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969"/>
    <a:srgbClr val="F2F2F2"/>
    <a:srgbClr val="E7E7E7"/>
    <a:srgbClr val="FFFFFF"/>
    <a:srgbClr val="7F7F7F"/>
    <a:srgbClr val="C24646"/>
    <a:srgbClr val="C87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384" y="645"/>
      </p:cViewPr>
      <p:guideLst>
        <p:guide orient="horz" pos="18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7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2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0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0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4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6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7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8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2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4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3.png"/><Relationship Id="rId26" Type="http://schemas.openxmlformats.org/officeDocument/2006/relationships/image" Target="../media/image33.png"/><Relationship Id="rId3" Type="http://schemas.openxmlformats.org/officeDocument/2006/relationships/image" Target="../media/image21.svg"/><Relationship Id="rId21" Type="http://schemas.openxmlformats.org/officeDocument/2006/relationships/image" Target="../media/image28.svg"/><Relationship Id="rId7" Type="http://schemas.openxmlformats.org/officeDocument/2006/relationships/image" Target="../media/image23.svg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5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5.svg"/><Relationship Id="rId24" Type="http://schemas.openxmlformats.org/officeDocument/2006/relationships/image" Target="../media/image31.png"/><Relationship Id="rId5" Type="http://schemas.openxmlformats.org/officeDocument/2006/relationships/image" Target="../media/image22.svg"/><Relationship Id="rId15" Type="http://schemas.openxmlformats.org/officeDocument/2006/relationships/image" Target="../media/image26.svg"/><Relationship Id="rId23" Type="http://schemas.openxmlformats.org/officeDocument/2006/relationships/image" Target="../media/image30.svg"/><Relationship Id="rId10" Type="http://schemas.openxmlformats.org/officeDocument/2006/relationships/image" Target="../media/image9.png"/><Relationship Id="rId19" Type="http://schemas.openxmlformats.org/officeDocument/2006/relationships/image" Target="../media/image14.svg"/><Relationship Id="rId4" Type="http://schemas.openxmlformats.org/officeDocument/2006/relationships/image" Target="../media/image3.png"/><Relationship Id="rId9" Type="http://schemas.openxmlformats.org/officeDocument/2006/relationships/image" Target="../media/image24.svg"/><Relationship Id="rId14" Type="http://schemas.openxmlformats.org/officeDocument/2006/relationships/image" Target="../media/image15.png"/><Relationship Id="rId22" Type="http://schemas.openxmlformats.org/officeDocument/2006/relationships/image" Target="../media/image29.png"/><Relationship Id="rId27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27AE87-F91F-45B2-A60B-5F1959B6B065}"/>
              </a:ext>
            </a:extLst>
          </p:cNvPr>
          <p:cNvSpPr/>
          <p:nvPr/>
        </p:nvSpPr>
        <p:spPr>
          <a:xfrm>
            <a:off x="1428444" y="427736"/>
            <a:ext cx="3173918" cy="611859"/>
          </a:xfrm>
          <a:prstGeom prst="roundRect">
            <a:avLst>
              <a:gd name="adj" fmla="val 5340"/>
            </a:avLst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5" name="Graphic 4" descr="Play">
            <a:extLst>
              <a:ext uri="{FF2B5EF4-FFF2-40B4-BE49-F238E27FC236}">
                <a16:creationId xmlns:a16="http://schemas.microsoft.com/office/drawing/2014/main" id="{5997FDDE-0B34-4BF9-BE94-647EE3D19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6461" y="550257"/>
            <a:ext cx="476278" cy="360504"/>
          </a:xfrm>
          <a:prstGeom prst="rect">
            <a:avLst/>
          </a:prstGeom>
        </p:spPr>
      </p:pic>
      <p:pic>
        <p:nvPicPr>
          <p:cNvPr id="7" name="Graphic 6" descr="End">
            <a:extLst>
              <a:ext uri="{FF2B5EF4-FFF2-40B4-BE49-F238E27FC236}">
                <a16:creationId xmlns:a16="http://schemas.microsoft.com/office/drawing/2014/main" id="{2EEE7C2E-CD3F-40FB-935F-9B4A40606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6309" y="492885"/>
            <a:ext cx="507193" cy="475248"/>
          </a:xfrm>
          <a:prstGeom prst="rect">
            <a:avLst/>
          </a:prstGeom>
        </p:spPr>
      </p:pic>
      <p:pic>
        <p:nvPicPr>
          <p:cNvPr id="9" name="Graphic 8" descr="Beginning">
            <a:extLst>
              <a:ext uri="{FF2B5EF4-FFF2-40B4-BE49-F238E27FC236}">
                <a16:creationId xmlns:a16="http://schemas.microsoft.com/office/drawing/2014/main" id="{927E636D-00A2-486A-86EC-F3B009754A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45322" y="495954"/>
            <a:ext cx="476278" cy="47524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0D78895-FE6B-42AD-ADFF-23CC5F63E35B}"/>
              </a:ext>
            </a:extLst>
          </p:cNvPr>
          <p:cNvSpPr>
            <a:spLocks noChangeAspect="1"/>
          </p:cNvSpPr>
          <p:nvPr/>
        </p:nvSpPr>
        <p:spPr>
          <a:xfrm>
            <a:off x="2514834" y="593011"/>
            <a:ext cx="280420" cy="279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4" name="Graphic 13" descr="Pause">
            <a:extLst>
              <a:ext uri="{FF2B5EF4-FFF2-40B4-BE49-F238E27FC236}">
                <a16:creationId xmlns:a16="http://schemas.microsoft.com/office/drawing/2014/main" id="{2E363660-3F0E-4503-8BD8-8E9F9319EF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1846" y="550258"/>
            <a:ext cx="361286" cy="360505"/>
          </a:xfrm>
          <a:prstGeom prst="rect">
            <a:avLst/>
          </a:prstGeom>
        </p:spPr>
      </p:pic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624771A-0A96-4075-9B55-764BBFDC182E}"/>
              </a:ext>
            </a:extLst>
          </p:cNvPr>
          <p:cNvSpPr>
            <a:spLocks noChangeAspect="1"/>
          </p:cNvSpPr>
          <p:nvPr/>
        </p:nvSpPr>
        <p:spPr>
          <a:xfrm>
            <a:off x="1547206" y="582429"/>
            <a:ext cx="318233" cy="317544"/>
          </a:xfrm>
          <a:prstGeom prst="flowChartConnector">
            <a:avLst/>
          </a:prstGeom>
          <a:solidFill>
            <a:srgbClr val="C2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7877F11-4D0F-464C-9858-4BF2FD879E32}"/>
              </a:ext>
            </a:extLst>
          </p:cNvPr>
          <p:cNvSpPr/>
          <p:nvPr/>
        </p:nvSpPr>
        <p:spPr>
          <a:xfrm>
            <a:off x="4840066" y="435260"/>
            <a:ext cx="610362" cy="611882"/>
          </a:xfrm>
          <a:prstGeom prst="roundRect">
            <a:avLst>
              <a:gd name="adj" fmla="val 5340"/>
            </a:avLst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spc="-113" dirty="0">
                <a:latin typeface="Graphik" panose="020B0503030202060203" pitchFamily="34" charset="0"/>
              </a:rPr>
              <a:t>120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4B9D2C-5774-45DD-9E14-1A42BBE9DAE4}"/>
              </a:ext>
            </a:extLst>
          </p:cNvPr>
          <p:cNvSpPr/>
          <p:nvPr/>
        </p:nvSpPr>
        <p:spPr>
          <a:xfrm>
            <a:off x="5519239" y="435260"/>
            <a:ext cx="610362" cy="611882"/>
          </a:xfrm>
          <a:prstGeom prst="roundRect">
            <a:avLst>
              <a:gd name="adj" fmla="val 5340"/>
            </a:avLst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00" spc="-113" dirty="0">
              <a:latin typeface="Graphik" panose="020B050303020206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C625B6-35AB-42B9-BA42-DC1FC618BBDC}"/>
              </a:ext>
            </a:extLst>
          </p:cNvPr>
          <p:cNvSpPr txBox="1"/>
          <p:nvPr/>
        </p:nvSpPr>
        <p:spPr>
          <a:xfrm>
            <a:off x="5602651" y="503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BF4EB9-8F9B-48EB-A08F-C67034F21796}"/>
              </a:ext>
            </a:extLst>
          </p:cNvPr>
          <p:cNvSpPr txBox="1"/>
          <p:nvPr/>
        </p:nvSpPr>
        <p:spPr>
          <a:xfrm>
            <a:off x="5836081" y="614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5ADD37-5B3B-48A4-BC24-D3D94764CB8C}"/>
              </a:ext>
            </a:extLst>
          </p:cNvPr>
          <p:cNvCxnSpPr>
            <a:cxnSpLocks/>
          </p:cNvCxnSpPr>
          <p:nvPr/>
        </p:nvCxnSpPr>
        <p:spPr>
          <a:xfrm rot="-3540000">
            <a:off x="5618225" y="731769"/>
            <a:ext cx="455153" cy="0"/>
          </a:xfrm>
          <a:prstGeom prst="line">
            <a:avLst/>
          </a:prstGeom>
          <a:ln w="317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4B9FEB-964E-4932-A2F2-6104515A9922}"/>
              </a:ext>
            </a:extLst>
          </p:cNvPr>
          <p:cNvGrpSpPr/>
          <p:nvPr/>
        </p:nvGrpSpPr>
        <p:grpSpPr>
          <a:xfrm>
            <a:off x="6198693" y="429498"/>
            <a:ext cx="706316" cy="708074"/>
            <a:chOff x="6579482" y="169738"/>
            <a:chExt cx="941754" cy="944099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CFF609D-7021-4EB3-80AE-A145F1DC4A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9482" y="169738"/>
              <a:ext cx="941754" cy="944099"/>
            </a:xfrm>
            <a:prstGeom prst="roundRect">
              <a:avLst>
                <a:gd name="adj" fmla="val 5340"/>
              </a:avLst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spc="-113" dirty="0">
                <a:latin typeface="Graphik" panose="020B0503030202060203" pitchFamily="34" charset="0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F09E5F6-F245-4DFB-9AA9-486D71796A70}"/>
                </a:ext>
              </a:extLst>
            </p:cNvPr>
            <p:cNvGrpSpPr/>
            <p:nvPr/>
          </p:nvGrpSpPr>
          <p:grpSpPr>
            <a:xfrm>
              <a:off x="6579482" y="169738"/>
              <a:ext cx="941754" cy="944099"/>
              <a:chOff x="6579482" y="169738"/>
              <a:chExt cx="941754" cy="944099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B2798B2-5ED2-4E10-9179-BBEEEF64DF5B}"/>
                  </a:ext>
                </a:extLst>
              </p:cNvPr>
              <p:cNvCxnSpPr>
                <a:cxnSpLocks/>
                <a:stCxn id="28" idx="2"/>
                <a:endCxn id="28" idx="0"/>
              </p:cNvCxnSpPr>
              <p:nvPr/>
            </p:nvCxnSpPr>
            <p:spPr>
              <a:xfrm flipV="1">
                <a:off x="7050359" y="169738"/>
                <a:ext cx="0" cy="944099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86D832E-3367-4D2F-8947-D26CCE85EB48}"/>
                  </a:ext>
                </a:extLst>
              </p:cNvPr>
              <p:cNvCxnSpPr>
                <a:cxnSpLocks/>
                <a:stCxn id="28" idx="1"/>
                <a:endCxn id="28" idx="3"/>
              </p:cNvCxnSpPr>
              <p:nvPr/>
            </p:nvCxnSpPr>
            <p:spPr>
              <a:xfrm>
                <a:off x="6579482" y="641788"/>
                <a:ext cx="941754" cy="0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Graphic 40" descr="Add">
            <a:extLst>
              <a:ext uri="{FF2B5EF4-FFF2-40B4-BE49-F238E27FC236}">
                <a16:creationId xmlns:a16="http://schemas.microsoft.com/office/drawing/2014/main" id="{D79F002E-F103-489A-AC08-9A02934342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6202153" y="435261"/>
            <a:ext cx="342512" cy="342512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6FF6751-0DD6-424E-81F0-6693A9226CAF}"/>
              </a:ext>
            </a:extLst>
          </p:cNvPr>
          <p:cNvCxnSpPr>
            <a:cxnSpLocks/>
          </p:cNvCxnSpPr>
          <p:nvPr/>
        </p:nvCxnSpPr>
        <p:spPr>
          <a:xfrm>
            <a:off x="6602273" y="606516"/>
            <a:ext cx="253974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A11E148-A28E-4CBA-9BED-F2AC07266CD5}"/>
              </a:ext>
            </a:extLst>
          </p:cNvPr>
          <p:cNvGrpSpPr/>
          <p:nvPr/>
        </p:nvGrpSpPr>
        <p:grpSpPr>
          <a:xfrm>
            <a:off x="6271728" y="811148"/>
            <a:ext cx="197302" cy="252360"/>
            <a:chOff x="6586047" y="1220721"/>
            <a:chExt cx="263069" cy="33648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1A02BE08-4665-40A8-9B71-80863E8F51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6047" y="1311052"/>
              <a:ext cx="245537" cy="246149"/>
            </a:xfrm>
            <a:prstGeom prst="roundRect">
              <a:avLst>
                <a:gd name="adj" fmla="val 5340"/>
              </a:avLst>
            </a:prstGeom>
            <a:solidFill>
              <a:srgbClr val="696969">
                <a:alpha val="0"/>
              </a:srgbClr>
            </a:solidFill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spc="-113" dirty="0">
                <a:latin typeface="Graphik" panose="020B0503030202060203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41B2597-609F-4B32-9C51-895E57FC9FB6}"/>
                </a:ext>
              </a:extLst>
            </p:cNvPr>
            <p:cNvSpPr/>
            <p:nvPr/>
          </p:nvSpPr>
          <p:spPr>
            <a:xfrm>
              <a:off x="6699285" y="1220721"/>
              <a:ext cx="149831" cy="15155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9BCE3EE-02E5-49FC-A1C5-1BCA5F113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5841" y="1272779"/>
              <a:ext cx="152382" cy="217696"/>
            </a:xfrm>
            <a:prstGeom prst="straightConnector1">
              <a:avLst/>
            </a:prstGeom>
            <a:ln w="25400">
              <a:solidFill>
                <a:srgbClr val="F2F2F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Graphic 61" descr="Disk">
            <a:extLst>
              <a:ext uri="{FF2B5EF4-FFF2-40B4-BE49-F238E27FC236}">
                <a16:creationId xmlns:a16="http://schemas.microsoft.com/office/drawing/2014/main" id="{C9D9E948-0856-42FA-9F08-2508A2F7DE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81259" y="816346"/>
            <a:ext cx="296376" cy="296376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6ECE9F41-03B3-4FAE-80DA-9FEA862125C5}"/>
              </a:ext>
            </a:extLst>
          </p:cNvPr>
          <p:cNvGrpSpPr>
            <a:grpSpLocks noChangeAspect="1"/>
          </p:cNvGrpSpPr>
          <p:nvPr/>
        </p:nvGrpSpPr>
        <p:grpSpPr>
          <a:xfrm>
            <a:off x="6974101" y="427733"/>
            <a:ext cx="917276" cy="460056"/>
            <a:chOff x="6579482" y="169738"/>
            <a:chExt cx="941754" cy="944099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F6DB52E8-3773-4689-AD3E-DA597320A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9482" y="169738"/>
              <a:ext cx="941754" cy="944099"/>
            </a:xfrm>
            <a:prstGeom prst="roundRect">
              <a:avLst>
                <a:gd name="adj" fmla="val 5340"/>
              </a:avLst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spc="-113" dirty="0">
                <a:latin typeface="Graphik" panose="020B0503030202060203" pitchFamily="34" charset="0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DB83262-C110-4E54-A62B-F6416A73B32A}"/>
                </a:ext>
              </a:extLst>
            </p:cNvPr>
            <p:cNvCxnSpPr>
              <a:cxnSpLocks/>
              <a:stCxn id="64" idx="2"/>
              <a:endCxn id="64" idx="0"/>
            </p:cNvCxnSpPr>
            <p:nvPr/>
          </p:nvCxnSpPr>
          <p:spPr>
            <a:xfrm flipV="1">
              <a:off x="7050359" y="169738"/>
              <a:ext cx="0" cy="94409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" name="Graphic 70" descr="Line arrow Rotate left">
            <a:extLst>
              <a:ext uri="{FF2B5EF4-FFF2-40B4-BE49-F238E27FC236}">
                <a16:creationId xmlns:a16="http://schemas.microsoft.com/office/drawing/2014/main" id="{97E01F21-99D7-49DB-8317-24E77D5FE6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87831" y="478966"/>
            <a:ext cx="357591" cy="357591"/>
          </a:xfrm>
          <a:prstGeom prst="rect">
            <a:avLst/>
          </a:prstGeom>
        </p:spPr>
      </p:pic>
      <p:pic>
        <p:nvPicPr>
          <p:cNvPr id="72" name="Graphic 71" descr="Line arrow Rotate left">
            <a:extLst>
              <a:ext uri="{FF2B5EF4-FFF2-40B4-BE49-F238E27FC236}">
                <a16:creationId xmlns:a16="http://schemas.microsoft.com/office/drawing/2014/main" id="{6B4E6A51-9B00-4A19-A336-76179FA7BF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7449856" y="481292"/>
            <a:ext cx="363249" cy="357591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56AE5C3A-37D8-4227-845B-1E53A9ABFF45}"/>
              </a:ext>
            </a:extLst>
          </p:cNvPr>
          <p:cNvGrpSpPr/>
          <p:nvPr/>
        </p:nvGrpSpPr>
        <p:grpSpPr>
          <a:xfrm>
            <a:off x="187652" y="427733"/>
            <a:ext cx="1059473" cy="708076"/>
            <a:chOff x="6579482" y="169736"/>
            <a:chExt cx="941754" cy="944101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B882B73-43BD-4E12-89B8-AB68E61454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9482" y="169738"/>
              <a:ext cx="941754" cy="944099"/>
            </a:xfrm>
            <a:prstGeom prst="roundRect">
              <a:avLst>
                <a:gd name="adj" fmla="val 5340"/>
              </a:avLst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spc="-113" dirty="0">
                <a:latin typeface="Graphik" panose="020B0503030202060203" pitchFamily="34" charset="0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A279411-91AE-4128-87CD-13ED6D65875A}"/>
                </a:ext>
              </a:extLst>
            </p:cNvPr>
            <p:cNvGrpSpPr/>
            <p:nvPr/>
          </p:nvGrpSpPr>
          <p:grpSpPr>
            <a:xfrm>
              <a:off x="6579482" y="169736"/>
              <a:ext cx="941754" cy="944100"/>
              <a:chOff x="6579482" y="169736"/>
              <a:chExt cx="941754" cy="944100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FE46E0B-5012-49F8-8226-6C16A7A683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93400" y="169737"/>
                <a:ext cx="0" cy="944099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F1A17444-B958-4966-95BB-AC90890CA6C9}"/>
                  </a:ext>
                </a:extLst>
              </p:cNvPr>
              <p:cNvCxnSpPr>
                <a:cxnSpLocks/>
                <a:stCxn id="74" idx="1"/>
                <a:endCxn id="74" idx="3"/>
              </p:cNvCxnSpPr>
              <p:nvPr/>
            </p:nvCxnSpPr>
            <p:spPr>
              <a:xfrm>
                <a:off x="6579482" y="641788"/>
                <a:ext cx="941754" cy="0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A84CCAA-F559-43B9-A739-02A054FA20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07318" y="169736"/>
                <a:ext cx="0" cy="944099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5" name="Graphic 84" descr="Scissors">
            <a:extLst>
              <a:ext uri="{FF2B5EF4-FFF2-40B4-BE49-F238E27FC236}">
                <a16:creationId xmlns:a16="http://schemas.microsoft.com/office/drawing/2014/main" id="{421DE2B8-B992-4BC4-ADCD-15D2EDBA57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8043518">
            <a:off x="208043" y="464951"/>
            <a:ext cx="309305" cy="309305"/>
          </a:xfrm>
          <a:prstGeom prst="rect">
            <a:avLst/>
          </a:prstGeom>
        </p:spPr>
      </p:pic>
      <p:pic>
        <p:nvPicPr>
          <p:cNvPr id="87" name="Graphic 86" descr="Magnifying glass">
            <a:extLst>
              <a:ext uri="{FF2B5EF4-FFF2-40B4-BE49-F238E27FC236}">
                <a16:creationId xmlns:a16="http://schemas.microsoft.com/office/drawing/2014/main" id="{409A0EB1-C6FC-497F-A8AC-DE6E1CC16DE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9075" y="819389"/>
            <a:ext cx="278094" cy="278094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4AD7DF9-C762-4E85-BA34-BC3CEE029FFB}"/>
              </a:ext>
            </a:extLst>
          </p:cNvPr>
          <p:cNvGrpSpPr/>
          <p:nvPr/>
        </p:nvGrpSpPr>
        <p:grpSpPr>
          <a:xfrm>
            <a:off x="627429" y="1632248"/>
            <a:ext cx="1078893" cy="1051633"/>
            <a:chOff x="6031677" y="2614161"/>
            <a:chExt cx="1438524" cy="140217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84D27DE-591F-4D7F-AD5B-5C58361EC4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31677" y="2614161"/>
              <a:ext cx="1438524" cy="1402177"/>
              <a:chOff x="8209215" y="1196477"/>
              <a:chExt cx="997462" cy="972260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308DDB64-50DF-40F4-8594-644D7D3EC0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4923" y="1224638"/>
                <a:ext cx="941754" cy="944099"/>
              </a:xfrm>
              <a:prstGeom prst="roundRect">
                <a:avLst>
                  <a:gd name="adj" fmla="val 2892"/>
                </a:avLst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spc="-113" dirty="0">
                  <a:latin typeface="Graphik" panose="020B0503030202060203" pitchFamily="34" charset="0"/>
                </a:endParaRPr>
              </a:p>
            </p:txBody>
          </p:sp>
          <p:pic>
            <p:nvPicPr>
              <p:cNvPr id="111" name="Graphic 110" descr="Close">
                <a:extLst>
                  <a:ext uri="{FF2B5EF4-FFF2-40B4-BE49-F238E27FC236}">
                    <a16:creationId xmlns:a16="http://schemas.microsoft.com/office/drawing/2014/main" id="{B6CE2663-9520-48CE-971E-E05C8D1AD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9097566" y="1242158"/>
                <a:ext cx="99066" cy="99066"/>
              </a:xfrm>
              <a:prstGeom prst="rect">
                <a:avLst/>
              </a:prstGeom>
            </p:spPr>
          </p:pic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544B568-466A-4126-8697-34A2985AD0C4}"/>
                  </a:ext>
                </a:extLst>
              </p:cNvPr>
              <p:cNvSpPr txBox="1"/>
              <p:nvPr/>
            </p:nvSpPr>
            <p:spPr>
              <a:xfrm>
                <a:off x="8209215" y="1196477"/>
                <a:ext cx="783977" cy="234751"/>
              </a:xfrm>
              <a:prstGeom prst="rect">
                <a:avLst/>
              </a:prstGeom>
              <a:noFill/>
            </p:spPr>
            <p:txBody>
              <a:bodyPr wrap="square" tIns="68580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95000"/>
                      </a:schemeClr>
                    </a:solidFill>
                    <a:latin typeface="Graphik" panose="020B0503030202060203" pitchFamily="34" charset="0"/>
                  </a:rPr>
                  <a:t> Export as</a:t>
                </a:r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A2145B08-DDC5-4C8B-A254-BCC247AAE8BC}"/>
                  </a:ext>
                </a:extLst>
              </p:cNvPr>
              <p:cNvSpPr/>
              <p:nvPr/>
            </p:nvSpPr>
            <p:spPr>
              <a:xfrm>
                <a:off x="8281886" y="1472637"/>
                <a:ext cx="631133" cy="122424"/>
              </a:xfrm>
              <a:prstGeom prst="roundRect">
                <a:avLst>
                  <a:gd name="adj" fmla="val 843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600" dirty="0">
                    <a:solidFill>
                      <a:srgbClr val="696969"/>
                    </a:solidFill>
                  </a:rPr>
                  <a:t>Filename</a:t>
                </a:r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561EBDAF-5C4E-40FB-AFC8-3AC9E9ED2F5E}"/>
                  </a:ext>
                </a:extLst>
              </p:cNvPr>
              <p:cNvSpPr/>
              <p:nvPr/>
            </p:nvSpPr>
            <p:spPr>
              <a:xfrm>
                <a:off x="8922255" y="1472635"/>
                <a:ext cx="264649" cy="674544"/>
              </a:xfrm>
              <a:prstGeom prst="roundRect">
                <a:avLst>
                  <a:gd name="adj" fmla="val 442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" tIns="6858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600" dirty="0">
                    <a:solidFill>
                      <a:srgbClr val="696969"/>
                    </a:solidFill>
                  </a:rPr>
                  <a:t>.mp3</a:t>
                </a:r>
              </a:p>
              <a:p>
                <a:r>
                  <a:rPr lang="en-US" sz="600" dirty="0">
                    <a:solidFill>
                      <a:srgbClr val="696969"/>
                    </a:solidFill>
                  </a:rPr>
                  <a:t>.wav</a:t>
                </a:r>
              </a:p>
              <a:p>
                <a:r>
                  <a:rPr lang="en-US" sz="600" dirty="0">
                    <a:solidFill>
                      <a:srgbClr val="696969"/>
                    </a:solidFill>
                  </a:rPr>
                  <a:t>.</a:t>
                </a:r>
                <a:r>
                  <a:rPr lang="en-US" sz="600" dirty="0" err="1">
                    <a:solidFill>
                      <a:srgbClr val="696969"/>
                    </a:solidFill>
                  </a:rPr>
                  <a:t>flac</a:t>
                </a:r>
                <a:endParaRPr lang="en-US" sz="600" dirty="0">
                  <a:solidFill>
                    <a:srgbClr val="696969"/>
                  </a:solidFill>
                </a:endParaRPr>
              </a:p>
              <a:p>
                <a:r>
                  <a:rPr lang="en-US" sz="600" dirty="0">
                    <a:solidFill>
                      <a:srgbClr val="696969"/>
                    </a:solidFill>
                  </a:rPr>
                  <a:t>.</a:t>
                </a:r>
                <a:r>
                  <a:rPr lang="en-US" sz="600" dirty="0" err="1">
                    <a:solidFill>
                      <a:srgbClr val="696969"/>
                    </a:solidFill>
                  </a:rPr>
                  <a:t>aiff</a:t>
                </a:r>
                <a:endParaRPr lang="en-US" sz="600" dirty="0">
                  <a:solidFill>
                    <a:srgbClr val="696969"/>
                  </a:solidFill>
                </a:endParaRPr>
              </a:p>
              <a:p>
                <a:r>
                  <a:rPr lang="en-US" sz="600" dirty="0">
                    <a:solidFill>
                      <a:srgbClr val="696969"/>
                    </a:solidFill>
                  </a:rPr>
                  <a:t>.pcm</a:t>
                </a:r>
              </a:p>
              <a:p>
                <a:r>
                  <a:rPr lang="en-US" sz="600" dirty="0">
                    <a:solidFill>
                      <a:srgbClr val="696969"/>
                    </a:solidFill>
                  </a:rPr>
                  <a:t>.AAC</a:t>
                </a:r>
              </a:p>
              <a:p>
                <a:r>
                  <a:rPr lang="en-US" sz="600" dirty="0">
                    <a:solidFill>
                      <a:srgbClr val="696969"/>
                    </a:solidFill>
                  </a:rPr>
                  <a:t>.WMA</a:t>
                </a:r>
              </a:p>
              <a:p>
                <a:r>
                  <a:rPr lang="en-US" sz="600" dirty="0">
                    <a:solidFill>
                      <a:srgbClr val="696969"/>
                    </a:solidFill>
                  </a:rPr>
                  <a:t>.DSD</a:t>
                </a:r>
              </a:p>
              <a:p>
                <a:pPr algn="ctr"/>
                <a:endParaRPr lang="en-US" sz="375" dirty="0">
                  <a:solidFill>
                    <a:srgbClr val="696969"/>
                  </a:solidFill>
                </a:endParaRPr>
              </a:p>
            </p:txBody>
          </p:sp>
        </p:grp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0CA66C38-FFDB-4533-B9B4-49E920C830B0}"/>
                </a:ext>
              </a:extLst>
            </p:cNvPr>
            <p:cNvSpPr/>
            <p:nvPr/>
          </p:nvSpPr>
          <p:spPr>
            <a:xfrm>
              <a:off x="7409580" y="3038248"/>
              <a:ext cx="18288" cy="365760"/>
            </a:xfrm>
            <a:prstGeom prst="roundRect">
              <a:avLst/>
            </a:prstGeom>
            <a:solidFill>
              <a:srgbClr val="69696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39A1160-1F1C-4935-9B15-BB58D11159CE}"/>
              </a:ext>
            </a:extLst>
          </p:cNvPr>
          <p:cNvGrpSpPr/>
          <p:nvPr/>
        </p:nvGrpSpPr>
        <p:grpSpPr>
          <a:xfrm>
            <a:off x="2417317" y="1622723"/>
            <a:ext cx="1078893" cy="924945"/>
            <a:chOff x="2417317" y="1622723"/>
            <a:chExt cx="1078893" cy="924945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8F1B446-8DF5-41E2-8E6C-D4AAE29A1B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77573" y="1653183"/>
              <a:ext cx="1018637" cy="894485"/>
            </a:xfrm>
            <a:prstGeom prst="roundRect">
              <a:avLst>
                <a:gd name="adj" fmla="val 2892"/>
              </a:avLst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spc="-113" dirty="0">
                <a:latin typeface="Graphik" panose="020B0503030202060203" pitchFamily="34" charset="0"/>
              </a:endParaRPr>
            </a:p>
          </p:txBody>
        </p:sp>
        <p:pic>
          <p:nvPicPr>
            <p:cNvPr id="54" name="Graphic 53" descr="Close">
              <a:extLst>
                <a:ext uri="{FF2B5EF4-FFF2-40B4-BE49-F238E27FC236}">
                  <a16:creationId xmlns:a16="http://schemas.microsoft.com/office/drawing/2014/main" id="{5E0848AF-4685-490C-A94E-9EFFC99A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378191" y="1672133"/>
              <a:ext cx="107154" cy="107154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33F191-2406-48DC-8C9F-9268D0530328}"/>
                </a:ext>
              </a:extLst>
            </p:cNvPr>
            <p:cNvSpPr txBox="1"/>
            <p:nvPr/>
          </p:nvSpPr>
          <p:spPr>
            <a:xfrm>
              <a:off x="2417317" y="1622723"/>
              <a:ext cx="847979" cy="253916"/>
            </a:xfrm>
            <a:prstGeom prst="rect">
              <a:avLst/>
            </a:prstGeom>
            <a:noFill/>
          </p:spPr>
          <p:txBody>
            <a:bodyPr wrap="square" tIns="68580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Graphik" panose="020B0503030202060203" pitchFamily="34" charset="0"/>
                </a:rPr>
                <a:t> Create new 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20F34DD8-622A-41C5-82BF-C47E6B7E5A41}"/>
                </a:ext>
              </a:extLst>
            </p:cNvPr>
            <p:cNvSpPr/>
            <p:nvPr/>
          </p:nvSpPr>
          <p:spPr>
            <a:xfrm>
              <a:off x="2600277" y="1880709"/>
              <a:ext cx="816688" cy="120157"/>
            </a:xfrm>
            <a:prstGeom prst="roundRect">
              <a:avLst>
                <a:gd name="adj" fmla="val 843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>
                  <a:solidFill>
                    <a:srgbClr val="696969"/>
                  </a:solidFill>
                </a:rPr>
                <a:t>Effect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3308B293-DC21-4066-9529-B5ECD06403A5}"/>
                </a:ext>
              </a:extLst>
            </p:cNvPr>
            <p:cNvSpPr/>
            <p:nvPr/>
          </p:nvSpPr>
          <p:spPr>
            <a:xfrm>
              <a:off x="2600277" y="2017869"/>
              <a:ext cx="816688" cy="120157"/>
            </a:xfrm>
            <a:prstGeom prst="roundRect">
              <a:avLst>
                <a:gd name="adj" fmla="val 843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>
                  <a:solidFill>
                    <a:srgbClr val="696969"/>
                  </a:solidFill>
                </a:rPr>
                <a:t>Generation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170D370F-2904-46CF-A4ED-D9F1DB10773E}"/>
                </a:ext>
              </a:extLst>
            </p:cNvPr>
            <p:cNvSpPr/>
            <p:nvPr/>
          </p:nvSpPr>
          <p:spPr>
            <a:xfrm>
              <a:off x="2600277" y="2224427"/>
              <a:ext cx="816688" cy="120157"/>
            </a:xfrm>
            <a:prstGeom prst="roundRect">
              <a:avLst>
                <a:gd name="adj" fmla="val 843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>
                  <a:solidFill>
                    <a:srgbClr val="696969"/>
                  </a:solidFill>
                </a:rPr>
                <a:t>Track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F186A70D-DF9B-493C-9D95-C56FA9334AA9}"/>
                </a:ext>
              </a:extLst>
            </p:cNvPr>
            <p:cNvSpPr/>
            <p:nvPr/>
          </p:nvSpPr>
          <p:spPr>
            <a:xfrm>
              <a:off x="2600277" y="2364435"/>
              <a:ext cx="816688" cy="120157"/>
            </a:xfrm>
            <a:prstGeom prst="roundRect">
              <a:avLst>
                <a:gd name="adj" fmla="val 843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>
                  <a:solidFill>
                    <a:srgbClr val="696969"/>
                  </a:solidFill>
                </a:rPr>
                <a:t>Project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74D66DB-8EA2-49A8-9EC3-70453231634D}"/>
                </a:ext>
              </a:extLst>
            </p:cNvPr>
            <p:cNvSpPr/>
            <p:nvPr/>
          </p:nvSpPr>
          <p:spPr>
            <a:xfrm>
              <a:off x="3450744" y="1940788"/>
              <a:ext cx="13716" cy="274320"/>
            </a:xfrm>
            <a:prstGeom prst="roundRect">
              <a:avLst/>
            </a:prstGeom>
            <a:solidFill>
              <a:srgbClr val="69696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CBBA2FF-4BA4-477E-8419-7C92B91F4418}"/>
                </a:ext>
              </a:extLst>
            </p:cNvPr>
            <p:cNvSpPr/>
            <p:nvPr/>
          </p:nvSpPr>
          <p:spPr>
            <a:xfrm>
              <a:off x="2545934" y="2182079"/>
              <a:ext cx="880686" cy="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60ECD4A-A9A8-44ED-AC74-24E995D2A054}"/>
                </a:ext>
              </a:extLst>
            </p:cNvPr>
            <p:cNvCxnSpPr>
              <a:cxnSpLocks/>
            </p:cNvCxnSpPr>
            <p:nvPr/>
          </p:nvCxnSpPr>
          <p:spPr>
            <a:xfrm>
              <a:off x="2530922" y="2182079"/>
              <a:ext cx="914400" cy="0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Arc 64">
            <a:extLst>
              <a:ext uri="{FF2B5EF4-FFF2-40B4-BE49-F238E27FC236}">
                <a16:creationId xmlns:a16="http://schemas.microsoft.com/office/drawing/2014/main" id="{67C04F14-8D71-497D-B89B-56D1A52E8B8D}"/>
              </a:ext>
            </a:extLst>
          </p:cNvPr>
          <p:cNvSpPr/>
          <p:nvPr/>
        </p:nvSpPr>
        <p:spPr>
          <a:xfrm flipV="1">
            <a:off x="2478521" y="3063355"/>
            <a:ext cx="1971878" cy="943521"/>
          </a:xfrm>
          <a:prstGeom prst="arc">
            <a:avLst>
              <a:gd name="adj1" fmla="val 16418413"/>
              <a:gd name="adj2" fmla="val 21388959"/>
            </a:avLst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E45D562-F350-4DF3-B011-6C8EB797885E}"/>
              </a:ext>
            </a:extLst>
          </p:cNvPr>
          <p:cNvGrpSpPr/>
          <p:nvPr/>
        </p:nvGrpSpPr>
        <p:grpSpPr>
          <a:xfrm>
            <a:off x="3336484" y="2933554"/>
            <a:ext cx="1800775" cy="1821145"/>
            <a:chOff x="5501673" y="2024974"/>
            <a:chExt cx="1800775" cy="182114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10450D9-4419-466D-A756-02331E985775}"/>
                </a:ext>
              </a:extLst>
            </p:cNvPr>
            <p:cNvGrpSpPr/>
            <p:nvPr/>
          </p:nvGrpSpPr>
          <p:grpSpPr>
            <a:xfrm>
              <a:off x="5501673" y="2024974"/>
              <a:ext cx="1800775" cy="1821145"/>
              <a:chOff x="5501673" y="3893855"/>
              <a:chExt cx="1800775" cy="182114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37B4B0A-5420-4A82-A363-FE199547ED6D}"/>
                  </a:ext>
                </a:extLst>
              </p:cNvPr>
              <p:cNvSpPr/>
              <p:nvPr/>
            </p:nvSpPr>
            <p:spPr>
              <a:xfrm>
                <a:off x="5501673" y="3909470"/>
                <a:ext cx="1800775" cy="180553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CF64C83-9922-47EF-8CBD-09F8535616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22127" y="4219565"/>
                <a:ext cx="158530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84DF03F-905D-4D30-A3B3-4A0E3DB1C210}"/>
                  </a:ext>
                </a:extLst>
              </p:cNvPr>
              <p:cNvSpPr/>
              <p:nvPr/>
            </p:nvSpPr>
            <p:spPr>
              <a:xfrm>
                <a:off x="5528426" y="3893855"/>
                <a:ext cx="1757079" cy="3616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Change Pitch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B746C40-03CC-4803-B0FE-1CB222311EAB}"/>
                  </a:ext>
                </a:extLst>
              </p:cNvPr>
              <p:cNvSpPr/>
              <p:nvPr/>
            </p:nvSpPr>
            <p:spPr>
              <a:xfrm>
                <a:off x="5543209" y="4300668"/>
                <a:ext cx="1724535" cy="136416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7DAA343C-EE39-4789-BA08-E5507012DCA8}"/>
                  </a:ext>
                </a:extLst>
              </p:cNvPr>
              <p:cNvGrpSpPr/>
              <p:nvPr/>
            </p:nvGrpSpPr>
            <p:grpSpPr>
              <a:xfrm>
                <a:off x="5541503" y="4396139"/>
                <a:ext cx="1724535" cy="1153494"/>
                <a:chOff x="2954468" y="1813758"/>
                <a:chExt cx="1724535" cy="1153494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20AFA95C-AD4D-4743-A7E7-71B65DAEE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1813758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70106A3-DCA2-418E-9F2F-451C1E77E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1957945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A60DF4B8-641A-4CD1-9761-762EE4633A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102132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12D2084B-D531-489E-9D0B-53219E2CA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246319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1A0FB0E6-C5DB-4D21-B43E-B81B4817D5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390506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92171172-E5EB-40BE-BE5F-0B488621F8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534693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1066AB3B-D797-47CC-A55F-5FDD00C0EE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678880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608BC19B-6E47-4605-BE19-E467F6413D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823067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FAA3B561-A5D1-4767-8999-DD7ED21367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967252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D7816F7-88FA-4CFB-BA47-6B29AF3C4952}"/>
                  </a:ext>
                </a:extLst>
              </p:cNvPr>
              <p:cNvGrpSpPr/>
              <p:nvPr/>
            </p:nvGrpSpPr>
            <p:grpSpPr>
              <a:xfrm>
                <a:off x="5609034" y="4304747"/>
                <a:ext cx="1586052" cy="1336279"/>
                <a:chOff x="5747197" y="1488943"/>
                <a:chExt cx="1586052" cy="1724536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B9BC1B50-1EA8-4233-80C1-18D58D4A4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00691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6FD7E435-A1E8-4747-9D41-21E6746310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6504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A8FBC9EF-C04E-4029-916F-9409328F66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12317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DD36F272-7D54-4538-A1F3-9CD788556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68130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0BF09A64-BCDD-452A-A25E-776D2BD1FD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3943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A14D955F-454F-4988-8D8D-A6725DA3C8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9756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0C988823-10F9-4E58-8372-DC40E8EB5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5569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1D227A97-F38D-4768-8178-2F93AA6CB4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382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318799B5-7BFE-4350-9607-A48E53FBFA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7197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9B7965E7-2995-4976-B6BE-6FCDEF843F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44877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3E841A96-4197-4D59-9E2B-7AC18E0E59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89063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28178E6C-09F5-4940-8D66-5BBEB1F5B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33249" y="1488943"/>
                  <a:ext cx="0" cy="1724213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CFAA127-1E58-4571-BF73-E4FE2D24065D}"/>
                </a:ext>
              </a:extLst>
            </p:cNvPr>
            <p:cNvCxnSpPr>
              <a:cxnSpLocks/>
            </p:cNvCxnSpPr>
            <p:nvPr/>
          </p:nvCxnSpPr>
          <p:spPr>
            <a:xfrm>
              <a:off x="5540456" y="3101327"/>
              <a:ext cx="1724535" cy="0"/>
            </a:xfrm>
            <a:prstGeom prst="line">
              <a:avLst/>
            </a:prstGeom>
            <a:ln w="158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Arc 114">
            <a:extLst>
              <a:ext uri="{FF2B5EF4-FFF2-40B4-BE49-F238E27FC236}">
                <a16:creationId xmlns:a16="http://schemas.microsoft.com/office/drawing/2014/main" id="{2DBC0957-8DCC-4EF4-BCB7-466DEC095E64}"/>
              </a:ext>
            </a:extLst>
          </p:cNvPr>
          <p:cNvSpPr/>
          <p:nvPr/>
        </p:nvSpPr>
        <p:spPr>
          <a:xfrm flipH="1" flipV="1">
            <a:off x="4437355" y="3196180"/>
            <a:ext cx="1352102" cy="814773"/>
          </a:xfrm>
          <a:prstGeom prst="arc">
            <a:avLst>
              <a:gd name="adj1" fmla="val 16418413"/>
              <a:gd name="adj2" fmla="val 21591474"/>
            </a:avLst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9869BDF-5DBD-4131-89AA-EDC68D12C4BD}"/>
              </a:ext>
            </a:extLst>
          </p:cNvPr>
          <p:cNvGrpSpPr/>
          <p:nvPr/>
        </p:nvGrpSpPr>
        <p:grpSpPr>
          <a:xfrm>
            <a:off x="223397" y="2926486"/>
            <a:ext cx="1800775" cy="1817262"/>
            <a:chOff x="2388586" y="2017906"/>
            <a:chExt cx="1800775" cy="1817262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CD3D78B-1E1B-44E0-A297-382DA8925761}"/>
                </a:ext>
              </a:extLst>
            </p:cNvPr>
            <p:cNvGrpSpPr/>
            <p:nvPr/>
          </p:nvGrpSpPr>
          <p:grpSpPr>
            <a:xfrm>
              <a:off x="2388586" y="2017906"/>
              <a:ext cx="1800775" cy="1817262"/>
              <a:chOff x="3660901" y="3893856"/>
              <a:chExt cx="1800775" cy="1817262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7A7FB9D-D521-486C-8EF2-13AD855660F2}"/>
                  </a:ext>
                </a:extLst>
              </p:cNvPr>
              <p:cNvSpPr/>
              <p:nvPr/>
            </p:nvSpPr>
            <p:spPr>
              <a:xfrm>
                <a:off x="3660901" y="3905588"/>
                <a:ext cx="1800775" cy="180553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4BC98F25-3DC8-40D3-8ED2-AA3F2A4A20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74996" y="4219565"/>
                <a:ext cx="158530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F771747D-C432-4D61-BE07-90F335BF3BA1}"/>
                  </a:ext>
                </a:extLst>
              </p:cNvPr>
              <p:cNvSpPr/>
              <p:nvPr/>
            </p:nvSpPr>
            <p:spPr>
              <a:xfrm>
                <a:off x="3668182" y="3893856"/>
                <a:ext cx="1757079" cy="3616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EQ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BF705465-7879-4237-8658-F5D7D56E5449}"/>
                  </a:ext>
                </a:extLst>
              </p:cNvPr>
              <p:cNvSpPr/>
              <p:nvPr/>
            </p:nvSpPr>
            <p:spPr>
              <a:xfrm>
                <a:off x="3700726" y="4299480"/>
                <a:ext cx="1724535" cy="136416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426CD07F-18A7-4D76-BDB3-2428A0883171}"/>
                  </a:ext>
                </a:extLst>
              </p:cNvPr>
              <p:cNvGrpSpPr/>
              <p:nvPr/>
            </p:nvGrpSpPr>
            <p:grpSpPr>
              <a:xfrm>
                <a:off x="3699020" y="4387219"/>
                <a:ext cx="1724535" cy="1153494"/>
                <a:chOff x="2954468" y="1813758"/>
                <a:chExt cx="1724535" cy="1153494"/>
              </a:xfrm>
            </p:grpSpPr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25EDDFFB-F8D5-4297-AD5E-C91EF66C50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1813758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1D92018F-C4FA-4D9B-8504-469522457C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1957945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E02AA350-9D9E-4A39-BC6B-C9F5228B1B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102132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26FBA89C-4056-4995-8DCD-2526D5E04E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246319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98F42102-ECA3-4CAA-BF6F-3BE0758467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390506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E04272BF-72C2-42AC-975C-10B69C28F7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534693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573CC762-D4AC-4B39-AB9D-8A498CB07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678880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3CEE0A64-B4FA-4C88-BD49-7C74620379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823067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A153FAFF-14D7-455A-8B06-FA8A6F2194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967252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8AAC29B4-EE27-4E88-8DA5-EF22B05346B7}"/>
                  </a:ext>
                </a:extLst>
              </p:cNvPr>
              <p:cNvGrpSpPr/>
              <p:nvPr/>
            </p:nvGrpSpPr>
            <p:grpSpPr>
              <a:xfrm>
                <a:off x="3826626" y="4310047"/>
                <a:ext cx="1586052" cy="1336279"/>
                <a:chOff x="5747197" y="1488943"/>
                <a:chExt cx="1586052" cy="1724536"/>
              </a:xfrm>
            </p:grpSpPr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BB21BF7C-0D1B-411F-BFF8-B138501E4B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00691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CEAC0F7-C4C1-4030-B187-4013C83CC5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6504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EC8F9803-6E32-429B-ADDB-25D265FB92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12317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77B0733E-939C-484B-B362-A646509AB1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68130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7E629297-3DD1-40CD-B9AA-28FF6AF4AA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3943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32065A6F-6BAD-4E27-AF5F-33715D435D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9756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8F7139DD-C03A-42A7-811F-5DA22B19DF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5569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C40F7D95-C382-4B68-B9D1-D375C56B89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382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AAB08F34-EF5F-49DB-A083-ED85C3CF3C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7197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9302A3B9-8239-42F1-B33A-DAFDBE4DF4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44877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8E46F513-9611-467C-92A5-ADADEAE888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89063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C7FB8C9E-89A9-4590-8C3E-03059F88E7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33249" y="1488943"/>
                  <a:ext cx="0" cy="1724213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9F48245-6EFE-4881-999A-B5F8E010B6E8}"/>
                </a:ext>
              </a:extLst>
            </p:cNvPr>
            <p:cNvCxnSpPr>
              <a:cxnSpLocks/>
            </p:cNvCxnSpPr>
            <p:nvPr/>
          </p:nvCxnSpPr>
          <p:spPr>
            <a:xfrm>
              <a:off x="2428411" y="3088820"/>
              <a:ext cx="1724535" cy="0"/>
            </a:xfrm>
            <a:prstGeom prst="line">
              <a:avLst/>
            </a:prstGeom>
            <a:ln w="158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CE5A5C8-BCC5-4C79-9C46-47507BB649BA}"/>
                </a:ext>
              </a:extLst>
            </p:cNvPr>
            <p:cNvSpPr/>
            <p:nvPr/>
          </p:nvSpPr>
          <p:spPr>
            <a:xfrm>
              <a:off x="2426447" y="2768978"/>
              <a:ext cx="1731682" cy="559936"/>
            </a:xfrm>
            <a:custGeom>
              <a:avLst/>
              <a:gdLst>
                <a:gd name="connsiteX0" fmla="*/ 0 w 1731682"/>
                <a:gd name="connsiteY0" fmla="*/ 313387 h 559936"/>
                <a:gd name="connsiteX1" fmla="*/ 115047 w 1731682"/>
                <a:gd name="connsiteY1" fmla="*/ 166963 h 559936"/>
                <a:gd name="connsiteX2" fmla="*/ 285377 w 1731682"/>
                <a:gd name="connsiteY2" fmla="*/ 65363 h 559936"/>
                <a:gd name="connsiteX3" fmla="*/ 487082 w 1731682"/>
                <a:gd name="connsiteY3" fmla="*/ 5598 h 559936"/>
                <a:gd name="connsiteX4" fmla="*/ 693271 w 1731682"/>
                <a:gd name="connsiteY4" fmla="*/ 5598 h 559936"/>
                <a:gd name="connsiteX5" fmla="*/ 860612 w 1731682"/>
                <a:gd name="connsiteY5" fmla="*/ 32493 h 559936"/>
                <a:gd name="connsiteX6" fmla="*/ 996577 w 1731682"/>
                <a:gd name="connsiteY6" fmla="*/ 131104 h 559936"/>
                <a:gd name="connsiteX7" fmla="*/ 1093694 w 1731682"/>
                <a:gd name="connsiteY7" fmla="*/ 223740 h 559936"/>
                <a:gd name="connsiteX8" fmla="*/ 1162424 w 1731682"/>
                <a:gd name="connsiteY8" fmla="*/ 316375 h 559936"/>
                <a:gd name="connsiteX9" fmla="*/ 1277471 w 1731682"/>
                <a:gd name="connsiteY9" fmla="*/ 458316 h 559936"/>
                <a:gd name="connsiteX10" fmla="*/ 1461247 w 1731682"/>
                <a:gd name="connsiteY10" fmla="*/ 559916 h 559936"/>
                <a:gd name="connsiteX11" fmla="*/ 1664447 w 1731682"/>
                <a:gd name="connsiteY11" fmla="*/ 465787 h 559936"/>
                <a:gd name="connsiteX12" fmla="*/ 1731682 w 1731682"/>
                <a:gd name="connsiteY12" fmla="*/ 319363 h 55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1682" h="559936">
                  <a:moveTo>
                    <a:pt x="0" y="313387"/>
                  </a:moveTo>
                  <a:cubicBezTo>
                    <a:pt x="33742" y="260843"/>
                    <a:pt x="67484" y="208300"/>
                    <a:pt x="115047" y="166963"/>
                  </a:cubicBezTo>
                  <a:cubicBezTo>
                    <a:pt x="162610" y="125626"/>
                    <a:pt x="223371" y="92257"/>
                    <a:pt x="285377" y="65363"/>
                  </a:cubicBezTo>
                  <a:cubicBezTo>
                    <a:pt x="347383" y="38469"/>
                    <a:pt x="419100" y="15559"/>
                    <a:pt x="487082" y="5598"/>
                  </a:cubicBezTo>
                  <a:cubicBezTo>
                    <a:pt x="555064" y="-4363"/>
                    <a:pt x="631016" y="1116"/>
                    <a:pt x="693271" y="5598"/>
                  </a:cubicBezTo>
                  <a:cubicBezTo>
                    <a:pt x="755526" y="10080"/>
                    <a:pt x="810061" y="11575"/>
                    <a:pt x="860612" y="32493"/>
                  </a:cubicBezTo>
                  <a:cubicBezTo>
                    <a:pt x="911163" y="53411"/>
                    <a:pt x="957730" y="99229"/>
                    <a:pt x="996577" y="131104"/>
                  </a:cubicBezTo>
                  <a:cubicBezTo>
                    <a:pt x="1035424" y="162978"/>
                    <a:pt x="1066053" y="192862"/>
                    <a:pt x="1093694" y="223740"/>
                  </a:cubicBezTo>
                  <a:cubicBezTo>
                    <a:pt x="1121335" y="254618"/>
                    <a:pt x="1131795" y="277279"/>
                    <a:pt x="1162424" y="316375"/>
                  </a:cubicBezTo>
                  <a:cubicBezTo>
                    <a:pt x="1193053" y="355471"/>
                    <a:pt x="1227667" y="417726"/>
                    <a:pt x="1277471" y="458316"/>
                  </a:cubicBezTo>
                  <a:cubicBezTo>
                    <a:pt x="1327275" y="498906"/>
                    <a:pt x="1396751" y="558671"/>
                    <a:pt x="1461247" y="559916"/>
                  </a:cubicBezTo>
                  <a:cubicBezTo>
                    <a:pt x="1525743" y="561161"/>
                    <a:pt x="1619375" y="505879"/>
                    <a:pt x="1664447" y="465787"/>
                  </a:cubicBezTo>
                  <a:cubicBezTo>
                    <a:pt x="1709520" y="425695"/>
                    <a:pt x="1703294" y="348249"/>
                    <a:pt x="1731682" y="31936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541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4A4309-8135-46E1-AC5C-3D13BE89BA2C}"/>
              </a:ext>
            </a:extLst>
          </p:cNvPr>
          <p:cNvSpPr/>
          <p:nvPr/>
        </p:nvSpPr>
        <p:spPr>
          <a:xfrm>
            <a:off x="0" y="0"/>
            <a:ext cx="9144000" cy="4861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942D08-098A-4DF0-BA38-46648933F3BB}"/>
              </a:ext>
            </a:extLst>
          </p:cNvPr>
          <p:cNvGrpSpPr>
            <a:grpSpLocks noChangeAspect="1"/>
          </p:cNvGrpSpPr>
          <p:nvPr/>
        </p:nvGrpSpPr>
        <p:grpSpPr>
          <a:xfrm>
            <a:off x="1069056" y="73221"/>
            <a:ext cx="1744093" cy="336222"/>
            <a:chOff x="1428444" y="427736"/>
            <a:chExt cx="3173918" cy="61185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C1B6536-232E-4B70-B54C-91BDA329A920}"/>
                </a:ext>
              </a:extLst>
            </p:cNvPr>
            <p:cNvSpPr/>
            <p:nvPr/>
          </p:nvSpPr>
          <p:spPr>
            <a:xfrm>
              <a:off x="1428444" y="427736"/>
              <a:ext cx="3173918" cy="611859"/>
            </a:xfrm>
            <a:prstGeom prst="roundRect">
              <a:avLst>
                <a:gd name="adj" fmla="val 5340"/>
              </a:avLst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pic>
          <p:nvPicPr>
            <p:cNvPr id="14" name="Graphic 13" descr="Play">
              <a:extLst>
                <a:ext uri="{FF2B5EF4-FFF2-40B4-BE49-F238E27FC236}">
                  <a16:creationId xmlns:a16="http://schemas.microsoft.com/office/drawing/2014/main" id="{CFC952C4-6249-41E0-B7B4-DF19FBEEA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36461" y="550257"/>
              <a:ext cx="476278" cy="360504"/>
            </a:xfrm>
            <a:prstGeom prst="rect">
              <a:avLst/>
            </a:prstGeom>
          </p:spPr>
        </p:pic>
        <p:pic>
          <p:nvPicPr>
            <p:cNvPr id="15" name="Graphic 14" descr="End">
              <a:extLst>
                <a:ext uri="{FF2B5EF4-FFF2-40B4-BE49-F238E27FC236}">
                  <a16:creationId xmlns:a16="http://schemas.microsoft.com/office/drawing/2014/main" id="{06E750F0-DACF-4A22-A4B7-3593902CD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6309" y="492885"/>
              <a:ext cx="507193" cy="475248"/>
            </a:xfrm>
            <a:prstGeom prst="rect">
              <a:avLst/>
            </a:prstGeom>
          </p:spPr>
        </p:pic>
        <p:pic>
          <p:nvPicPr>
            <p:cNvPr id="16" name="Graphic 15" descr="Beginning">
              <a:extLst>
                <a:ext uri="{FF2B5EF4-FFF2-40B4-BE49-F238E27FC236}">
                  <a16:creationId xmlns:a16="http://schemas.microsoft.com/office/drawing/2014/main" id="{7A9E4FB4-7701-41FA-B329-87BE0DF67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5322" y="495954"/>
              <a:ext cx="476278" cy="475248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E6F656-CD18-46C2-80C6-6C8214C316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4834" y="593011"/>
              <a:ext cx="280420" cy="279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pic>
          <p:nvPicPr>
            <p:cNvPr id="18" name="Graphic 17" descr="Pause">
              <a:extLst>
                <a:ext uri="{FF2B5EF4-FFF2-40B4-BE49-F238E27FC236}">
                  <a16:creationId xmlns:a16="http://schemas.microsoft.com/office/drawing/2014/main" id="{11BAABD2-94CE-40B6-97D3-750800439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01846" y="550258"/>
              <a:ext cx="361286" cy="360505"/>
            </a:xfrm>
            <a:prstGeom prst="rect">
              <a:avLst/>
            </a:prstGeom>
          </p:spPr>
        </p:pic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F2712C8-79E2-439D-A4F2-1E7578B8D8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7206" y="582429"/>
              <a:ext cx="318233" cy="317544"/>
            </a:xfrm>
            <a:prstGeom prst="flowChartConnector">
              <a:avLst/>
            </a:prstGeom>
            <a:solidFill>
              <a:srgbClr val="C2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A6978BA-4FCF-46A6-8FBC-A2A4A28DE067}"/>
              </a:ext>
            </a:extLst>
          </p:cNvPr>
          <p:cNvSpPr>
            <a:spLocks noChangeAspect="1"/>
          </p:cNvSpPr>
          <p:nvPr/>
        </p:nvSpPr>
        <p:spPr>
          <a:xfrm>
            <a:off x="3165216" y="71486"/>
            <a:ext cx="335387" cy="336222"/>
          </a:xfrm>
          <a:prstGeom prst="roundRect">
            <a:avLst>
              <a:gd name="adj" fmla="val 5340"/>
            </a:avLst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spc="-113" dirty="0">
                <a:latin typeface="Graphik" panose="020B0503030202060203" pitchFamily="34" charset="0"/>
              </a:rPr>
              <a:t>120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4F118C7-A3D3-46AB-8BBF-5D1D1CE66072}"/>
              </a:ext>
            </a:extLst>
          </p:cNvPr>
          <p:cNvGrpSpPr>
            <a:grpSpLocks noChangeAspect="1"/>
          </p:cNvGrpSpPr>
          <p:nvPr/>
        </p:nvGrpSpPr>
        <p:grpSpPr>
          <a:xfrm>
            <a:off x="3700726" y="71486"/>
            <a:ext cx="344405" cy="332056"/>
            <a:chOff x="3671077" y="1426167"/>
            <a:chExt cx="646150" cy="622982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87A18D4-5DE2-4D02-9221-35822A418E83}"/>
                </a:ext>
              </a:extLst>
            </p:cNvPr>
            <p:cNvSpPr/>
            <p:nvPr/>
          </p:nvSpPr>
          <p:spPr>
            <a:xfrm>
              <a:off x="3706865" y="1437267"/>
              <a:ext cx="610362" cy="611882"/>
            </a:xfrm>
            <a:prstGeom prst="roundRect">
              <a:avLst>
                <a:gd name="adj" fmla="val 5340"/>
              </a:avLst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spc="-113" dirty="0">
                <a:latin typeface="Graphik" panose="020B050303020206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2F913B-E41D-43E4-A3A6-E595E10B1493}"/>
                </a:ext>
              </a:extLst>
            </p:cNvPr>
            <p:cNvSpPr txBox="1"/>
            <p:nvPr/>
          </p:nvSpPr>
          <p:spPr>
            <a:xfrm>
              <a:off x="3671077" y="1426167"/>
              <a:ext cx="301686" cy="408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C81358-9B6B-4651-B9B7-DA91F7BF3ED0}"/>
                </a:ext>
              </a:extLst>
            </p:cNvPr>
            <p:cNvSpPr txBox="1"/>
            <p:nvPr/>
          </p:nvSpPr>
          <p:spPr>
            <a:xfrm>
              <a:off x="3892071" y="1546621"/>
              <a:ext cx="301686" cy="408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EE2DA1F-AE2E-45ED-9650-16D93F6B3949}"/>
                </a:ext>
              </a:extLst>
            </p:cNvPr>
            <p:cNvCxnSpPr>
              <a:cxnSpLocks/>
            </p:cNvCxnSpPr>
            <p:nvPr/>
          </p:nvCxnSpPr>
          <p:spPr>
            <a:xfrm rot="18060000">
              <a:off x="3778361" y="1741692"/>
              <a:ext cx="455153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EB5DE1A-2D38-4013-A784-A2CEB27EC2BE}"/>
              </a:ext>
            </a:extLst>
          </p:cNvPr>
          <p:cNvGrpSpPr>
            <a:grpSpLocks noChangeAspect="1"/>
          </p:cNvGrpSpPr>
          <p:nvPr/>
        </p:nvGrpSpPr>
        <p:grpSpPr>
          <a:xfrm>
            <a:off x="4189361" y="30070"/>
            <a:ext cx="418013" cy="419054"/>
            <a:chOff x="4386319" y="1431505"/>
            <a:chExt cx="706316" cy="70807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177DFDB-091A-456A-8F21-DD192E78DAD1}"/>
                </a:ext>
              </a:extLst>
            </p:cNvPr>
            <p:cNvGrpSpPr/>
            <p:nvPr/>
          </p:nvGrpSpPr>
          <p:grpSpPr>
            <a:xfrm>
              <a:off x="4386319" y="1431505"/>
              <a:ext cx="706316" cy="708074"/>
              <a:chOff x="6579482" y="169738"/>
              <a:chExt cx="941754" cy="944099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67C25E6C-3C0E-4237-B1F2-0EFC17B55E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79482" y="169738"/>
                <a:ext cx="941754" cy="944099"/>
              </a:xfrm>
              <a:prstGeom prst="roundRect">
                <a:avLst>
                  <a:gd name="adj" fmla="val 5340"/>
                </a:avLst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spc="-113" dirty="0">
                  <a:latin typeface="Graphik" panose="020B0503030202060203" pitchFamily="34" charset="0"/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8B47D17-5095-4C00-A2CF-61CB282C6DA1}"/>
                  </a:ext>
                </a:extLst>
              </p:cNvPr>
              <p:cNvGrpSpPr/>
              <p:nvPr/>
            </p:nvGrpSpPr>
            <p:grpSpPr>
              <a:xfrm>
                <a:off x="6579482" y="169738"/>
                <a:ext cx="941754" cy="944099"/>
                <a:chOff x="6579482" y="169738"/>
                <a:chExt cx="941754" cy="944099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5E24CD34-E31A-4AC4-A8FB-14E01D0A5734}"/>
                    </a:ext>
                  </a:extLst>
                </p:cNvPr>
                <p:cNvCxnSpPr>
                  <a:cxnSpLocks/>
                  <a:stCxn id="33" idx="2"/>
                  <a:endCxn id="33" idx="0"/>
                </p:cNvCxnSpPr>
                <p:nvPr/>
              </p:nvCxnSpPr>
              <p:spPr>
                <a:xfrm flipV="1">
                  <a:off x="7050359" y="169738"/>
                  <a:ext cx="0" cy="944099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10050D9-53A4-4A55-9841-A9EE0150335F}"/>
                    </a:ext>
                  </a:extLst>
                </p:cNvPr>
                <p:cNvCxnSpPr>
                  <a:cxnSpLocks/>
                  <a:stCxn id="33" idx="1"/>
                  <a:endCxn id="33" idx="3"/>
                </p:cNvCxnSpPr>
                <p:nvPr/>
              </p:nvCxnSpPr>
              <p:spPr>
                <a:xfrm>
                  <a:off x="6579482" y="641788"/>
                  <a:ext cx="941754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7" name="Graphic 36" descr="Add">
              <a:extLst>
                <a:ext uri="{FF2B5EF4-FFF2-40B4-BE49-F238E27FC236}">
                  <a16:creationId xmlns:a16="http://schemas.microsoft.com/office/drawing/2014/main" id="{F7C20DDC-E840-44E0-89B8-2A073CF0C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4412427" y="1467465"/>
              <a:ext cx="297645" cy="297645"/>
            </a:xfrm>
            <a:prstGeom prst="rect">
              <a:avLst/>
            </a:prstGeom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BA87BB-E64C-4537-B13B-A4C56383FCFF}"/>
                </a:ext>
              </a:extLst>
            </p:cNvPr>
            <p:cNvCxnSpPr>
              <a:cxnSpLocks/>
            </p:cNvCxnSpPr>
            <p:nvPr/>
          </p:nvCxnSpPr>
          <p:spPr>
            <a:xfrm>
              <a:off x="4790086" y="1608524"/>
              <a:ext cx="253974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3F6AD0C-40FD-443A-90F3-DF4823618C13}"/>
                </a:ext>
              </a:extLst>
            </p:cNvPr>
            <p:cNvGrpSpPr/>
            <p:nvPr/>
          </p:nvGrpSpPr>
          <p:grpSpPr>
            <a:xfrm>
              <a:off x="4459354" y="1813155"/>
              <a:ext cx="197302" cy="252360"/>
              <a:chOff x="6586047" y="1220721"/>
              <a:chExt cx="263069" cy="336480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A185E4E6-3B79-4F49-B53B-96F715E3C7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6047" y="1311052"/>
                <a:ext cx="245537" cy="246149"/>
              </a:xfrm>
              <a:prstGeom prst="roundRect">
                <a:avLst>
                  <a:gd name="adj" fmla="val 5340"/>
                </a:avLst>
              </a:prstGeom>
              <a:solidFill>
                <a:srgbClr val="696969">
                  <a:alpha val="0"/>
                </a:srgbClr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spc="-113" dirty="0">
                  <a:latin typeface="Graphik" panose="020B0503030202060203" pitchFamily="34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C0BE21F-77AB-40C2-974D-F25E6DD9D688}"/>
                  </a:ext>
                </a:extLst>
              </p:cNvPr>
              <p:cNvSpPr/>
              <p:nvPr/>
            </p:nvSpPr>
            <p:spPr>
              <a:xfrm>
                <a:off x="6699285" y="1220721"/>
                <a:ext cx="149831" cy="151554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BD22BB7-2B5D-479A-AC70-9D62CB0446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7851" y="1244911"/>
                <a:ext cx="152383" cy="217696"/>
              </a:xfrm>
              <a:prstGeom prst="straightConnector1">
                <a:avLst/>
              </a:prstGeom>
              <a:ln w="9525" cap="rnd">
                <a:solidFill>
                  <a:srgbClr val="F2F2F2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3" name="Graphic 42" descr="Disk">
              <a:extLst>
                <a:ext uri="{FF2B5EF4-FFF2-40B4-BE49-F238E27FC236}">
                  <a16:creationId xmlns:a16="http://schemas.microsoft.com/office/drawing/2014/main" id="{E6DB2183-3B4B-4E80-915F-091A43F0B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68885" y="1818353"/>
              <a:ext cx="296376" cy="296376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714018E-F49F-4C3D-B0DB-07F98B149D1E}"/>
              </a:ext>
            </a:extLst>
          </p:cNvPr>
          <p:cNvGrpSpPr>
            <a:grpSpLocks noChangeAspect="1"/>
          </p:cNvGrpSpPr>
          <p:nvPr/>
        </p:nvGrpSpPr>
        <p:grpSpPr>
          <a:xfrm>
            <a:off x="23832" y="16242"/>
            <a:ext cx="668397" cy="446709"/>
            <a:chOff x="187652" y="427733"/>
            <a:chExt cx="1059473" cy="70807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F3E6144-A291-4655-B3F9-D840E09D56A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7652" y="427733"/>
              <a:ext cx="1059473" cy="708076"/>
              <a:chOff x="6579482" y="169736"/>
              <a:chExt cx="941754" cy="944101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4A75F541-FB9E-4093-8B7B-05CA033E7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79482" y="169738"/>
                <a:ext cx="941754" cy="944099"/>
              </a:xfrm>
              <a:prstGeom prst="roundRect">
                <a:avLst>
                  <a:gd name="adj" fmla="val 5340"/>
                </a:avLst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spc="-113" dirty="0">
                  <a:latin typeface="Graphik" panose="020B0503030202060203" pitchFamily="34" charset="0"/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F820106F-EC44-4CF5-B76D-CD0D1D23F469}"/>
                  </a:ext>
                </a:extLst>
              </p:cNvPr>
              <p:cNvGrpSpPr/>
              <p:nvPr/>
            </p:nvGrpSpPr>
            <p:grpSpPr>
              <a:xfrm>
                <a:off x="6579482" y="169736"/>
                <a:ext cx="941754" cy="944100"/>
                <a:chOff x="6579482" y="169736"/>
                <a:chExt cx="941754" cy="944100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C72F9987-4DF3-4539-841A-C31A5EAFD0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93400" y="169737"/>
                  <a:ext cx="0" cy="944099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BD29B6D9-0ACE-4662-B20F-6740FB3737EB}"/>
                    </a:ext>
                  </a:extLst>
                </p:cNvPr>
                <p:cNvCxnSpPr>
                  <a:cxnSpLocks/>
                  <a:stCxn id="50" idx="1"/>
                  <a:endCxn id="50" idx="3"/>
                </p:cNvCxnSpPr>
                <p:nvPr/>
              </p:nvCxnSpPr>
              <p:spPr>
                <a:xfrm>
                  <a:off x="6579482" y="641788"/>
                  <a:ext cx="941754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C838EB6-0ED1-49AA-A605-D301D5542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7318" y="169736"/>
                  <a:ext cx="0" cy="944099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5" name="Graphic 54" descr="Scissors">
              <a:extLst>
                <a:ext uri="{FF2B5EF4-FFF2-40B4-BE49-F238E27FC236}">
                  <a16:creationId xmlns:a16="http://schemas.microsoft.com/office/drawing/2014/main" id="{EBE4FABC-5475-4520-A388-DE4670149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8043518">
              <a:off x="208043" y="464951"/>
              <a:ext cx="309305" cy="309305"/>
            </a:xfrm>
            <a:prstGeom prst="rect">
              <a:avLst/>
            </a:prstGeom>
          </p:spPr>
        </p:pic>
        <p:pic>
          <p:nvPicPr>
            <p:cNvPr id="56" name="Graphic 55" descr="Magnifying glass">
              <a:extLst>
                <a:ext uri="{FF2B5EF4-FFF2-40B4-BE49-F238E27FC236}">
                  <a16:creationId xmlns:a16="http://schemas.microsoft.com/office/drawing/2014/main" id="{00153CDB-1702-4A62-A4D5-999042F78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19075" y="819389"/>
              <a:ext cx="278094" cy="278094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E817DB1-40A1-45AF-AC68-8F7C6B1D8679}"/>
              </a:ext>
            </a:extLst>
          </p:cNvPr>
          <p:cNvGrpSpPr>
            <a:grpSpLocks noChangeAspect="1"/>
          </p:cNvGrpSpPr>
          <p:nvPr/>
        </p:nvGrpSpPr>
        <p:grpSpPr>
          <a:xfrm>
            <a:off x="5373686" y="77602"/>
            <a:ext cx="670371" cy="336222"/>
            <a:chOff x="5078736" y="1702988"/>
            <a:chExt cx="917276" cy="46005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C79CBED-B985-4AC0-ADED-74AD7F816F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78736" y="1702988"/>
              <a:ext cx="917276" cy="460056"/>
              <a:chOff x="6579482" y="169738"/>
              <a:chExt cx="941754" cy="944099"/>
            </a:xfrm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6AA255D0-1CAC-4705-9543-4C8E355C09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79482" y="169738"/>
                <a:ext cx="941754" cy="944099"/>
              </a:xfrm>
              <a:prstGeom prst="roundRect">
                <a:avLst>
                  <a:gd name="adj" fmla="val 5340"/>
                </a:avLst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spc="-113" dirty="0">
                  <a:latin typeface="Graphik" panose="020B0503030202060203" pitchFamily="34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5B2155C-1185-447C-81D7-185B0388C0B7}"/>
                  </a:ext>
                </a:extLst>
              </p:cNvPr>
              <p:cNvCxnSpPr>
                <a:cxnSpLocks/>
                <a:stCxn id="64" idx="2"/>
                <a:endCxn id="64" idx="0"/>
              </p:cNvCxnSpPr>
              <p:nvPr/>
            </p:nvCxnSpPr>
            <p:spPr>
              <a:xfrm flipV="1">
                <a:off x="7050359" y="169738"/>
                <a:ext cx="0" cy="944099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6" name="Graphic 65" descr="Line arrow Rotate left">
              <a:extLst>
                <a:ext uri="{FF2B5EF4-FFF2-40B4-BE49-F238E27FC236}">
                  <a16:creationId xmlns:a16="http://schemas.microsoft.com/office/drawing/2014/main" id="{A51EAA3B-6C91-4A65-9C81-16C656C22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132089" y="1754220"/>
              <a:ext cx="357592" cy="357591"/>
            </a:xfrm>
            <a:prstGeom prst="rect">
              <a:avLst/>
            </a:prstGeom>
          </p:spPr>
        </p:pic>
        <p:pic>
          <p:nvPicPr>
            <p:cNvPr id="67" name="Graphic 66" descr="Line arrow Rotate left">
              <a:extLst>
                <a:ext uri="{FF2B5EF4-FFF2-40B4-BE49-F238E27FC236}">
                  <a16:creationId xmlns:a16="http://schemas.microsoft.com/office/drawing/2014/main" id="{BDD49530-6674-42B6-A99C-B4C19C892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flipH="1">
              <a:off x="5585070" y="1754220"/>
              <a:ext cx="363250" cy="357591"/>
            </a:xfrm>
            <a:prstGeom prst="rect">
              <a:avLst/>
            </a:prstGeom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6864CD9F-1C43-4ED2-833B-D9035B245D0B}"/>
              </a:ext>
            </a:extLst>
          </p:cNvPr>
          <p:cNvSpPr/>
          <p:nvPr/>
        </p:nvSpPr>
        <p:spPr>
          <a:xfrm>
            <a:off x="-3700" y="3909470"/>
            <a:ext cx="1800775" cy="1805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DC5C407-FAD6-4880-B7AB-71F1593ECB2C}"/>
              </a:ext>
            </a:extLst>
          </p:cNvPr>
          <p:cNvCxnSpPr>
            <a:cxnSpLocks/>
          </p:cNvCxnSpPr>
          <p:nvPr/>
        </p:nvCxnSpPr>
        <p:spPr>
          <a:xfrm flipV="1">
            <a:off x="1797077" y="3909473"/>
            <a:ext cx="0" cy="1805527"/>
          </a:xfrm>
          <a:prstGeom prst="line">
            <a:avLst/>
          </a:prstGeom>
          <a:ln w="44450">
            <a:solidFill>
              <a:srgbClr val="69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AFE788B-21F8-4221-B909-F7680E159710}"/>
              </a:ext>
            </a:extLst>
          </p:cNvPr>
          <p:cNvSpPr/>
          <p:nvPr/>
        </p:nvSpPr>
        <p:spPr>
          <a:xfrm>
            <a:off x="1817754" y="3909470"/>
            <a:ext cx="1800775" cy="1805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28FD878-D05B-498A-959B-C7800E033CCF}"/>
              </a:ext>
            </a:extLst>
          </p:cNvPr>
          <p:cNvSpPr/>
          <p:nvPr/>
        </p:nvSpPr>
        <p:spPr>
          <a:xfrm>
            <a:off x="7340597" y="3909470"/>
            <a:ext cx="1800775" cy="1805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A45549-C5DF-4B04-B512-A8E5285ABD29}"/>
              </a:ext>
            </a:extLst>
          </p:cNvPr>
          <p:cNvCxnSpPr>
            <a:cxnSpLocks/>
          </p:cNvCxnSpPr>
          <p:nvPr/>
        </p:nvCxnSpPr>
        <p:spPr>
          <a:xfrm>
            <a:off x="-3700" y="3895334"/>
            <a:ext cx="9145034" cy="0"/>
          </a:xfrm>
          <a:prstGeom prst="line">
            <a:avLst/>
          </a:prstGeom>
          <a:ln w="44450">
            <a:solidFill>
              <a:srgbClr val="69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Volume">
            <a:extLst>
              <a:ext uri="{FF2B5EF4-FFF2-40B4-BE49-F238E27FC236}">
                <a16:creationId xmlns:a16="http://schemas.microsoft.com/office/drawing/2014/main" id="{E01F1337-97F7-466F-8AD3-AB7D5FBEE5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46631" y="4282030"/>
            <a:ext cx="365272" cy="365272"/>
          </a:xfrm>
          <a:prstGeom prst="rect">
            <a:avLst/>
          </a:prstGeom>
        </p:spPr>
      </p:pic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9A016370-F877-4AB0-87FA-A5ED590BBB4E}"/>
              </a:ext>
            </a:extLst>
          </p:cNvPr>
          <p:cNvSpPr/>
          <p:nvPr/>
        </p:nvSpPr>
        <p:spPr>
          <a:xfrm flipH="1">
            <a:off x="691323" y="4326178"/>
            <a:ext cx="672530" cy="2769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3155A3-4F60-4070-AD46-53EB374629C7}"/>
              </a:ext>
            </a:extLst>
          </p:cNvPr>
          <p:cNvSpPr txBox="1"/>
          <p:nvPr/>
        </p:nvSpPr>
        <p:spPr>
          <a:xfrm>
            <a:off x="461923" y="518469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6C5857C-7682-4103-BFC8-C976C9F540F4}"/>
              </a:ext>
            </a:extLst>
          </p:cNvPr>
          <p:cNvSpPr txBox="1"/>
          <p:nvPr/>
        </p:nvSpPr>
        <p:spPr>
          <a:xfrm>
            <a:off x="979467" y="51752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</a:t>
            </a: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BF88A7F3-044B-4A21-BDAA-10BA13A95EB7}"/>
              </a:ext>
            </a:extLst>
          </p:cNvPr>
          <p:cNvGrpSpPr/>
          <p:nvPr/>
        </p:nvGrpSpPr>
        <p:grpSpPr>
          <a:xfrm>
            <a:off x="611903" y="4841387"/>
            <a:ext cx="522414" cy="333889"/>
            <a:chOff x="611903" y="4841387"/>
            <a:chExt cx="522414" cy="33388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15FCB51-0B43-4876-BAC0-6ED6FD97E2C2}"/>
                </a:ext>
              </a:extLst>
            </p:cNvPr>
            <p:cNvCxnSpPr/>
            <p:nvPr/>
          </p:nvCxnSpPr>
          <p:spPr>
            <a:xfrm>
              <a:off x="613253" y="4841387"/>
              <a:ext cx="0" cy="33388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D5901D8-5C1F-4414-9CD7-6234A90BD023}"/>
                </a:ext>
              </a:extLst>
            </p:cNvPr>
            <p:cNvCxnSpPr/>
            <p:nvPr/>
          </p:nvCxnSpPr>
          <p:spPr>
            <a:xfrm>
              <a:off x="1134317" y="4841387"/>
              <a:ext cx="0" cy="33388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97AA41D-793F-4B0E-87F8-87279A1FC7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903" y="5008331"/>
              <a:ext cx="52241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ight Triangle 75">
            <a:extLst>
              <a:ext uri="{FF2B5EF4-FFF2-40B4-BE49-F238E27FC236}">
                <a16:creationId xmlns:a16="http://schemas.microsoft.com/office/drawing/2014/main" id="{D66AF43E-802E-43DC-B3E8-75D5BF299673}"/>
              </a:ext>
            </a:extLst>
          </p:cNvPr>
          <p:cNvSpPr/>
          <p:nvPr/>
        </p:nvSpPr>
        <p:spPr>
          <a:xfrm flipH="1">
            <a:off x="691322" y="4402001"/>
            <a:ext cx="485807" cy="201152"/>
          </a:xfrm>
          <a:prstGeom prst="rtTriangle">
            <a:avLst/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53D49E9-E38B-463A-80E5-2E55C080D413}"/>
              </a:ext>
            </a:extLst>
          </p:cNvPr>
          <p:cNvSpPr/>
          <p:nvPr/>
        </p:nvSpPr>
        <p:spPr>
          <a:xfrm>
            <a:off x="0" y="3903778"/>
            <a:ext cx="1757079" cy="361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Master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18EA09-FF44-45B1-9501-14C9F44016A8}"/>
              </a:ext>
            </a:extLst>
          </p:cNvPr>
          <p:cNvSpPr/>
          <p:nvPr/>
        </p:nvSpPr>
        <p:spPr>
          <a:xfrm>
            <a:off x="1846757" y="3898634"/>
            <a:ext cx="1757079" cy="361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Input Settings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BFD3A48-4955-4F03-8F7C-F51BEBB90843}"/>
              </a:ext>
            </a:extLst>
          </p:cNvPr>
          <p:cNvCxnSpPr>
            <a:cxnSpLocks/>
          </p:cNvCxnSpPr>
          <p:nvPr/>
        </p:nvCxnSpPr>
        <p:spPr>
          <a:xfrm flipH="1">
            <a:off x="80734" y="4219565"/>
            <a:ext cx="158530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D3C96B5-D345-4401-ACB6-523AE9363A67}"/>
              </a:ext>
            </a:extLst>
          </p:cNvPr>
          <p:cNvCxnSpPr>
            <a:cxnSpLocks/>
          </p:cNvCxnSpPr>
          <p:nvPr/>
        </p:nvCxnSpPr>
        <p:spPr>
          <a:xfrm flipH="1">
            <a:off x="1927865" y="4219565"/>
            <a:ext cx="158530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C0E2E5F-28A5-4C66-8FC0-16CE8BCEA220}"/>
              </a:ext>
            </a:extLst>
          </p:cNvPr>
          <p:cNvCxnSpPr>
            <a:cxnSpLocks/>
          </p:cNvCxnSpPr>
          <p:nvPr/>
        </p:nvCxnSpPr>
        <p:spPr>
          <a:xfrm flipH="1">
            <a:off x="7469258" y="4219565"/>
            <a:ext cx="158530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C73E440B-824F-4706-B11B-7FF4FDE42ECD}"/>
              </a:ext>
            </a:extLst>
          </p:cNvPr>
          <p:cNvSpPr/>
          <p:nvPr/>
        </p:nvSpPr>
        <p:spPr>
          <a:xfrm>
            <a:off x="7388670" y="3893854"/>
            <a:ext cx="1757079" cy="361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Generation Param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B7A001-F3E7-4FF5-A839-38AE80F98EA4}"/>
              </a:ext>
            </a:extLst>
          </p:cNvPr>
          <p:cNvCxnSpPr>
            <a:cxnSpLocks/>
          </p:cNvCxnSpPr>
          <p:nvPr/>
        </p:nvCxnSpPr>
        <p:spPr>
          <a:xfrm flipH="1">
            <a:off x="1817599" y="4603153"/>
            <a:ext cx="18033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Graphic 94" descr="Radio microphone">
            <a:extLst>
              <a:ext uri="{FF2B5EF4-FFF2-40B4-BE49-F238E27FC236}">
                <a16:creationId xmlns:a16="http://schemas.microsoft.com/office/drawing/2014/main" id="{2D54B34B-8131-4C33-83E6-D76D5545BF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60742" y="4256544"/>
            <a:ext cx="305888" cy="305888"/>
          </a:xfrm>
          <a:prstGeom prst="rect">
            <a:avLst/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5E3304F3-96A7-43A6-A9D8-94A818B66B4B}"/>
              </a:ext>
            </a:extLst>
          </p:cNvPr>
          <p:cNvSpPr/>
          <p:nvPr/>
        </p:nvSpPr>
        <p:spPr>
          <a:xfrm>
            <a:off x="2275437" y="4299480"/>
            <a:ext cx="988755" cy="220016"/>
          </a:xfrm>
          <a:prstGeom prst="roundRect">
            <a:avLst/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1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A8719E-8D85-44D5-9DF0-FB524E4EAFEC}"/>
              </a:ext>
            </a:extLst>
          </p:cNvPr>
          <p:cNvGrpSpPr/>
          <p:nvPr/>
        </p:nvGrpSpPr>
        <p:grpSpPr>
          <a:xfrm>
            <a:off x="3342011" y="4342755"/>
            <a:ext cx="142360" cy="133466"/>
            <a:chOff x="3287243" y="4342755"/>
            <a:chExt cx="142360" cy="133466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290B0AB3-998E-4DAA-855B-56E630329721}"/>
                </a:ext>
              </a:extLst>
            </p:cNvPr>
            <p:cNvSpPr/>
            <p:nvPr/>
          </p:nvSpPr>
          <p:spPr>
            <a:xfrm>
              <a:off x="3287243" y="4342755"/>
              <a:ext cx="142360" cy="133466"/>
            </a:xfrm>
            <a:prstGeom prst="round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C916FD34-5736-48C4-9B01-B35376AA5432}"/>
                </a:ext>
              </a:extLst>
            </p:cNvPr>
            <p:cNvSpPr/>
            <p:nvPr/>
          </p:nvSpPr>
          <p:spPr>
            <a:xfrm flipV="1">
              <a:off x="3324830" y="4387219"/>
              <a:ext cx="65365" cy="56105"/>
            </a:xfrm>
            <a:prstGeom prst="triangle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768DFF6-122E-4E8C-84AD-991EB1456E14}"/>
              </a:ext>
            </a:extLst>
          </p:cNvPr>
          <p:cNvCxnSpPr>
            <a:cxnSpLocks/>
          </p:cNvCxnSpPr>
          <p:nvPr/>
        </p:nvCxnSpPr>
        <p:spPr>
          <a:xfrm flipV="1">
            <a:off x="2420186" y="4608403"/>
            <a:ext cx="1" cy="110064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BACCB8B-CB18-4B20-8B3D-2243DC2298DF}"/>
              </a:ext>
            </a:extLst>
          </p:cNvPr>
          <p:cNvCxnSpPr>
            <a:cxnSpLocks/>
          </p:cNvCxnSpPr>
          <p:nvPr/>
        </p:nvCxnSpPr>
        <p:spPr>
          <a:xfrm flipV="1">
            <a:off x="3029449" y="4609226"/>
            <a:ext cx="1" cy="110064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A427C07-01D5-4BA5-81E2-79C298DE9F0B}"/>
              </a:ext>
            </a:extLst>
          </p:cNvPr>
          <p:cNvSpPr/>
          <p:nvPr/>
        </p:nvSpPr>
        <p:spPr>
          <a:xfrm>
            <a:off x="1817598" y="4675445"/>
            <a:ext cx="605119" cy="275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Master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B4A1D31-7F38-4599-ABD6-1744FC6EAA6E}"/>
              </a:ext>
            </a:extLst>
          </p:cNvPr>
          <p:cNvSpPr/>
          <p:nvPr/>
        </p:nvSpPr>
        <p:spPr>
          <a:xfrm>
            <a:off x="2433022" y="4678075"/>
            <a:ext cx="584440" cy="275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Stereo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E8AA262-6E0A-499A-BCC2-8A3BD6021F74}"/>
              </a:ext>
            </a:extLst>
          </p:cNvPr>
          <p:cNvSpPr/>
          <p:nvPr/>
        </p:nvSpPr>
        <p:spPr>
          <a:xfrm>
            <a:off x="3031979" y="4680705"/>
            <a:ext cx="586550" cy="275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Mono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F0553A2F-FE14-4BFA-8FBB-3384C92D24AD}"/>
              </a:ext>
            </a:extLst>
          </p:cNvPr>
          <p:cNvSpPr/>
          <p:nvPr/>
        </p:nvSpPr>
        <p:spPr>
          <a:xfrm>
            <a:off x="2006410" y="5044001"/>
            <a:ext cx="202181" cy="204493"/>
          </a:xfrm>
          <a:prstGeom prst="roundRect">
            <a:avLst/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12" name="Graphic 111" descr="Checkmark">
            <a:extLst>
              <a:ext uri="{FF2B5EF4-FFF2-40B4-BE49-F238E27FC236}">
                <a16:creationId xmlns:a16="http://schemas.microsoft.com/office/drawing/2014/main" id="{165AACF4-F016-40FD-9C06-D933255432E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028582" y="5066365"/>
            <a:ext cx="159763" cy="159763"/>
          </a:xfrm>
          <a:prstGeom prst="rect">
            <a:avLst/>
          </a:prstGeom>
        </p:spPr>
      </p:pic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2FC0658A-1C40-4B07-B08F-94A721A9E6D3}"/>
              </a:ext>
            </a:extLst>
          </p:cNvPr>
          <p:cNvSpPr/>
          <p:nvPr/>
        </p:nvSpPr>
        <p:spPr>
          <a:xfrm>
            <a:off x="2624993" y="5044001"/>
            <a:ext cx="202181" cy="204493"/>
          </a:xfrm>
          <a:prstGeom prst="roundRect">
            <a:avLst/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14" name="Graphic 113" descr="Close">
            <a:extLst>
              <a:ext uri="{FF2B5EF4-FFF2-40B4-BE49-F238E27FC236}">
                <a16:creationId xmlns:a16="http://schemas.microsoft.com/office/drawing/2014/main" id="{FECE2E24-47CF-4B3B-8FC6-7838B3F9D15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44818" y="5062758"/>
            <a:ext cx="166976" cy="166976"/>
          </a:xfrm>
          <a:prstGeom prst="rect">
            <a:avLst/>
          </a:prstGeom>
        </p:spPr>
      </p:pic>
      <p:grpSp>
        <p:nvGrpSpPr>
          <p:cNvPr id="373" name="Group 372">
            <a:extLst>
              <a:ext uri="{FF2B5EF4-FFF2-40B4-BE49-F238E27FC236}">
                <a16:creationId xmlns:a16="http://schemas.microsoft.com/office/drawing/2014/main" id="{DEFD75B0-AFFE-45E5-97B5-D47696E6445D}"/>
              </a:ext>
            </a:extLst>
          </p:cNvPr>
          <p:cNvGrpSpPr/>
          <p:nvPr/>
        </p:nvGrpSpPr>
        <p:grpSpPr>
          <a:xfrm>
            <a:off x="3225853" y="5044001"/>
            <a:ext cx="202181" cy="204493"/>
            <a:chOff x="3225853" y="5044001"/>
            <a:chExt cx="202181" cy="20449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693C9284-9DB4-4076-AFD0-C3EC2ADED14E}"/>
                </a:ext>
              </a:extLst>
            </p:cNvPr>
            <p:cNvSpPr/>
            <p:nvPr/>
          </p:nvSpPr>
          <p:spPr>
            <a:xfrm>
              <a:off x="3225853" y="5044001"/>
              <a:ext cx="202181" cy="204493"/>
            </a:xfrm>
            <a:prstGeom prst="round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118" name="Graphic 117" descr="Checkmark">
              <a:extLst>
                <a:ext uri="{FF2B5EF4-FFF2-40B4-BE49-F238E27FC236}">
                  <a16:creationId xmlns:a16="http://schemas.microsoft.com/office/drawing/2014/main" id="{9EE39AAC-09A4-47BF-B8DF-78C3D47F5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248025" y="5066365"/>
              <a:ext cx="159763" cy="159763"/>
            </a:xfrm>
            <a:prstGeom prst="rect">
              <a:avLst/>
            </a:prstGeom>
          </p:spPr>
        </p:pic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98960975-9B87-4B00-B36C-BC8F411D310C}"/>
              </a:ext>
            </a:extLst>
          </p:cNvPr>
          <p:cNvGrpSpPr/>
          <p:nvPr/>
        </p:nvGrpSpPr>
        <p:grpSpPr>
          <a:xfrm>
            <a:off x="3660901" y="3893856"/>
            <a:ext cx="1800775" cy="1817262"/>
            <a:chOff x="3660901" y="3893856"/>
            <a:chExt cx="1800775" cy="181726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D6245AC-539F-4604-8DF5-2F93013DECED}"/>
                </a:ext>
              </a:extLst>
            </p:cNvPr>
            <p:cNvSpPr/>
            <p:nvPr/>
          </p:nvSpPr>
          <p:spPr>
            <a:xfrm>
              <a:off x="3660901" y="3905588"/>
              <a:ext cx="1800775" cy="18055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158BDD7-FCB0-4D9D-92F6-3A1B816F86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4996" y="4219565"/>
              <a:ext cx="158530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D301849-A21C-4EC2-A1C1-1CF2B2F6135A}"/>
                </a:ext>
              </a:extLst>
            </p:cNvPr>
            <p:cNvSpPr/>
            <p:nvPr/>
          </p:nvSpPr>
          <p:spPr>
            <a:xfrm>
              <a:off x="3668182" y="3893856"/>
              <a:ext cx="1757079" cy="361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EQ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CF40A7F-AB85-4C46-AF4E-611BFE2649EF}"/>
                </a:ext>
              </a:extLst>
            </p:cNvPr>
            <p:cNvSpPr/>
            <p:nvPr/>
          </p:nvSpPr>
          <p:spPr>
            <a:xfrm>
              <a:off x="3700726" y="4299480"/>
              <a:ext cx="1724535" cy="136416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7CF397B8-4C72-4080-855B-7092AF23AF86}"/>
                </a:ext>
              </a:extLst>
            </p:cNvPr>
            <p:cNvGrpSpPr/>
            <p:nvPr/>
          </p:nvGrpSpPr>
          <p:grpSpPr>
            <a:xfrm>
              <a:off x="3699020" y="4387219"/>
              <a:ext cx="1724535" cy="1153494"/>
              <a:chOff x="2954468" y="1813758"/>
              <a:chExt cx="1724535" cy="1153494"/>
            </a:xfrm>
          </p:grpSpPr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913DA3A0-4856-46AE-B90B-715A62B8B6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4468" y="1813758"/>
                <a:ext cx="1724535" cy="0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9E0245D3-F2A3-4150-BB89-6FB20CC390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4468" y="1957945"/>
                <a:ext cx="1724535" cy="0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D6E89523-B715-41EB-8136-807500045C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4468" y="2102132"/>
                <a:ext cx="1724535" cy="0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3E1D4E21-BE04-420A-BD26-D198836723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4468" y="2246319"/>
                <a:ext cx="1724535" cy="0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9D6D5AC1-9FD7-43BC-900C-DC2A23654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4468" y="2390506"/>
                <a:ext cx="1724535" cy="0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A59FFCB7-5DB7-4C92-A18C-A95ED978A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4468" y="2534693"/>
                <a:ext cx="1724535" cy="0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7C0C775E-8CDE-44DB-B9A8-B6F307D1D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4468" y="2678880"/>
                <a:ext cx="1724535" cy="0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C67DF98-2E06-4D9C-9AA5-3A2D881881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4468" y="2823067"/>
                <a:ext cx="1724535" cy="0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C9BABD3E-8990-4218-A814-3DB8A41826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4468" y="2967252"/>
                <a:ext cx="1724535" cy="0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737AF48B-C568-4E28-BF0E-921D903AA13A}"/>
                </a:ext>
              </a:extLst>
            </p:cNvPr>
            <p:cNvGrpSpPr/>
            <p:nvPr/>
          </p:nvGrpSpPr>
          <p:grpSpPr>
            <a:xfrm>
              <a:off x="3826626" y="4310047"/>
              <a:ext cx="1586052" cy="1336279"/>
              <a:chOff x="5747197" y="1488943"/>
              <a:chExt cx="1586052" cy="1724536"/>
            </a:xfrm>
          </p:grpSpPr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916B1E23-CDFF-41B9-B1EB-8BDACE54DE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0691" y="1488943"/>
                <a:ext cx="0" cy="1724536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35CB9109-FA71-486F-BC20-2ADE1D48C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6504" y="1488943"/>
                <a:ext cx="0" cy="1724536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52E731F7-69F4-44BE-BE41-C48C022180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2317" y="1488943"/>
                <a:ext cx="0" cy="1724536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7E02042-8C4D-4B32-BDE4-039E73C114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8130" y="1488943"/>
                <a:ext cx="0" cy="1724536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F9EC9ED5-EEDB-4288-8E8B-14D456067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3943" y="1488943"/>
                <a:ext cx="0" cy="1724536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7E58CB1B-E584-4F13-9A51-2B89896D77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9756" y="1488943"/>
                <a:ext cx="0" cy="1724536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FDDDBE3A-26EB-4811-A938-36F30A0162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5569" y="1488943"/>
                <a:ext cx="0" cy="1724536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8EFB6372-20C5-42D7-8F4A-7D56EEA6D0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1382" y="1488943"/>
                <a:ext cx="0" cy="1724536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D7B14E3D-6942-4601-B18C-B663A077F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7197" y="1488943"/>
                <a:ext cx="0" cy="1724536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EB591028-32D0-42B9-B0C6-3FC45C6F1A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4877" y="1488943"/>
                <a:ext cx="0" cy="1724536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4D85A4C3-31DD-4E3C-B724-5D4BFCC3DB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9063" y="1488943"/>
                <a:ext cx="0" cy="1724536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D5F12B75-06D4-4352-BD94-4C21463A2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3249" y="1488943"/>
                <a:ext cx="0" cy="1724213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2D5F5B11-4059-41B7-B424-FBF8661E4DF6}"/>
              </a:ext>
            </a:extLst>
          </p:cNvPr>
          <p:cNvSpPr/>
          <p:nvPr/>
        </p:nvSpPr>
        <p:spPr>
          <a:xfrm>
            <a:off x="5501673" y="3909470"/>
            <a:ext cx="1800775" cy="1805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F4A027-8064-4F94-84EA-15764BEC9D85}"/>
              </a:ext>
            </a:extLst>
          </p:cNvPr>
          <p:cNvCxnSpPr>
            <a:cxnSpLocks/>
          </p:cNvCxnSpPr>
          <p:nvPr/>
        </p:nvCxnSpPr>
        <p:spPr>
          <a:xfrm flipH="1">
            <a:off x="5622127" y="4219565"/>
            <a:ext cx="158530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F3AA6FA4-9185-4658-8D32-E9159CA9EFB1}"/>
              </a:ext>
            </a:extLst>
          </p:cNvPr>
          <p:cNvSpPr/>
          <p:nvPr/>
        </p:nvSpPr>
        <p:spPr>
          <a:xfrm>
            <a:off x="5528426" y="3893855"/>
            <a:ext cx="1757079" cy="361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Change Pitch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8ED8A9E9-1D75-463E-AE4B-17DB1582C423}"/>
              </a:ext>
            </a:extLst>
          </p:cNvPr>
          <p:cNvSpPr/>
          <p:nvPr/>
        </p:nvSpPr>
        <p:spPr>
          <a:xfrm>
            <a:off x="5543209" y="4300668"/>
            <a:ext cx="1724535" cy="1364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E4008FD3-9BED-4D0D-8BF2-B339794D3D90}"/>
              </a:ext>
            </a:extLst>
          </p:cNvPr>
          <p:cNvGrpSpPr/>
          <p:nvPr/>
        </p:nvGrpSpPr>
        <p:grpSpPr>
          <a:xfrm>
            <a:off x="5541503" y="4386515"/>
            <a:ext cx="1724535" cy="1153494"/>
            <a:chOff x="2954468" y="1813758"/>
            <a:chExt cx="1724535" cy="1153494"/>
          </a:xfrm>
        </p:grpSpPr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C2928FC7-0AE2-471C-B130-E0B51DC89F75}"/>
                </a:ext>
              </a:extLst>
            </p:cNvPr>
            <p:cNvCxnSpPr>
              <a:cxnSpLocks/>
            </p:cNvCxnSpPr>
            <p:nvPr/>
          </p:nvCxnSpPr>
          <p:spPr>
            <a:xfrm>
              <a:off x="2954468" y="1813758"/>
              <a:ext cx="1724535" cy="0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792E0087-4E12-4A21-A15C-7644456BF614}"/>
                </a:ext>
              </a:extLst>
            </p:cNvPr>
            <p:cNvCxnSpPr>
              <a:cxnSpLocks/>
            </p:cNvCxnSpPr>
            <p:nvPr/>
          </p:nvCxnSpPr>
          <p:spPr>
            <a:xfrm>
              <a:off x="2954468" y="1957945"/>
              <a:ext cx="1724535" cy="0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819452E4-DDF5-4FE8-8C54-F12A0ADB7E41}"/>
                </a:ext>
              </a:extLst>
            </p:cNvPr>
            <p:cNvCxnSpPr>
              <a:cxnSpLocks/>
            </p:cNvCxnSpPr>
            <p:nvPr/>
          </p:nvCxnSpPr>
          <p:spPr>
            <a:xfrm>
              <a:off x="2954468" y="2102132"/>
              <a:ext cx="1724535" cy="0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70B9CAE-E238-41A1-92C5-20E7EE48152A}"/>
                </a:ext>
              </a:extLst>
            </p:cNvPr>
            <p:cNvCxnSpPr>
              <a:cxnSpLocks/>
            </p:cNvCxnSpPr>
            <p:nvPr/>
          </p:nvCxnSpPr>
          <p:spPr>
            <a:xfrm>
              <a:off x="2954468" y="2246319"/>
              <a:ext cx="1724535" cy="0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4CAD4CD-2592-4341-89CE-7372F36DC218}"/>
                </a:ext>
              </a:extLst>
            </p:cNvPr>
            <p:cNvCxnSpPr>
              <a:cxnSpLocks/>
            </p:cNvCxnSpPr>
            <p:nvPr/>
          </p:nvCxnSpPr>
          <p:spPr>
            <a:xfrm>
              <a:off x="2954468" y="2390506"/>
              <a:ext cx="1724535" cy="0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078D541-7C6F-481D-B713-410803585665}"/>
                </a:ext>
              </a:extLst>
            </p:cNvPr>
            <p:cNvCxnSpPr>
              <a:cxnSpLocks/>
            </p:cNvCxnSpPr>
            <p:nvPr/>
          </p:nvCxnSpPr>
          <p:spPr>
            <a:xfrm>
              <a:off x="2954468" y="2534693"/>
              <a:ext cx="1724535" cy="0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F642811A-2617-4425-A44B-B717AEAB7BA1}"/>
                </a:ext>
              </a:extLst>
            </p:cNvPr>
            <p:cNvCxnSpPr>
              <a:cxnSpLocks/>
            </p:cNvCxnSpPr>
            <p:nvPr/>
          </p:nvCxnSpPr>
          <p:spPr>
            <a:xfrm>
              <a:off x="2954468" y="2678880"/>
              <a:ext cx="1724535" cy="0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A7FFF06E-9985-4AE8-AD72-D64FCBBC1B6A}"/>
                </a:ext>
              </a:extLst>
            </p:cNvPr>
            <p:cNvCxnSpPr>
              <a:cxnSpLocks/>
            </p:cNvCxnSpPr>
            <p:nvPr/>
          </p:nvCxnSpPr>
          <p:spPr>
            <a:xfrm>
              <a:off x="2954468" y="2823067"/>
              <a:ext cx="1724535" cy="0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802BD041-19E4-4EB0-9172-5468BC8A8B2D}"/>
                </a:ext>
              </a:extLst>
            </p:cNvPr>
            <p:cNvCxnSpPr>
              <a:cxnSpLocks/>
            </p:cNvCxnSpPr>
            <p:nvPr/>
          </p:nvCxnSpPr>
          <p:spPr>
            <a:xfrm>
              <a:off x="2954468" y="2967252"/>
              <a:ext cx="1724535" cy="0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AEBCE821-6DFD-4974-92E3-3E081AC838A6}"/>
              </a:ext>
            </a:extLst>
          </p:cNvPr>
          <p:cNvGrpSpPr/>
          <p:nvPr/>
        </p:nvGrpSpPr>
        <p:grpSpPr>
          <a:xfrm>
            <a:off x="5609034" y="4304747"/>
            <a:ext cx="1586052" cy="1336279"/>
            <a:chOff x="5747197" y="1488943"/>
            <a:chExt cx="1586052" cy="1724536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7C44CB7D-03FB-4ACE-9CE4-40754290A671}"/>
                </a:ext>
              </a:extLst>
            </p:cNvPr>
            <p:cNvCxnSpPr>
              <a:cxnSpLocks/>
            </p:cNvCxnSpPr>
            <p:nvPr/>
          </p:nvCxnSpPr>
          <p:spPr>
            <a:xfrm>
              <a:off x="6900691" y="1488943"/>
              <a:ext cx="0" cy="1724536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2ADD2729-0B35-40CC-ACBC-4A7E4953E5C5}"/>
                </a:ext>
              </a:extLst>
            </p:cNvPr>
            <p:cNvCxnSpPr>
              <a:cxnSpLocks/>
            </p:cNvCxnSpPr>
            <p:nvPr/>
          </p:nvCxnSpPr>
          <p:spPr>
            <a:xfrm>
              <a:off x="6756504" y="1488943"/>
              <a:ext cx="0" cy="1724536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671D37F2-B109-4E3A-8E9E-F10A6AB3A233}"/>
                </a:ext>
              </a:extLst>
            </p:cNvPr>
            <p:cNvCxnSpPr>
              <a:cxnSpLocks/>
            </p:cNvCxnSpPr>
            <p:nvPr/>
          </p:nvCxnSpPr>
          <p:spPr>
            <a:xfrm>
              <a:off x="6612317" y="1488943"/>
              <a:ext cx="0" cy="1724536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778A36C9-955D-4567-99C9-57B29DCEDDF7}"/>
                </a:ext>
              </a:extLst>
            </p:cNvPr>
            <p:cNvCxnSpPr>
              <a:cxnSpLocks/>
            </p:cNvCxnSpPr>
            <p:nvPr/>
          </p:nvCxnSpPr>
          <p:spPr>
            <a:xfrm>
              <a:off x="6468130" y="1488943"/>
              <a:ext cx="0" cy="1724536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5892B1BF-EE2A-4F30-9683-F7DBF0ECF35A}"/>
                </a:ext>
              </a:extLst>
            </p:cNvPr>
            <p:cNvCxnSpPr>
              <a:cxnSpLocks/>
            </p:cNvCxnSpPr>
            <p:nvPr/>
          </p:nvCxnSpPr>
          <p:spPr>
            <a:xfrm>
              <a:off x="6323943" y="1488943"/>
              <a:ext cx="0" cy="1724536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6B190EC-CDA2-4DF9-9C75-2042F3AAD4ED}"/>
                </a:ext>
              </a:extLst>
            </p:cNvPr>
            <p:cNvCxnSpPr>
              <a:cxnSpLocks/>
            </p:cNvCxnSpPr>
            <p:nvPr/>
          </p:nvCxnSpPr>
          <p:spPr>
            <a:xfrm>
              <a:off x="6179756" y="1488943"/>
              <a:ext cx="0" cy="1724536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C7D87086-BD25-44B2-AEFC-A0773B3C4408}"/>
                </a:ext>
              </a:extLst>
            </p:cNvPr>
            <p:cNvCxnSpPr>
              <a:cxnSpLocks/>
            </p:cNvCxnSpPr>
            <p:nvPr/>
          </p:nvCxnSpPr>
          <p:spPr>
            <a:xfrm>
              <a:off x="6035569" y="1488943"/>
              <a:ext cx="0" cy="1724536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F3CCBFD2-5AD4-4C23-9F9B-D294E1DB5C1A}"/>
                </a:ext>
              </a:extLst>
            </p:cNvPr>
            <p:cNvCxnSpPr>
              <a:cxnSpLocks/>
            </p:cNvCxnSpPr>
            <p:nvPr/>
          </p:nvCxnSpPr>
          <p:spPr>
            <a:xfrm>
              <a:off x="5891382" y="1488943"/>
              <a:ext cx="0" cy="1724536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659058BB-5B0C-40C1-8666-C37A33D7BD0B}"/>
                </a:ext>
              </a:extLst>
            </p:cNvPr>
            <p:cNvCxnSpPr>
              <a:cxnSpLocks/>
            </p:cNvCxnSpPr>
            <p:nvPr/>
          </p:nvCxnSpPr>
          <p:spPr>
            <a:xfrm>
              <a:off x="5747197" y="1488943"/>
              <a:ext cx="0" cy="1724536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8B31C7B0-E46E-454E-82DB-46680F083055}"/>
                </a:ext>
              </a:extLst>
            </p:cNvPr>
            <p:cNvCxnSpPr>
              <a:cxnSpLocks/>
            </p:cNvCxnSpPr>
            <p:nvPr/>
          </p:nvCxnSpPr>
          <p:spPr>
            <a:xfrm>
              <a:off x="7044877" y="1488943"/>
              <a:ext cx="0" cy="1724536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2D7C00B3-2A32-4408-B6C8-5ED37660017B}"/>
                </a:ext>
              </a:extLst>
            </p:cNvPr>
            <p:cNvCxnSpPr>
              <a:cxnSpLocks/>
            </p:cNvCxnSpPr>
            <p:nvPr/>
          </p:nvCxnSpPr>
          <p:spPr>
            <a:xfrm>
              <a:off x="7189063" y="1488943"/>
              <a:ext cx="0" cy="1724536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158DA7BE-9E6C-4029-BC1C-92A77393AEF1}"/>
                </a:ext>
              </a:extLst>
            </p:cNvPr>
            <p:cNvCxnSpPr>
              <a:cxnSpLocks/>
            </p:cNvCxnSpPr>
            <p:nvPr/>
          </p:nvCxnSpPr>
          <p:spPr>
            <a:xfrm>
              <a:off x="7333249" y="1488943"/>
              <a:ext cx="0" cy="1724213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3038399A-2FE0-41BA-BC84-EC0B9AFAD306}"/>
              </a:ext>
            </a:extLst>
          </p:cNvPr>
          <p:cNvCxnSpPr>
            <a:cxnSpLocks/>
          </p:cNvCxnSpPr>
          <p:nvPr/>
        </p:nvCxnSpPr>
        <p:spPr>
          <a:xfrm>
            <a:off x="3700726" y="4964770"/>
            <a:ext cx="1724535" cy="0"/>
          </a:xfrm>
          <a:prstGeom prst="line">
            <a:avLst/>
          </a:prstGeom>
          <a:ln w="15875">
            <a:solidFill>
              <a:srgbClr val="69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706AE545-69E4-479A-9E5A-77CDF2845E8D}"/>
              </a:ext>
            </a:extLst>
          </p:cNvPr>
          <p:cNvCxnSpPr>
            <a:cxnSpLocks/>
          </p:cNvCxnSpPr>
          <p:nvPr/>
        </p:nvCxnSpPr>
        <p:spPr>
          <a:xfrm>
            <a:off x="5540456" y="4966345"/>
            <a:ext cx="1724535" cy="0"/>
          </a:xfrm>
          <a:prstGeom prst="line">
            <a:avLst/>
          </a:prstGeom>
          <a:ln w="15875">
            <a:solidFill>
              <a:srgbClr val="69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E44829D-B3BC-4099-890B-3513BDC5C7A2}"/>
              </a:ext>
            </a:extLst>
          </p:cNvPr>
          <p:cNvCxnSpPr>
            <a:cxnSpLocks/>
          </p:cNvCxnSpPr>
          <p:nvPr/>
        </p:nvCxnSpPr>
        <p:spPr>
          <a:xfrm flipH="1">
            <a:off x="7342444" y="4602832"/>
            <a:ext cx="18033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2D5A4FE7-5C68-4D71-9209-9828C564DBC3}"/>
              </a:ext>
            </a:extLst>
          </p:cNvPr>
          <p:cNvGrpSpPr/>
          <p:nvPr/>
        </p:nvGrpSpPr>
        <p:grpSpPr>
          <a:xfrm rot="5400000">
            <a:off x="7536305" y="4301287"/>
            <a:ext cx="264397" cy="221120"/>
            <a:chOff x="611903" y="4841387"/>
            <a:chExt cx="522414" cy="333889"/>
          </a:xfrm>
        </p:grpSpPr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3AEE7DEF-23A3-4D2E-9D81-30D3EA7DB185}"/>
                </a:ext>
              </a:extLst>
            </p:cNvPr>
            <p:cNvCxnSpPr/>
            <p:nvPr/>
          </p:nvCxnSpPr>
          <p:spPr>
            <a:xfrm>
              <a:off x="613253" y="4841387"/>
              <a:ext cx="0" cy="33388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9F7C98C8-B1B7-4045-B7AB-19A71B8F280B}"/>
                </a:ext>
              </a:extLst>
            </p:cNvPr>
            <p:cNvCxnSpPr/>
            <p:nvPr/>
          </p:nvCxnSpPr>
          <p:spPr>
            <a:xfrm>
              <a:off x="1134317" y="4841387"/>
              <a:ext cx="0" cy="33388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B261AD2A-45F0-48F6-8FBC-909D53111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903" y="5008331"/>
              <a:ext cx="52241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F3D68538-0D03-4D81-9EF2-C41F507514F8}"/>
              </a:ext>
            </a:extLst>
          </p:cNvPr>
          <p:cNvGrpSpPr/>
          <p:nvPr/>
        </p:nvGrpSpPr>
        <p:grpSpPr>
          <a:xfrm rot="5400000">
            <a:off x="8107821" y="4299990"/>
            <a:ext cx="264397" cy="221120"/>
            <a:chOff x="611903" y="4841387"/>
            <a:chExt cx="522414" cy="333889"/>
          </a:xfrm>
        </p:grpSpPr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C69315E6-4323-4940-95AB-DF5E893ADAEC}"/>
                </a:ext>
              </a:extLst>
            </p:cNvPr>
            <p:cNvCxnSpPr/>
            <p:nvPr/>
          </p:nvCxnSpPr>
          <p:spPr>
            <a:xfrm>
              <a:off x="613253" y="4841387"/>
              <a:ext cx="0" cy="33388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3C27A30D-FFFB-4558-A096-1156293676D2}"/>
                </a:ext>
              </a:extLst>
            </p:cNvPr>
            <p:cNvCxnSpPr/>
            <p:nvPr/>
          </p:nvCxnSpPr>
          <p:spPr>
            <a:xfrm>
              <a:off x="1134317" y="4841387"/>
              <a:ext cx="0" cy="33388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39CAD7D7-D860-49EF-81E9-4FB2A82B7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903" y="5008331"/>
              <a:ext cx="52241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6" name="Rectangle 365">
            <a:extLst>
              <a:ext uri="{FF2B5EF4-FFF2-40B4-BE49-F238E27FC236}">
                <a16:creationId xmlns:a16="http://schemas.microsoft.com/office/drawing/2014/main" id="{8786F0B3-0BAD-476C-BA0E-A1051E38CE80}"/>
              </a:ext>
            </a:extLst>
          </p:cNvPr>
          <p:cNvSpPr/>
          <p:nvPr/>
        </p:nvSpPr>
        <p:spPr>
          <a:xfrm>
            <a:off x="7577837" y="4330549"/>
            <a:ext cx="176210" cy="45719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7233E666-9B65-4F51-8ABF-22CACCF5053D}"/>
              </a:ext>
            </a:extLst>
          </p:cNvPr>
          <p:cNvSpPr/>
          <p:nvPr/>
        </p:nvSpPr>
        <p:spPr>
          <a:xfrm>
            <a:off x="8151914" y="4388529"/>
            <a:ext cx="176210" cy="45719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C7A9640C-CB9D-4DC4-89E9-D1C64EDCA8AC}"/>
              </a:ext>
            </a:extLst>
          </p:cNvPr>
          <p:cNvCxnSpPr>
            <a:cxnSpLocks/>
          </p:cNvCxnSpPr>
          <p:nvPr/>
        </p:nvCxnSpPr>
        <p:spPr>
          <a:xfrm flipV="1">
            <a:off x="7699891" y="4609470"/>
            <a:ext cx="0" cy="110553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50C63FB7-3D50-4B31-AF63-82DF945B2D79}"/>
              </a:ext>
            </a:extLst>
          </p:cNvPr>
          <p:cNvGrpSpPr/>
          <p:nvPr/>
        </p:nvGrpSpPr>
        <p:grpSpPr>
          <a:xfrm>
            <a:off x="7423151" y="4727858"/>
            <a:ext cx="202181" cy="204493"/>
            <a:chOff x="3225853" y="5044001"/>
            <a:chExt cx="202181" cy="204493"/>
          </a:xfrm>
        </p:grpSpPr>
        <p:sp>
          <p:nvSpPr>
            <p:cNvPr id="375" name="Rectangle: Rounded Corners 374">
              <a:extLst>
                <a:ext uri="{FF2B5EF4-FFF2-40B4-BE49-F238E27FC236}">
                  <a16:creationId xmlns:a16="http://schemas.microsoft.com/office/drawing/2014/main" id="{41819384-B7D9-4826-A0A7-F6A05A0B28EC}"/>
                </a:ext>
              </a:extLst>
            </p:cNvPr>
            <p:cNvSpPr/>
            <p:nvPr/>
          </p:nvSpPr>
          <p:spPr>
            <a:xfrm>
              <a:off x="3225853" y="5044001"/>
              <a:ext cx="202181" cy="204493"/>
            </a:xfrm>
            <a:prstGeom prst="round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376" name="Graphic 375" descr="Checkmark">
              <a:extLst>
                <a:ext uri="{FF2B5EF4-FFF2-40B4-BE49-F238E27FC236}">
                  <a16:creationId xmlns:a16="http://schemas.microsoft.com/office/drawing/2014/main" id="{037392B6-8423-4073-AF40-2359F2FD9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248025" y="5066365"/>
              <a:ext cx="159763" cy="159763"/>
            </a:xfrm>
            <a:prstGeom prst="rect">
              <a:avLst/>
            </a:prstGeom>
          </p:spPr>
        </p:pic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5DDC3296-460B-4180-8EE1-5F33BB7000F3}"/>
              </a:ext>
            </a:extLst>
          </p:cNvPr>
          <p:cNvGrpSpPr/>
          <p:nvPr/>
        </p:nvGrpSpPr>
        <p:grpSpPr>
          <a:xfrm>
            <a:off x="7423151" y="5056477"/>
            <a:ext cx="202181" cy="204493"/>
            <a:chOff x="3225853" y="5044001"/>
            <a:chExt cx="202181" cy="204493"/>
          </a:xfrm>
        </p:grpSpPr>
        <p:sp>
          <p:nvSpPr>
            <p:cNvPr id="378" name="Rectangle: Rounded Corners 377">
              <a:extLst>
                <a:ext uri="{FF2B5EF4-FFF2-40B4-BE49-F238E27FC236}">
                  <a16:creationId xmlns:a16="http://schemas.microsoft.com/office/drawing/2014/main" id="{084247B6-6840-4842-A83E-479A7FBACBED}"/>
                </a:ext>
              </a:extLst>
            </p:cNvPr>
            <p:cNvSpPr/>
            <p:nvPr/>
          </p:nvSpPr>
          <p:spPr>
            <a:xfrm>
              <a:off x="3225853" y="5044001"/>
              <a:ext cx="202181" cy="204493"/>
            </a:xfrm>
            <a:prstGeom prst="round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379" name="Graphic 378" descr="Checkmark">
              <a:extLst>
                <a:ext uri="{FF2B5EF4-FFF2-40B4-BE49-F238E27FC236}">
                  <a16:creationId xmlns:a16="http://schemas.microsoft.com/office/drawing/2014/main" id="{FCBDFB7A-DAF9-4F83-8B3F-CE204265C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248025" y="5066365"/>
              <a:ext cx="159763" cy="159763"/>
            </a:xfrm>
            <a:prstGeom prst="rect">
              <a:avLst/>
            </a:prstGeom>
          </p:spPr>
        </p:pic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686EA491-CF38-43A0-AF48-97DF17CB66AE}"/>
              </a:ext>
            </a:extLst>
          </p:cNvPr>
          <p:cNvGrpSpPr/>
          <p:nvPr/>
        </p:nvGrpSpPr>
        <p:grpSpPr>
          <a:xfrm>
            <a:off x="7423151" y="5390682"/>
            <a:ext cx="202181" cy="204493"/>
            <a:chOff x="3225853" y="5044001"/>
            <a:chExt cx="202181" cy="204493"/>
          </a:xfrm>
        </p:grpSpPr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E5282EEE-967F-40D8-9DAD-3054DA1BBE35}"/>
                </a:ext>
              </a:extLst>
            </p:cNvPr>
            <p:cNvSpPr/>
            <p:nvPr/>
          </p:nvSpPr>
          <p:spPr>
            <a:xfrm>
              <a:off x="3225853" y="5044001"/>
              <a:ext cx="202181" cy="204493"/>
            </a:xfrm>
            <a:prstGeom prst="round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382" name="Graphic 381" descr="Checkmark">
              <a:extLst>
                <a:ext uri="{FF2B5EF4-FFF2-40B4-BE49-F238E27FC236}">
                  <a16:creationId xmlns:a16="http://schemas.microsoft.com/office/drawing/2014/main" id="{579D3222-579B-4FF5-A6E7-39D5ED145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248025" y="5066365"/>
              <a:ext cx="159763" cy="159763"/>
            </a:xfrm>
            <a:prstGeom prst="rect">
              <a:avLst/>
            </a:prstGeom>
          </p:spPr>
        </p:pic>
      </p:grp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49B51B87-0031-4A81-AC87-BB0B40FD673B}"/>
              </a:ext>
            </a:extLst>
          </p:cNvPr>
          <p:cNvCxnSpPr>
            <a:cxnSpLocks/>
          </p:cNvCxnSpPr>
          <p:nvPr/>
        </p:nvCxnSpPr>
        <p:spPr>
          <a:xfrm>
            <a:off x="7710790" y="5104661"/>
            <a:ext cx="1430544" cy="0"/>
          </a:xfrm>
          <a:prstGeom prst="line">
            <a:avLst/>
          </a:prstGeom>
          <a:ln w="15875">
            <a:solidFill>
              <a:srgbClr val="69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Freeform: Shape 384">
            <a:extLst>
              <a:ext uri="{FF2B5EF4-FFF2-40B4-BE49-F238E27FC236}">
                <a16:creationId xmlns:a16="http://schemas.microsoft.com/office/drawing/2014/main" id="{8495C6EC-F618-4A2F-B0BF-0193B849258F}"/>
              </a:ext>
            </a:extLst>
          </p:cNvPr>
          <p:cNvSpPr/>
          <p:nvPr/>
        </p:nvSpPr>
        <p:spPr>
          <a:xfrm>
            <a:off x="7718787" y="4634936"/>
            <a:ext cx="1414788" cy="964698"/>
          </a:xfrm>
          <a:custGeom>
            <a:avLst/>
            <a:gdLst>
              <a:gd name="connsiteX0" fmla="*/ 0 w 1414788"/>
              <a:gd name="connsiteY0" fmla="*/ 467237 h 964698"/>
              <a:gd name="connsiteX1" fmla="*/ 142968 w 1414788"/>
              <a:gd name="connsiteY1" fmla="*/ 106839 h 964698"/>
              <a:gd name="connsiteX2" fmla="*/ 290404 w 1414788"/>
              <a:gd name="connsiteY2" fmla="*/ 769555 h 964698"/>
              <a:gd name="connsiteX3" fmla="*/ 440818 w 1414788"/>
              <a:gd name="connsiteY3" fmla="*/ 275124 h 964698"/>
              <a:gd name="connsiteX4" fmla="*/ 522727 w 1414788"/>
              <a:gd name="connsiteY4" fmla="*/ 651904 h 964698"/>
              <a:gd name="connsiteX5" fmla="*/ 574851 w 1414788"/>
              <a:gd name="connsiteY5" fmla="*/ 361500 h 964698"/>
              <a:gd name="connsiteX6" fmla="*/ 585276 w 1414788"/>
              <a:gd name="connsiteY6" fmla="*/ 565528 h 964698"/>
              <a:gd name="connsiteX7" fmla="*/ 621018 w 1414788"/>
              <a:gd name="connsiteY7" fmla="*/ 352565 h 964698"/>
              <a:gd name="connsiteX8" fmla="*/ 650803 w 1414788"/>
              <a:gd name="connsiteY8" fmla="*/ 586377 h 964698"/>
              <a:gd name="connsiteX9" fmla="*/ 783346 w 1414788"/>
              <a:gd name="connsiteY9" fmla="*/ 132156 h 964698"/>
              <a:gd name="connsiteX10" fmla="*/ 917378 w 1414788"/>
              <a:gd name="connsiteY10" fmla="*/ 887206 h 964698"/>
              <a:gd name="connsiteX11" fmla="*/ 1081196 w 1414788"/>
              <a:gd name="connsiteY11" fmla="*/ 48758 h 964698"/>
              <a:gd name="connsiteX12" fmla="*/ 1200336 w 1414788"/>
              <a:gd name="connsiteY12" fmla="*/ 964647 h 964698"/>
              <a:gd name="connsiteX13" fmla="*/ 1326922 w 1414788"/>
              <a:gd name="connsiteY13" fmla="*/ 1102 h 964698"/>
              <a:gd name="connsiteX14" fmla="*/ 1414788 w 1414788"/>
              <a:gd name="connsiteY14" fmla="*/ 769555 h 96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14788" h="964698">
                <a:moveTo>
                  <a:pt x="0" y="467237"/>
                </a:moveTo>
                <a:cubicBezTo>
                  <a:pt x="47283" y="261845"/>
                  <a:pt x="94567" y="56453"/>
                  <a:pt x="142968" y="106839"/>
                </a:cubicBezTo>
                <a:cubicBezTo>
                  <a:pt x="191369" y="157225"/>
                  <a:pt x="240762" y="741508"/>
                  <a:pt x="290404" y="769555"/>
                </a:cubicBezTo>
                <a:cubicBezTo>
                  <a:pt x="340046" y="797603"/>
                  <a:pt x="402097" y="294733"/>
                  <a:pt x="440818" y="275124"/>
                </a:cubicBezTo>
                <a:cubicBezTo>
                  <a:pt x="479539" y="255515"/>
                  <a:pt x="500388" y="637508"/>
                  <a:pt x="522727" y="651904"/>
                </a:cubicBezTo>
                <a:cubicBezTo>
                  <a:pt x="545066" y="666300"/>
                  <a:pt x="564426" y="375896"/>
                  <a:pt x="574851" y="361500"/>
                </a:cubicBezTo>
                <a:cubicBezTo>
                  <a:pt x="585276" y="347104"/>
                  <a:pt x="577581" y="567017"/>
                  <a:pt x="585276" y="565528"/>
                </a:cubicBezTo>
                <a:cubicBezTo>
                  <a:pt x="592971" y="564039"/>
                  <a:pt x="610097" y="349090"/>
                  <a:pt x="621018" y="352565"/>
                </a:cubicBezTo>
                <a:cubicBezTo>
                  <a:pt x="631939" y="356040"/>
                  <a:pt x="623748" y="623112"/>
                  <a:pt x="650803" y="586377"/>
                </a:cubicBezTo>
                <a:cubicBezTo>
                  <a:pt x="677858" y="549642"/>
                  <a:pt x="738917" y="82018"/>
                  <a:pt x="783346" y="132156"/>
                </a:cubicBezTo>
                <a:cubicBezTo>
                  <a:pt x="827775" y="182294"/>
                  <a:pt x="867736" y="901106"/>
                  <a:pt x="917378" y="887206"/>
                </a:cubicBezTo>
                <a:cubicBezTo>
                  <a:pt x="967020" y="873306"/>
                  <a:pt x="1034036" y="35851"/>
                  <a:pt x="1081196" y="48758"/>
                </a:cubicBezTo>
                <a:cubicBezTo>
                  <a:pt x="1128356" y="61665"/>
                  <a:pt x="1159382" y="972590"/>
                  <a:pt x="1200336" y="964647"/>
                </a:cubicBezTo>
                <a:cubicBezTo>
                  <a:pt x="1241290" y="956704"/>
                  <a:pt x="1291180" y="33617"/>
                  <a:pt x="1326922" y="1102"/>
                </a:cubicBezTo>
                <a:cubicBezTo>
                  <a:pt x="1362664" y="-31413"/>
                  <a:pt x="1408583" y="665308"/>
                  <a:pt x="1414788" y="769555"/>
                </a:cubicBezTo>
              </a:path>
            </a:pathLst>
          </a:cu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1D02ED73-A197-4CE3-B002-D4CA838D5027}"/>
              </a:ext>
            </a:extLst>
          </p:cNvPr>
          <p:cNvCxnSpPr>
            <a:cxnSpLocks/>
          </p:cNvCxnSpPr>
          <p:nvPr/>
        </p:nvCxnSpPr>
        <p:spPr>
          <a:xfrm flipV="1">
            <a:off x="8222405" y="4622006"/>
            <a:ext cx="0" cy="1092994"/>
          </a:xfrm>
          <a:prstGeom prst="line">
            <a:avLst/>
          </a:prstGeom>
          <a:ln w="12700" cap="rnd">
            <a:solidFill>
              <a:srgbClr val="69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Oval 387">
            <a:extLst>
              <a:ext uri="{FF2B5EF4-FFF2-40B4-BE49-F238E27FC236}">
                <a16:creationId xmlns:a16="http://schemas.microsoft.com/office/drawing/2014/main" id="{EBBB73A1-AA49-4077-BFEA-3DFF6E7F1278}"/>
              </a:ext>
            </a:extLst>
          </p:cNvPr>
          <p:cNvSpPr/>
          <p:nvPr/>
        </p:nvSpPr>
        <p:spPr>
          <a:xfrm>
            <a:off x="8200320" y="4599211"/>
            <a:ext cx="45719" cy="45719"/>
          </a:xfrm>
          <a:prstGeom prst="ellipse">
            <a:avLst/>
          </a:prstGeom>
          <a:solidFill>
            <a:srgbClr val="69696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1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3134</TotalTime>
  <Words>51</Words>
  <Application>Microsoft Office PowerPoint</Application>
  <PresentationFormat>On-screen Show (16:10)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Graphik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LIN TAN</dc:creator>
  <cp:lastModifiedBy>JUN LIN TAN</cp:lastModifiedBy>
  <cp:revision>29</cp:revision>
  <dcterms:created xsi:type="dcterms:W3CDTF">2020-03-11T00:38:02Z</dcterms:created>
  <dcterms:modified xsi:type="dcterms:W3CDTF">2020-04-05T01:12:16Z</dcterms:modified>
</cp:coreProperties>
</file>