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F2F2F2"/>
    <a:srgbClr val="E7E7E7"/>
    <a:srgbClr val="FFFFFF"/>
    <a:srgbClr val="7F7F7F"/>
    <a:srgbClr val="C24646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365" d="100"/>
          <a:sy n="365" d="100"/>
        </p:scale>
        <p:origin x="-1665" y="-453"/>
      </p:cViewPr>
      <p:guideLst>
        <p:guide orient="horz" pos="18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image" Target="../media/image33.png"/><Relationship Id="rId3" Type="http://schemas.openxmlformats.org/officeDocument/2006/relationships/image" Target="../media/image21.svg"/><Relationship Id="rId21" Type="http://schemas.openxmlformats.org/officeDocument/2006/relationships/image" Target="../media/image28.svg"/><Relationship Id="rId7" Type="http://schemas.openxmlformats.org/officeDocument/2006/relationships/image" Target="../media/image23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24" Type="http://schemas.openxmlformats.org/officeDocument/2006/relationships/image" Target="../media/image31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31" Type="http://schemas.openxmlformats.org/officeDocument/2006/relationships/image" Target="../media/image38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428444" y="427736"/>
            <a:ext cx="3173918" cy="611859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461" y="550257"/>
            <a:ext cx="476278" cy="360504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09" y="492885"/>
            <a:ext cx="507193" cy="475248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322" y="495954"/>
            <a:ext cx="476278" cy="475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2514834" y="593011"/>
            <a:ext cx="280420" cy="27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846" y="550258"/>
            <a:ext cx="361286" cy="360505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1547206" y="582429"/>
            <a:ext cx="318233" cy="31754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4840066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spc="-113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5519239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spc="-113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5602651" y="503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5836081" y="614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5618225" y="731769"/>
            <a:ext cx="455153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6198693" y="429498"/>
            <a:ext cx="706316" cy="708074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202153" y="435261"/>
            <a:ext cx="342512" cy="3425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6602273" y="606516"/>
            <a:ext cx="2539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6271728" y="811148"/>
            <a:ext cx="197302" cy="25236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1259" y="816346"/>
            <a:ext cx="296376" cy="29637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6974101" y="427733"/>
            <a:ext cx="917276" cy="460056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7831" y="478966"/>
            <a:ext cx="357591" cy="357591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49856" y="481292"/>
            <a:ext cx="363249" cy="35759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E5C3A-37D8-4227-845B-1E53A9ABFF45}"/>
              </a:ext>
            </a:extLst>
          </p:cNvPr>
          <p:cNvGrpSpPr/>
          <p:nvPr/>
        </p:nvGrpSpPr>
        <p:grpSpPr>
          <a:xfrm>
            <a:off x="187652" y="427733"/>
            <a:ext cx="1059473" cy="708076"/>
            <a:chOff x="6579482" y="169736"/>
            <a:chExt cx="941754" cy="94410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882B73-43BD-4E12-89B8-AB68E6145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279411-91AE-4128-87CD-13ED6D65875A}"/>
                </a:ext>
              </a:extLst>
            </p:cNvPr>
            <p:cNvGrpSpPr/>
            <p:nvPr/>
          </p:nvGrpSpPr>
          <p:grpSpPr>
            <a:xfrm>
              <a:off x="6579482" y="169736"/>
              <a:ext cx="941754" cy="944100"/>
              <a:chOff x="6579482" y="169736"/>
              <a:chExt cx="941754" cy="9441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E46E0B-5012-49F8-8226-6C16A7A68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3400" y="169737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1A17444-B958-4966-95BB-AC90890CA6C9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A84CCAA-F559-43B9-A739-02A054FA2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7318" y="169736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5" name="Graphic 84" descr="Scissors">
            <a:extLst>
              <a:ext uri="{FF2B5EF4-FFF2-40B4-BE49-F238E27FC236}">
                <a16:creationId xmlns:a16="http://schemas.microsoft.com/office/drawing/2014/main" id="{421DE2B8-B992-4BC4-ADCD-15D2EDBA5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043518">
            <a:off x="208043" y="464951"/>
            <a:ext cx="309305" cy="309305"/>
          </a:xfrm>
          <a:prstGeom prst="rect">
            <a:avLst/>
          </a:prstGeom>
        </p:spPr>
      </p:pic>
      <p:pic>
        <p:nvPicPr>
          <p:cNvPr id="87" name="Graphic 86" descr="Magnifying glass">
            <a:extLst>
              <a:ext uri="{FF2B5EF4-FFF2-40B4-BE49-F238E27FC236}">
                <a16:creationId xmlns:a16="http://schemas.microsoft.com/office/drawing/2014/main" id="{409A0EB1-C6FC-497F-A8AC-DE6E1CC16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075" y="819389"/>
            <a:ext cx="278094" cy="27809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AD7DF9-C762-4E85-BA34-BC3CEE029FFB}"/>
              </a:ext>
            </a:extLst>
          </p:cNvPr>
          <p:cNvGrpSpPr/>
          <p:nvPr/>
        </p:nvGrpSpPr>
        <p:grpSpPr>
          <a:xfrm>
            <a:off x="627429" y="1632248"/>
            <a:ext cx="1078893" cy="1051633"/>
            <a:chOff x="6031677" y="2614161"/>
            <a:chExt cx="1438524" cy="14021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4D27DE-591F-4D7F-AD5B-5C58361EC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1677" y="2614161"/>
              <a:ext cx="1438524" cy="1402177"/>
              <a:chOff x="8209215" y="1196477"/>
              <a:chExt cx="997462" cy="972260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08DDB64-50DF-40F4-8594-644D7D3EC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4923" y="1224638"/>
                <a:ext cx="941754" cy="944099"/>
              </a:xfrm>
              <a:prstGeom prst="roundRect">
                <a:avLst>
                  <a:gd name="adj" fmla="val 2892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spc="-113" dirty="0">
                  <a:latin typeface="Graphik" panose="020B0503030202060203" pitchFamily="34" charset="0"/>
                </a:endParaRPr>
              </a:p>
            </p:txBody>
          </p:sp>
          <p:pic>
            <p:nvPicPr>
              <p:cNvPr id="111" name="Graphic 110" descr="Close">
                <a:extLst>
                  <a:ext uri="{FF2B5EF4-FFF2-40B4-BE49-F238E27FC236}">
                    <a16:creationId xmlns:a16="http://schemas.microsoft.com/office/drawing/2014/main" id="{B6CE2663-9520-48CE-971E-E05C8D1AD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97566" y="1242158"/>
                <a:ext cx="99066" cy="99066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44B568-466A-4126-8697-34A2985AD0C4}"/>
                  </a:ext>
                </a:extLst>
              </p:cNvPr>
              <p:cNvSpPr txBox="1"/>
              <p:nvPr/>
            </p:nvSpPr>
            <p:spPr>
              <a:xfrm>
                <a:off x="8209215" y="1196477"/>
                <a:ext cx="783977" cy="234751"/>
              </a:xfrm>
              <a:prstGeom prst="rect">
                <a:avLst/>
              </a:prstGeom>
              <a:noFill/>
            </p:spPr>
            <p:txBody>
              <a:bodyPr wrap="square" tIns="68580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95000"/>
                      </a:schemeClr>
                    </a:solidFill>
                    <a:latin typeface="Graphik" panose="020B0503030202060203" pitchFamily="34" charset="0"/>
                  </a:rPr>
                  <a:t> Export as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2145B08-DDC5-4C8B-A254-BCC247AAE8BC}"/>
                  </a:ext>
                </a:extLst>
              </p:cNvPr>
              <p:cNvSpPr/>
              <p:nvPr/>
            </p:nvSpPr>
            <p:spPr>
              <a:xfrm>
                <a:off x="8281886" y="1472637"/>
                <a:ext cx="631133" cy="122424"/>
              </a:xfrm>
              <a:prstGeom prst="roundRect">
                <a:avLst>
                  <a:gd name="adj" fmla="val 843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srgbClr val="696969"/>
                    </a:solidFill>
                  </a:rPr>
                  <a:t>Filename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61EBDAF-5C4E-40FB-AFC8-3AC9E9ED2F5E}"/>
                  </a:ext>
                </a:extLst>
              </p:cNvPr>
              <p:cNvSpPr/>
              <p:nvPr/>
            </p:nvSpPr>
            <p:spPr>
              <a:xfrm>
                <a:off x="8922255" y="1472635"/>
                <a:ext cx="264649" cy="674544"/>
              </a:xfrm>
              <a:prstGeom prst="roundRect">
                <a:avLst>
                  <a:gd name="adj" fmla="val 442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" tIns="6858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600" dirty="0">
                    <a:solidFill>
                      <a:srgbClr val="696969"/>
                    </a:solidFill>
                  </a:rPr>
                  <a:t>.mp3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.wav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flac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aiff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.pcm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.AAC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.WMA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.DSD</a:t>
                </a:r>
              </a:p>
              <a:p>
                <a:pPr algn="ctr"/>
                <a:endParaRPr lang="en-US" sz="375" dirty="0">
                  <a:solidFill>
                    <a:srgbClr val="696969"/>
                  </a:solidFill>
                </a:endParaRPr>
              </a:p>
            </p:txBody>
          </p:sp>
        </p:grp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CA66C38-FFDB-4533-B9B4-49E920C830B0}"/>
                </a:ext>
              </a:extLst>
            </p:cNvPr>
            <p:cNvSpPr/>
            <p:nvPr/>
          </p:nvSpPr>
          <p:spPr>
            <a:xfrm>
              <a:off x="7409580" y="3038248"/>
              <a:ext cx="18288" cy="36576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A1160-1F1C-4935-9B15-BB58D11159CE}"/>
              </a:ext>
            </a:extLst>
          </p:cNvPr>
          <p:cNvGrpSpPr/>
          <p:nvPr/>
        </p:nvGrpSpPr>
        <p:grpSpPr>
          <a:xfrm>
            <a:off x="2417317" y="1622723"/>
            <a:ext cx="1078893" cy="924945"/>
            <a:chOff x="2417317" y="1622723"/>
            <a:chExt cx="1078893" cy="92494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F1B446-8DF5-41E2-8E6C-D4AAE29A1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7573" y="1653183"/>
              <a:ext cx="1018637" cy="894485"/>
            </a:xfrm>
            <a:prstGeom prst="roundRect">
              <a:avLst>
                <a:gd name="adj" fmla="val 2892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spc="-113" dirty="0">
                <a:latin typeface="Graphik" panose="020B0503030202060203" pitchFamily="34" charset="0"/>
              </a:endParaRPr>
            </a:p>
          </p:txBody>
        </p:sp>
        <p:pic>
          <p:nvPicPr>
            <p:cNvPr id="54" name="Graphic 53" descr="Close">
              <a:extLst>
                <a:ext uri="{FF2B5EF4-FFF2-40B4-BE49-F238E27FC236}">
                  <a16:creationId xmlns:a16="http://schemas.microsoft.com/office/drawing/2014/main" id="{5E0848AF-4685-490C-A94E-9EFFC99A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78191" y="1672133"/>
              <a:ext cx="107154" cy="1071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3F191-2406-48DC-8C9F-9268D0530328}"/>
                </a:ext>
              </a:extLst>
            </p:cNvPr>
            <p:cNvSpPr txBox="1"/>
            <p:nvPr/>
          </p:nvSpPr>
          <p:spPr>
            <a:xfrm>
              <a:off x="2417317" y="1622723"/>
              <a:ext cx="847979" cy="253916"/>
            </a:xfrm>
            <a:prstGeom prst="rect">
              <a:avLst/>
            </a:prstGeom>
            <a:noFill/>
          </p:spPr>
          <p:txBody>
            <a:bodyPr wrap="square" tIns="6858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Graphik" panose="020B0503030202060203" pitchFamily="34" charset="0"/>
                </a:rPr>
                <a:t> Create new 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34DD8-622A-41C5-82BF-C47E6B7E5A41}"/>
                </a:ext>
              </a:extLst>
            </p:cNvPr>
            <p:cNvSpPr/>
            <p:nvPr/>
          </p:nvSpPr>
          <p:spPr>
            <a:xfrm>
              <a:off x="2600277" y="188070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Effect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308B293-DC21-4066-9529-B5ECD06403A5}"/>
                </a:ext>
              </a:extLst>
            </p:cNvPr>
            <p:cNvSpPr/>
            <p:nvPr/>
          </p:nvSpPr>
          <p:spPr>
            <a:xfrm>
              <a:off x="2600277" y="201786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Generation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70D370F-2904-46CF-A4ED-D9F1DB10773E}"/>
                </a:ext>
              </a:extLst>
            </p:cNvPr>
            <p:cNvSpPr/>
            <p:nvPr/>
          </p:nvSpPr>
          <p:spPr>
            <a:xfrm>
              <a:off x="2600277" y="2224427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Track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186A70D-DF9B-493C-9D95-C56FA9334AA9}"/>
                </a:ext>
              </a:extLst>
            </p:cNvPr>
            <p:cNvSpPr/>
            <p:nvPr/>
          </p:nvSpPr>
          <p:spPr>
            <a:xfrm>
              <a:off x="2600277" y="2364435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Project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4D66DB-8EA2-49A8-9EC3-70453231634D}"/>
                </a:ext>
              </a:extLst>
            </p:cNvPr>
            <p:cNvSpPr/>
            <p:nvPr/>
          </p:nvSpPr>
          <p:spPr>
            <a:xfrm>
              <a:off x="3450744" y="1940788"/>
              <a:ext cx="13716" cy="27432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BBA2FF-4BA4-477E-8419-7C92B91F4418}"/>
                </a:ext>
              </a:extLst>
            </p:cNvPr>
            <p:cNvSpPr/>
            <p:nvPr/>
          </p:nvSpPr>
          <p:spPr>
            <a:xfrm>
              <a:off x="2545934" y="2182079"/>
              <a:ext cx="880686" cy="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0ECD4A-A9A8-44ED-AC74-24E995D2A054}"/>
                </a:ext>
              </a:extLst>
            </p:cNvPr>
            <p:cNvCxnSpPr>
              <a:cxnSpLocks/>
            </p:cNvCxnSpPr>
            <p:nvPr/>
          </p:nvCxnSpPr>
          <p:spPr>
            <a:xfrm>
              <a:off x="2530922" y="2182079"/>
              <a:ext cx="914400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67C04F14-8D71-497D-B89B-56D1A52E8B8D}"/>
              </a:ext>
            </a:extLst>
          </p:cNvPr>
          <p:cNvSpPr/>
          <p:nvPr/>
        </p:nvSpPr>
        <p:spPr>
          <a:xfrm flipV="1">
            <a:off x="2478521" y="3063355"/>
            <a:ext cx="1971878" cy="943521"/>
          </a:xfrm>
          <a:prstGeom prst="arc">
            <a:avLst>
              <a:gd name="adj1" fmla="val 16418413"/>
              <a:gd name="adj2" fmla="val 21388959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45D562-F350-4DF3-B011-6C8EB797885E}"/>
              </a:ext>
            </a:extLst>
          </p:cNvPr>
          <p:cNvGrpSpPr/>
          <p:nvPr/>
        </p:nvGrpSpPr>
        <p:grpSpPr>
          <a:xfrm>
            <a:off x="3336484" y="2933554"/>
            <a:ext cx="1800775" cy="1821145"/>
            <a:chOff x="5501673" y="2024974"/>
            <a:chExt cx="1800775" cy="18211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10450D9-4419-466D-A756-02331E985775}"/>
                </a:ext>
              </a:extLst>
            </p:cNvPr>
            <p:cNvGrpSpPr/>
            <p:nvPr/>
          </p:nvGrpSpPr>
          <p:grpSpPr>
            <a:xfrm>
              <a:off x="5501673" y="2024974"/>
              <a:ext cx="1800775" cy="1821145"/>
              <a:chOff x="5501673" y="3893855"/>
              <a:chExt cx="1800775" cy="18211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7B4B0A-5420-4A82-A363-FE199547ED6D}"/>
                  </a:ext>
                </a:extLst>
              </p:cNvPr>
              <p:cNvSpPr/>
              <p:nvPr/>
            </p:nvSpPr>
            <p:spPr>
              <a:xfrm>
                <a:off x="5501673" y="3909470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CF64C83-9922-47EF-8CBD-09F853561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127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84DF03F-905D-4D30-A3B3-4A0E3DB1C210}"/>
                  </a:ext>
                </a:extLst>
              </p:cNvPr>
              <p:cNvSpPr/>
              <p:nvPr/>
            </p:nvSpPr>
            <p:spPr>
              <a:xfrm>
                <a:off x="5528426" y="3893855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Change Pitch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B746C40-03CC-4803-B0FE-1CB222311EAB}"/>
                  </a:ext>
                </a:extLst>
              </p:cNvPr>
              <p:cNvSpPr/>
              <p:nvPr/>
            </p:nvSpPr>
            <p:spPr>
              <a:xfrm>
                <a:off x="5543209" y="4300668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AA343C-EE39-4789-BA08-E5507012DCA8}"/>
                  </a:ext>
                </a:extLst>
              </p:cNvPr>
              <p:cNvGrpSpPr/>
              <p:nvPr/>
            </p:nvGrpSpPr>
            <p:grpSpPr>
              <a:xfrm>
                <a:off x="5541503" y="439613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0AFA95C-AD4D-4743-A7E7-71B65DAEE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0106A3-DCA2-418E-9F2F-451C1E77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60DF4B8-641A-4CD1-9761-762EE4633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2D2084B-D531-489E-9D0B-53219E2CA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A0FB0E6-C5DB-4D21-B43E-B81B4817D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2171172-E5EB-40BE-BE5F-0B488621F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066AB3B-D797-47CC-A55F-5FDD00C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08BC19B-6E47-4605-BE19-E467F641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AA3B561-A5D1-4767-8999-DD7ED2136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816F7-88FA-4CFB-BA47-6B29AF3C4952}"/>
                  </a:ext>
                </a:extLst>
              </p:cNvPr>
              <p:cNvGrpSpPr/>
              <p:nvPr/>
            </p:nvGrpSpPr>
            <p:grpSpPr>
              <a:xfrm>
                <a:off x="5609034" y="43047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BC1B50-1EA8-4233-80C1-18D58D4A4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FD7E435-A1E8-4747-9D41-21E674631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8FBC9EF-C04E-4029-916F-9409328F6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D36F272-7D54-4538-A1F3-9CD788556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BF09A64-BCDD-452A-A25E-776D2BD1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14D955F-454F-4988-8D8D-A6725DA3C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C988823-10F9-4E58-8372-DC40E8EB5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D227A97-F38D-4768-8178-2F93AA6C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18799B5-7BFE-4350-9607-A48E53FB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B7965E7-2995-4976-B6BE-6FCDEF843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E841A96-4197-4D59-9E2B-7AC18E0E5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8178E6C-09F5-4940-8D66-5BBEB1F5B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FAA127-1E58-4571-BF73-E4FE2D24065D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56" y="3101327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Arc 114">
            <a:extLst>
              <a:ext uri="{FF2B5EF4-FFF2-40B4-BE49-F238E27FC236}">
                <a16:creationId xmlns:a16="http://schemas.microsoft.com/office/drawing/2014/main" id="{2DBC0957-8DCC-4EF4-BCB7-466DEC095E64}"/>
              </a:ext>
            </a:extLst>
          </p:cNvPr>
          <p:cNvSpPr/>
          <p:nvPr/>
        </p:nvSpPr>
        <p:spPr>
          <a:xfrm flipH="1" flipV="1">
            <a:off x="4437355" y="3196180"/>
            <a:ext cx="1352102" cy="814773"/>
          </a:xfrm>
          <a:prstGeom prst="arc">
            <a:avLst>
              <a:gd name="adj1" fmla="val 16418413"/>
              <a:gd name="adj2" fmla="val 2159147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869BDF-5DBD-4131-89AA-EDC68D12C4BD}"/>
              </a:ext>
            </a:extLst>
          </p:cNvPr>
          <p:cNvGrpSpPr/>
          <p:nvPr/>
        </p:nvGrpSpPr>
        <p:grpSpPr>
          <a:xfrm>
            <a:off x="223397" y="2926486"/>
            <a:ext cx="1800775" cy="1817262"/>
            <a:chOff x="2388586" y="2017906"/>
            <a:chExt cx="1800775" cy="181726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CD3D78B-1E1B-44E0-A297-382DA8925761}"/>
                </a:ext>
              </a:extLst>
            </p:cNvPr>
            <p:cNvGrpSpPr/>
            <p:nvPr/>
          </p:nvGrpSpPr>
          <p:grpSpPr>
            <a:xfrm>
              <a:off x="2388586" y="2017906"/>
              <a:ext cx="1800775" cy="1817262"/>
              <a:chOff x="3660901" y="3893856"/>
              <a:chExt cx="1800775" cy="181726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A7FB9D-D521-486C-8EF2-13AD855660F2}"/>
                  </a:ext>
                </a:extLst>
              </p:cNvPr>
              <p:cNvSpPr/>
              <p:nvPr/>
            </p:nvSpPr>
            <p:spPr>
              <a:xfrm>
                <a:off x="3660901" y="3905588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BC98F25-3DC8-40D3-8ED2-AA3F2A4A2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4996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771747D-C432-4D61-BE07-90F335BF3BA1}"/>
                  </a:ext>
                </a:extLst>
              </p:cNvPr>
              <p:cNvSpPr/>
              <p:nvPr/>
            </p:nvSpPr>
            <p:spPr>
              <a:xfrm>
                <a:off x="3668182" y="3893856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EQ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F705465-7879-4237-8658-F5D7D56E5449}"/>
                  </a:ext>
                </a:extLst>
              </p:cNvPr>
              <p:cNvSpPr/>
              <p:nvPr/>
            </p:nvSpPr>
            <p:spPr>
              <a:xfrm>
                <a:off x="3700726" y="4299480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26CD07F-18A7-4D76-BDB3-2428A0883171}"/>
                  </a:ext>
                </a:extLst>
              </p:cNvPr>
              <p:cNvGrpSpPr/>
              <p:nvPr/>
            </p:nvGrpSpPr>
            <p:grpSpPr>
              <a:xfrm>
                <a:off x="3699020" y="438721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EDDFFB-F8D5-4297-AD5E-C91EF66C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D92018F-C4FA-4D9B-8504-469522457C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E02AA350-9D9E-4A39-BC6B-C9F5228B1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6FBA89C-4056-4995-8DCD-2526D5E0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8F42102-ECA3-4CAA-BF6F-3BE075846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04272BF-72C2-42AC-975C-10B69C28F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73CC762-D4AC-4B39-AB9D-8A498CB07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CEE0A64-B4FA-4C88-BD49-7C7462037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153FAFF-14D7-455A-8B06-FA8A6F219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AAC29B4-EE27-4E88-8DA5-EF22B05346B7}"/>
                  </a:ext>
                </a:extLst>
              </p:cNvPr>
              <p:cNvGrpSpPr/>
              <p:nvPr/>
            </p:nvGrpSpPr>
            <p:grpSpPr>
              <a:xfrm>
                <a:off x="3826626" y="43100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B21BF7C-0D1B-411F-BFF8-B138501E4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CEAC0F7-C4C1-4030-B187-4013C83CC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C8F9803-6E32-429B-ADDB-25D265FB9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7B0733E-939C-484B-B362-A646509AB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E629297-3DD1-40CD-B9AA-28FF6AF4A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2065A6F-6BAD-4E27-AF5F-33715D43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F7139DD-C03A-42A7-811F-5DA22B19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40F7D95-C382-4B68-B9D1-D375C56B8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AB08F34-EF5F-49DB-A083-ED85C3CF3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302A3B9-8239-42F1-B33A-DAFDBE4DF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E46F513-9611-467C-92A5-ADADEAE88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7FB8C9E-89A9-4590-8C3E-03059F88E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9F48245-6EFE-4881-999A-B5F8E010B6E8}"/>
                </a:ext>
              </a:extLst>
            </p:cNvPr>
            <p:cNvCxnSpPr>
              <a:cxnSpLocks/>
            </p:cNvCxnSpPr>
            <p:nvPr/>
          </p:nvCxnSpPr>
          <p:spPr>
            <a:xfrm>
              <a:off x="2428411" y="3088820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E5A5C8-BCC5-4C79-9C46-47507BB649BA}"/>
                </a:ext>
              </a:extLst>
            </p:cNvPr>
            <p:cNvSpPr/>
            <p:nvPr/>
          </p:nvSpPr>
          <p:spPr>
            <a:xfrm>
              <a:off x="2426447" y="2768978"/>
              <a:ext cx="1731682" cy="559936"/>
            </a:xfrm>
            <a:custGeom>
              <a:avLst/>
              <a:gdLst>
                <a:gd name="connsiteX0" fmla="*/ 0 w 1731682"/>
                <a:gd name="connsiteY0" fmla="*/ 313387 h 559936"/>
                <a:gd name="connsiteX1" fmla="*/ 115047 w 1731682"/>
                <a:gd name="connsiteY1" fmla="*/ 166963 h 559936"/>
                <a:gd name="connsiteX2" fmla="*/ 285377 w 1731682"/>
                <a:gd name="connsiteY2" fmla="*/ 65363 h 559936"/>
                <a:gd name="connsiteX3" fmla="*/ 487082 w 1731682"/>
                <a:gd name="connsiteY3" fmla="*/ 5598 h 559936"/>
                <a:gd name="connsiteX4" fmla="*/ 693271 w 1731682"/>
                <a:gd name="connsiteY4" fmla="*/ 5598 h 559936"/>
                <a:gd name="connsiteX5" fmla="*/ 860612 w 1731682"/>
                <a:gd name="connsiteY5" fmla="*/ 32493 h 559936"/>
                <a:gd name="connsiteX6" fmla="*/ 996577 w 1731682"/>
                <a:gd name="connsiteY6" fmla="*/ 131104 h 559936"/>
                <a:gd name="connsiteX7" fmla="*/ 1093694 w 1731682"/>
                <a:gd name="connsiteY7" fmla="*/ 223740 h 559936"/>
                <a:gd name="connsiteX8" fmla="*/ 1162424 w 1731682"/>
                <a:gd name="connsiteY8" fmla="*/ 316375 h 559936"/>
                <a:gd name="connsiteX9" fmla="*/ 1277471 w 1731682"/>
                <a:gd name="connsiteY9" fmla="*/ 458316 h 559936"/>
                <a:gd name="connsiteX10" fmla="*/ 1461247 w 1731682"/>
                <a:gd name="connsiteY10" fmla="*/ 559916 h 559936"/>
                <a:gd name="connsiteX11" fmla="*/ 1664447 w 1731682"/>
                <a:gd name="connsiteY11" fmla="*/ 465787 h 559936"/>
                <a:gd name="connsiteX12" fmla="*/ 1731682 w 1731682"/>
                <a:gd name="connsiteY12" fmla="*/ 319363 h 55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1682" h="559936">
                  <a:moveTo>
                    <a:pt x="0" y="313387"/>
                  </a:moveTo>
                  <a:cubicBezTo>
                    <a:pt x="33742" y="260843"/>
                    <a:pt x="67484" y="208300"/>
                    <a:pt x="115047" y="166963"/>
                  </a:cubicBezTo>
                  <a:cubicBezTo>
                    <a:pt x="162610" y="125626"/>
                    <a:pt x="223371" y="92257"/>
                    <a:pt x="285377" y="65363"/>
                  </a:cubicBezTo>
                  <a:cubicBezTo>
                    <a:pt x="347383" y="38469"/>
                    <a:pt x="419100" y="15559"/>
                    <a:pt x="487082" y="5598"/>
                  </a:cubicBezTo>
                  <a:cubicBezTo>
                    <a:pt x="555064" y="-4363"/>
                    <a:pt x="631016" y="1116"/>
                    <a:pt x="693271" y="5598"/>
                  </a:cubicBezTo>
                  <a:cubicBezTo>
                    <a:pt x="755526" y="10080"/>
                    <a:pt x="810061" y="11575"/>
                    <a:pt x="860612" y="32493"/>
                  </a:cubicBezTo>
                  <a:cubicBezTo>
                    <a:pt x="911163" y="53411"/>
                    <a:pt x="957730" y="99229"/>
                    <a:pt x="996577" y="131104"/>
                  </a:cubicBezTo>
                  <a:cubicBezTo>
                    <a:pt x="1035424" y="162978"/>
                    <a:pt x="1066053" y="192862"/>
                    <a:pt x="1093694" y="223740"/>
                  </a:cubicBezTo>
                  <a:cubicBezTo>
                    <a:pt x="1121335" y="254618"/>
                    <a:pt x="1131795" y="277279"/>
                    <a:pt x="1162424" y="316375"/>
                  </a:cubicBezTo>
                  <a:cubicBezTo>
                    <a:pt x="1193053" y="355471"/>
                    <a:pt x="1227667" y="417726"/>
                    <a:pt x="1277471" y="458316"/>
                  </a:cubicBezTo>
                  <a:cubicBezTo>
                    <a:pt x="1327275" y="498906"/>
                    <a:pt x="1396751" y="558671"/>
                    <a:pt x="1461247" y="559916"/>
                  </a:cubicBezTo>
                  <a:cubicBezTo>
                    <a:pt x="1525743" y="561161"/>
                    <a:pt x="1619375" y="505879"/>
                    <a:pt x="1664447" y="465787"/>
                  </a:cubicBezTo>
                  <a:cubicBezTo>
                    <a:pt x="1709520" y="425695"/>
                    <a:pt x="1703294" y="348249"/>
                    <a:pt x="1731682" y="3193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Arc 158">
            <a:extLst>
              <a:ext uri="{FF2B5EF4-FFF2-40B4-BE49-F238E27FC236}">
                <a16:creationId xmlns:a16="http://schemas.microsoft.com/office/drawing/2014/main" id="{C674615D-1468-4651-B2E6-DD6159018653}"/>
              </a:ext>
            </a:extLst>
          </p:cNvPr>
          <p:cNvSpPr/>
          <p:nvPr/>
        </p:nvSpPr>
        <p:spPr>
          <a:xfrm flipV="1">
            <a:off x="2523034" y="3245623"/>
            <a:ext cx="1913175" cy="761252"/>
          </a:xfrm>
          <a:prstGeom prst="arc">
            <a:avLst>
              <a:gd name="adj1" fmla="val 16418413"/>
              <a:gd name="adj2" fmla="val 2159147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B2E6E30-06E6-4528-B168-881B67FAD8F2}"/>
              </a:ext>
            </a:extLst>
          </p:cNvPr>
          <p:cNvSpPr>
            <a:spLocks noChangeAspect="1"/>
          </p:cNvSpPr>
          <p:nvPr/>
        </p:nvSpPr>
        <p:spPr>
          <a:xfrm>
            <a:off x="3787719" y="1657675"/>
            <a:ext cx="1018637" cy="718477"/>
          </a:xfrm>
          <a:prstGeom prst="roundRect">
            <a:avLst>
              <a:gd name="adj" fmla="val 2892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spc="-113" dirty="0">
              <a:latin typeface="Graphik" panose="020B0503030202060203" pitchFamily="34" charset="0"/>
            </a:endParaRPr>
          </a:p>
        </p:txBody>
      </p:sp>
      <p:pic>
        <p:nvPicPr>
          <p:cNvPr id="162" name="Graphic 161" descr="Close">
            <a:extLst>
              <a:ext uri="{FF2B5EF4-FFF2-40B4-BE49-F238E27FC236}">
                <a16:creationId xmlns:a16="http://schemas.microsoft.com/office/drawing/2014/main" id="{AB637984-F91F-467C-9A54-D5FC16683C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88337" y="1676625"/>
            <a:ext cx="107154" cy="10715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E697614E-1C5E-4FD5-A9B7-059BE568C228}"/>
              </a:ext>
            </a:extLst>
          </p:cNvPr>
          <p:cNvSpPr txBox="1"/>
          <p:nvPr/>
        </p:nvSpPr>
        <p:spPr>
          <a:xfrm>
            <a:off x="3727463" y="1627215"/>
            <a:ext cx="847979" cy="253916"/>
          </a:xfrm>
          <a:prstGeom prst="rect">
            <a:avLst/>
          </a:prstGeom>
          <a:noFill/>
        </p:spPr>
        <p:txBody>
          <a:bodyPr wrap="square" tIns="6858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Graphik" panose="020B0503030202060203" pitchFamily="34" charset="0"/>
              </a:rPr>
              <a:t>Remove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306C398-1F4B-42CD-A6B0-4BD039259F1C}"/>
              </a:ext>
            </a:extLst>
          </p:cNvPr>
          <p:cNvSpPr/>
          <p:nvPr/>
        </p:nvSpPr>
        <p:spPr>
          <a:xfrm>
            <a:off x="3910423" y="1885201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Pitch Effect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12CBAF-FFC3-42DC-AD82-E39F46579878}"/>
              </a:ext>
            </a:extLst>
          </p:cNvPr>
          <p:cNvSpPr/>
          <p:nvPr/>
        </p:nvSpPr>
        <p:spPr>
          <a:xfrm>
            <a:off x="3910423" y="2022361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Speed Effect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F4CDAD89-0E50-4071-B78D-9C4ACA2248E4}"/>
              </a:ext>
            </a:extLst>
          </p:cNvPr>
          <p:cNvSpPr/>
          <p:nvPr/>
        </p:nvSpPr>
        <p:spPr>
          <a:xfrm>
            <a:off x="4760890" y="1945280"/>
            <a:ext cx="13716" cy="274320"/>
          </a:xfrm>
          <a:prstGeom prst="roundRect">
            <a:avLst/>
          </a:prstGeom>
          <a:solidFill>
            <a:srgbClr val="6969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0AF554D-E090-4934-A1FC-FC257CF99DF7}"/>
              </a:ext>
            </a:extLst>
          </p:cNvPr>
          <p:cNvSpPr/>
          <p:nvPr/>
        </p:nvSpPr>
        <p:spPr>
          <a:xfrm>
            <a:off x="3856080" y="2186571"/>
            <a:ext cx="880686" cy="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BA5A8B9-9970-40A7-B665-67C2D6B6558F}"/>
              </a:ext>
            </a:extLst>
          </p:cNvPr>
          <p:cNvSpPr/>
          <p:nvPr/>
        </p:nvSpPr>
        <p:spPr>
          <a:xfrm>
            <a:off x="3910423" y="2162899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4A4309-8135-46E1-AC5C-3D13BE89BA2C}"/>
              </a:ext>
            </a:extLst>
          </p:cNvPr>
          <p:cNvSpPr/>
          <p:nvPr/>
        </p:nvSpPr>
        <p:spPr>
          <a:xfrm>
            <a:off x="0" y="0"/>
            <a:ext cx="9144000" cy="48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42D08-098A-4DF0-BA38-46648933F3BB}"/>
              </a:ext>
            </a:extLst>
          </p:cNvPr>
          <p:cNvGrpSpPr>
            <a:grpSpLocks noChangeAspect="1"/>
          </p:cNvGrpSpPr>
          <p:nvPr/>
        </p:nvGrpSpPr>
        <p:grpSpPr>
          <a:xfrm>
            <a:off x="1069056" y="73221"/>
            <a:ext cx="1744093" cy="336222"/>
            <a:chOff x="1428445" y="427736"/>
            <a:chExt cx="3173918" cy="6118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1B6536-232E-4B70-B54C-91BDA329A920}"/>
                </a:ext>
              </a:extLst>
            </p:cNvPr>
            <p:cNvSpPr/>
            <p:nvPr/>
          </p:nvSpPr>
          <p:spPr>
            <a:xfrm>
              <a:off x="1428445" y="427736"/>
              <a:ext cx="3173918" cy="61185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4" name="Graphic 13" descr="Play">
              <a:extLst>
                <a:ext uri="{FF2B5EF4-FFF2-40B4-BE49-F238E27FC236}">
                  <a16:creationId xmlns:a16="http://schemas.microsoft.com/office/drawing/2014/main" id="{CFC952C4-6249-41E0-B7B4-DF19FBEEA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6462" y="550256"/>
              <a:ext cx="476279" cy="360504"/>
            </a:xfrm>
            <a:prstGeom prst="rect">
              <a:avLst/>
            </a:prstGeom>
          </p:spPr>
        </p:pic>
        <p:pic>
          <p:nvPicPr>
            <p:cNvPr id="15" name="Graphic 14" descr="End">
              <a:extLst>
                <a:ext uri="{FF2B5EF4-FFF2-40B4-BE49-F238E27FC236}">
                  <a16:creationId xmlns:a16="http://schemas.microsoft.com/office/drawing/2014/main" id="{06E750F0-DACF-4A22-A4B7-3593902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310" y="492885"/>
              <a:ext cx="507194" cy="475248"/>
            </a:xfrm>
            <a:prstGeom prst="rect">
              <a:avLst/>
            </a:prstGeom>
          </p:spPr>
        </p:pic>
        <p:pic>
          <p:nvPicPr>
            <p:cNvPr id="16" name="Graphic 15" descr="Beginning">
              <a:extLst>
                <a:ext uri="{FF2B5EF4-FFF2-40B4-BE49-F238E27FC236}">
                  <a16:creationId xmlns:a16="http://schemas.microsoft.com/office/drawing/2014/main" id="{7A9E4FB4-7701-41FA-B329-87BE0DF6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5323" y="495953"/>
              <a:ext cx="476279" cy="47524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E6F656-CD18-46C2-80C6-6C8214C3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836" y="593011"/>
              <a:ext cx="280420" cy="279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11BAABD2-94CE-40B6-97D3-75080043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1848" y="550258"/>
              <a:ext cx="361287" cy="360506"/>
            </a:xfrm>
            <a:prstGeom prst="rect">
              <a:avLst/>
            </a:prstGeom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F2712C8-79E2-439D-A4F2-1E7578B8D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208" y="582429"/>
              <a:ext cx="318234" cy="317544"/>
            </a:xfrm>
            <a:prstGeom prst="flowChartConnector">
              <a:avLst/>
            </a:prstGeom>
            <a:solidFill>
              <a:srgbClr val="C2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6978BA-4FCF-46A6-8FBC-A2A4A28DE067}"/>
              </a:ext>
            </a:extLst>
          </p:cNvPr>
          <p:cNvSpPr>
            <a:spLocks noChangeAspect="1"/>
          </p:cNvSpPr>
          <p:nvPr/>
        </p:nvSpPr>
        <p:spPr>
          <a:xfrm>
            <a:off x="3165216" y="71486"/>
            <a:ext cx="335387" cy="33622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pc="-113" dirty="0">
                <a:latin typeface="Graphik" panose="020B0503030202060203" pitchFamily="34" charset="0"/>
              </a:rPr>
              <a:t>120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F118C7-A3D3-46AB-8BBF-5D1D1CE66072}"/>
              </a:ext>
            </a:extLst>
          </p:cNvPr>
          <p:cNvGrpSpPr>
            <a:grpSpLocks noChangeAspect="1"/>
          </p:cNvGrpSpPr>
          <p:nvPr/>
        </p:nvGrpSpPr>
        <p:grpSpPr>
          <a:xfrm>
            <a:off x="3700726" y="71486"/>
            <a:ext cx="344405" cy="332056"/>
            <a:chOff x="3671077" y="1426167"/>
            <a:chExt cx="646150" cy="62298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7A18D4-5DE2-4D02-9221-35822A418E83}"/>
                </a:ext>
              </a:extLst>
            </p:cNvPr>
            <p:cNvSpPr/>
            <p:nvPr/>
          </p:nvSpPr>
          <p:spPr>
            <a:xfrm>
              <a:off x="3706865" y="1437267"/>
              <a:ext cx="610362" cy="611882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2F913B-E41D-43E4-A3A6-E595E10B1493}"/>
                </a:ext>
              </a:extLst>
            </p:cNvPr>
            <p:cNvSpPr txBox="1"/>
            <p:nvPr/>
          </p:nvSpPr>
          <p:spPr>
            <a:xfrm>
              <a:off x="3671077" y="1426167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81358-9B6B-4651-B9B7-DA91F7BF3ED0}"/>
                </a:ext>
              </a:extLst>
            </p:cNvPr>
            <p:cNvSpPr txBox="1"/>
            <p:nvPr/>
          </p:nvSpPr>
          <p:spPr>
            <a:xfrm>
              <a:off x="3892071" y="1546621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E2DA1F-AE2E-45ED-9650-16D93F6B3949}"/>
                </a:ext>
              </a:extLst>
            </p:cNvPr>
            <p:cNvCxnSpPr>
              <a:cxnSpLocks/>
            </p:cNvCxnSpPr>
            <p:nvPr/>
          </p:nvCxnSpPr>
          <p:spPr>
            <a:xfrm rot="18060000">
              <a:off x="3778361" y="1741692"/>
              <a:ext cx="455153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B5DE1A-2D38-4013-A784-A2CEB27EC2BE}"/>
              </a:ext>
            </a:extLst>
          </p:cNvPr>
          <p:cNvGrpSpPr>
            <a:grpSpLocks noChangeAspect="1"/>
          </p:cNvGrpSpPr>
          <p:nvPr/>
        </p:nvGrpSpPr>
        <p:grpSpPr>
          <a:xfrm>
            <a:off x="4189361" y="30070"/>
            <a:ext cx="418013" cy="419054"/>
            <a:chOff x="4386319" y="1431505"/>
            <a:chExt cx="706316" cy="7080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77DFDB-091A-456A-8F21-DD192E78DAD1}"/>
                </a:ext>
              </a:extLst>
            </p:cNvPr>
            <p:cNvGrpSpPr/>
            <p:nvPr/>
          </p:nvGrpSpPr>
          <p:grpSpPr>
            <a:xfrm>
              <a:off x="4386319" y="1431505"/>
              <a:ext cx="706316" cy="708074"/>
              <a:chOff x="6579482" y="169738"/>
              <a:chExt cx="941754" cy="94409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7C25E6C-3C0E-4237-B1F2-0EFC17B5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B47D17-5095-4C00-A2CF-61CB282C6DA1}"/>
                  </a:ext>
                </a:extLst>
              </p:cNvPr>
              <p:cNvGrpSpPr/>
              <p:nvPr/>
            </p:nvGrpSpPr>
            <p:grpSpPr>
              <a:xfrm>
                <a:off x="6579482" y="169738"/>
                <a:ext cx="941754" cy="944099"/>
                <a:chOff x="6579482" y="169738"/>
                <a:chExt cx="941754" cy="9440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E24CD34-E31A-4AC4-A8FB-14E01D0A5734}"/>
                    </a:ext>
                  </a:extLst>
                </p:cNvPr>
                <p:cNvCxnSpPr>
                  <a:cxnSpLocks/>
                  <a:stCxn id="33" idx="2"/>
                  <a:endCxn id="33" idx="0"/>
                </p:cNvCxnSpPr>
                <p:nvPr/>
              </p:nvCxnSpPr>
              <p:spPr>
                <a:xfrm flipV="1">
                  <a:off x="7050359" y="169738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10050D9-53A4-4A55-9841-A9EE0150335F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7" name="Graphic 36" descr="Add">
              <a:extLst>
                <a:ext uri="{FF2B5EF4-FFF2-40B4-BE49-F238E27FC236}">
                  <a16:creationId xmlns:a16="http://schemas.microsoft.com/office/drawing/2014/main" id="{F7C20DDC-E840-44E0-89B8-2A073CF0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412427" y="1467465"/>
              <a:ext cx="297645" cy="297645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BA87BB-E64C-4537-B13B-A4C56383FCFF}"/>
                </a:ext>
              </a:extLst>
            </p:cNvPr>
            <p:cNvCxnSpPr>
              <a:cxnSpLocks/>
            </p:cNvCxnSpPr>
            <p:nvPr/>
          </p:nvCxnSpPr>
          <p:spPr>
            <a:xfrm>
              <a:off x="4790086" y="1608524"/>
              <a:ext cx="25397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F6AD0C-40FD-443A-90F3-DF4823618C13}"/>
                </a:ext>
              </a:extLst>
            </p:cNvPr>
            <p:cNvGrpSpPr/>
            <p:nvPr/>
          </p:nvGrpSpPr>
          <p:grpSpPr>
            <a:xfrm>
              <a:off x="4459354" y="1813155"/>
              <a:ext cx="197302" cy="252360"/>
              <a:chOff x="6586047" y="1220721"/>
              <a:chExt cx="263069" cy="33648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185E4E6-3B79-4F49-B53B-96F715E3C7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047" y="1311052"/>
                <a:ext cx="245537" cy="246149"/>
              </a:xfrm>
              <a:prstGeom prst="roundRect">
                <a:avLst>
                  <a:gd name="adj" fmla="val 5340"/>
                </a:avLst>
              </a:prstGeom>
              <a:solidFill>
                <a:srgbClr val="696969">
                  <a:alpha val="0"/>
                </a:srgbClr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C0BE21F-77AB-40C2-974D-F25E6DD9D688}"/>
                  </a:ext>
                </a:extLst>
              </p:cNvPr>
              <p:cNvSpPr/>
              <p:nvPr/>
            </p:nvSpPr>
            <p:spPr>
              <a:xfrm>
                <a:off x="6699285" y="1220721"/>
                <a:ext cx="149831" cy="151554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BD22BB7-2B5D-479A-AC70-9D62CB0446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7851" y="1244911"/>
                <a:ext cx="152383" cy="217696"/>
              </a:xfrm>
              <a:prstGeom prst="straightConnector1">
                <a:avLst/>
              </a:prstGeom>
              <a:ln w="9525" cap="rnd">
                <a:solidFill>
                  <a:srgbClr val="F2F2F2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Graphic 42" descr="Disk">
              <a:extLst>
                <a:ext uri="{FF2B5EF4-FFF2-40B4-BE49-F238E27FC236}">
                  <a16:creationId xmlns:a16="http://schemas.microsoft.com/office/drawing/2014/main" id="{E6DB2183-3B4B-4E80-915F-091A43F0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8885" y="1818353"/>
              <a:ext cx="296376" cy="2963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14018E-F49F-4C3D-B0DB-07F98B149D1E}"/>
              </a:ext>
            </a:extLst>
          </p:cNvPr>
          <p:cNvGrpSpPr>
            <a:grpSpLocks noChangeAspect="1"/>
          </p:cNvGrpSpPr>
          <p:nvPr/>
        </p:nvGrpSpPr>
        <p:grpSpPr>
          <a:xfrm>
            <a:off x="23832" y="16242"/>
            <a:ext cx="668397" cy="446709"/>
            <a:chOff x="187652" y="427733"/>
            <a:chExt cx="1059473" cy="70807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3E6144-A291-4655-B3F9-D840E09D56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7652" y="427733"/>
              <a:ext cx="1059473" cy="708076"/>
              <a:chOff x="6579482" y="169736"/>
              <a:chExt cx="941754" cy="9441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75F541-FB9E-4093-8B7B-05CA033E7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820106F-EC44-4CF5-B76D-CD0D1D23F469}"/>
                  </a:ext>
                </a:extLst>
              </p:cNvPr>
              <p:cNvGrpSpPr/>
              <p:nvPr/>
            </p:nvGrpSpPr>
            <p:grpSpPr>
              <a:xfrm>
                <a:off x="6579482" y="169736"/>
                <a:ext cx="941754" cy="944100"/>
                <a:chOff x="6579482" y="169736"/>
                <a:chExt cx="941754" cy="94410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F9987-4DF3-4539-841A-C31A5EAF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3400" y="169737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D29B6D9-0ACE-4662-B20F-6740FB3737EB}"/>
                    </a:ext>
                  </a:extLst>
                </p:cNvPr>
                <p:cNvCxnSpPr>
                  <a:cxnSpLocks/>
                  <a:stCxn id="50" idx="1"/>
                  <a:endCxn id="50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C838EB6-0ED1-49AA-A605-D301D5542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318" y="169736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5" name="Graphic 54" descr="Scissors">
              <a:extLst>
                <a:ext uri="{FF2B5EF4-FFF2-40B4-BE49-F238E27FC236}">
                  <a16:creationId xmlns:a16="http://schemas.microsoft.com/office/drawing/2014/main" id="{EBE4FABC-5475-4520-A388-DE4670149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8043518">
              <a:off x="208043" y="464951"/>
              <a:ext cx="309305" cy="309305"/>
            </a:xfrm>
            <a:prstGeom prst="rect">
              <a:avLst/>
            </a:prstGeom>
          </p:spPr>
        </p:pic>
        <p:pic>
          <p:nvPicPr>
            <p:cNvPr id="56" name="Graphic 55" descr="Magnifying glass">
              <a:extLst>
                <a:ext uri="{FF2B5EF4-FFF2-40B4-BE49-F238E27FC236}">
                  <a16:creationId xmlns:a16="http://schemas.microsoft.com/office/drawing/2014/main" id="{00153CDB-1702-4A62-A4D5-999042F7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9075" y="819389"/>
              <a:ext cx="278094" cy="27809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817DB1-40A1-45AF-AC68-8F7C6B1D8679}"/>
              </a:ext>
            </a:extLst>
          </p:cNvPr>
          <p:cNvGrpSpPr>
            <a:grpSpLocks noChangeAspect="1"/>
          </p:cNvGrpSpPr>
          <p:nvPr/>
        </p:nvGrpSpPr>
        <p:grpSpPr>
          <a:xfrm>
            <a:off x="5373686" y="77602"/>
            <a:ext cx="670371" cy="336222"/>
            <a:chOff x="5078736" y="1702988"/>
            <a:chExt cx="917276" cy="46005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79CBED-B985-4AC0-ADED-74AD7F816F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8736" y="1702988"/>
              <a:ext cx="917276" cy="460056"/>
              <a:chOff x="6579482" y="169738"/>
              <a:chExt cx="941754" cy="944099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AA255D0-1CAC-4705-9543-4C8E355C0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5B2155C-1185-447C-81D7-185B0388C0B7}"/>
                  </a:ext>
                </a:extLst>
              </p:cNvPr>
              <p:cNvCxnSpPr>
                <a:cxnSpLocks/>
                <a:stCxn id="64" idx="2"/>
                <a:endCxn id="64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Graphic 65" descr="Line arrow Rotate left">
              <a:extLst>
                <a:ext uri="{FF2B5EF4-FFF2-40B4-BE49-F238E27FC236}">
                  <a16:creationId xmlns:a16="http://schemas.microsoft.com/office/drawing/2014/main" id="{A51EAA3B-6C91-4A65-9C81-16C656C2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32089" y="1754220"/>
              <a:ext cx="357592" cy="357591"/>
            </a:xfrm>
            <a:prstGeom prst="rect">
              <a:avLst/>
            </a:prstGeom>
          </p:spPr>
        </p:pic>
        <p:pic>
          <p:nvPicPr>
            <p:cNvPr id="67" name="Graphic 66" descr="Line arrow Rotate left">
              <a:extLst>
                <a:ext uri="{FF2B5EF4-FFF2-40B4-BE49-F238E27FC236}">
                  <a16:creationId xmlns:a16="http://schemas.microsoft.com/office/drawing/2014/main" id="{BDD49530-6674-42B6-A99C-B4C19C89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5585070" y="1754220"/>
              <a:ext cx="363250" cy="357591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4CD9F-1C43-4ED2-833B-D9035B245D0B}"/>
              </a:ext>
            </a:extLst>
          </p:cNvPr>
          <p:cNvSpPr/>
          <p:nvPr/>
        </p:nvSpPr>
        <p:spPr>
          <a:xfrm>
            <a:off x="-3700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C5C407-FAD6-4880-B7AB-71F1593ECB2C}"/>
              </a:ext>
            </a:extLst>
          </p:cNvPr>
          <p:cNvCxnSpPr>
            <a:cxnSpLocks/>
          </p:cNvCxnSpPr>
          <p:nvPr/>
        </p:nvCxnSpPr>
        <p:spPr>
          <a:xfrm flipV="1">
            <a:off x="1797077" y="3909473"/>
            <a:ext cx="0" cy="1805527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FE788B-21F8-4221-B909-F7680E159710}"/>
              </a:ext>
            </a:extLst>
          </p:cNvPr>
          <p:cNvSpPr/>
          <p:nvPr/>
        </p:nvSpPr>
        <p:spPr>
          <a:xfrm>
            <a:off x="1817754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FD878-D05B-498A-959B-C7800E033CCF}"/>
              </a:ext>
            </a:extLst>
          </p:cNvPr>
          <p:cNvSpPr/>
          <p:nvPr/>
        </p:nvSpPr>
        <p:spPr>
          <a:xfrm>
            <a:off x="7340597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A45549-C5DF-4B04-B512-A8E5285ABD29}"/>
              </a:ext>
            </a:extLst>
          </p:cNvPr>
          <p:cNvCxnSpPr>
            <a:cxnSpLocks/>
          </p:cNvCxnSpPr>
          <p:nvPr/>
        </p:nvCxnSpPr>
        <p:spPr>
          <a:xfrm>
            <a:off x="-3700" y="3895334"/>
            <a:ext cx="9145034" cy="0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E01F1337-97F7-466F-8AD3-AB7D5FBEE5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6631" y="4282030"/>
            <a:ext cx="365272" cy="365272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A016370-F877-4AB0-87FA-A5ED590BBB4E}"/>
              </a:ext>
            </a:extLst>
          </p:cNvPr>
          <p:cNvSpPr/>
          <p:nvPr/>
        </p:nvSpPr>
        <p:spPr>
          <a:xfrm flipH="1">
            <a:off x="691323" y="4326178"/>
            <a:ext cx="672530" cy="2769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155A3-4F60-4070-AD46-53EB374629C7}"/>
              </a:ext>
            </a:extLst>
          </p:cNvPr>
          <p:cNvSpPr txBox="1"/>
          <p:nvPr/>
        </p:nvSpPr>
        <p:spPr>
          <a:xfrm>
            <a:off x="461923" y="51846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C5857C-7682-4103-BFC8-C976C9F540F4}"/>
              </a:ext>
            </a:extLst>
          </p:cNvPr>
          <p:cNvSpPr txBox="1"/>
          <p:nvPr/>
        </p:nvSpPr>
        <p:spPr>
          <a:xfrm>
            <a:off x="979467" y="51752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F88A7F3-044B-4A21-BDAA-10BA13A95EB7}"/>
              </a:ext>
            </a:extLst>
          </p:cNvPr>
          <p:cNvGrpSpPr/>
          <p:nvPr/>
        </p:nvGrpSpPr>
        <p:grpSpPr>
          <a:xfrm>
            <a:off x="611903" y="4841387"/>
            <a:ext cx="522414" cy="333889"/>
            <a:chOff x="611903" y="4841387"/>
            <a:chExt cx="522414" cy="3338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5FCB51-0B43-4876-BAC0-6ED6FD97E2C2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5901D8-5C1F-4414-9CD7-6234A90BD023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7AA41D-793F-4B0E-87F8-87279A1FC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D66AF43E-802E-43DC-B3E8-75D5BF299673}"/>
              </a:ext>
            </a:extLst>
          </p:cNvPr>
          <p:cNvSpPr/>
          <p:nvPr/>
        </p:nvSpPr>
        <p:spPr>
          <a:xfrm flipH="1">
            <a:off x="691322" y="4402001"/>
            <a:ext cx="485807" cy="201152"/>
          </a:xfrm>
          <a:prstGeom prst="rtTriangle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3D49E9-E38B-463A-80E5-2E55C080D413}"/>
              </a:ext>
            </a:extLst>
          </p:cNvPr>
          <p:cNvSpPr/>
          <p:nvPr/>
        </p:nvSpPr>
        <p:spPr>
          <a:xfrm>
            <a:off x="0" y="3903778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18EA09-FF44-45B1-9501-14C9F44016A8}"/>
              </a:ext>
            </a:extLst>
          </p:cNvPr>
          <p:cNvSpPr/>
          <p:nvPr/>
        </p:nvSpPr>
        <p:spPr>
          <a:xfrm>
            <a:off x="1846757" y="389863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Input Settings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FD3A48-4955-4F03-8F7C-F51BEBB90843}"/>
              </a:ext>
            </a:extLst>
          </p:cNvPr>
          <p:cNvCxnSpPr>
            <a:cxnSpLocks/>
          </p:cNvCxnSpPr>
          <p:nvPr/>
        </p:nvCxnSpPr>
        <p:spPr>
          <a:xfrm flipH="1">
            <a:off x="80734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3C96B5-D345-4401-ACB6-523AE9363A67}"/>
              </a:ext>
            </a:extLst>
          </p:cNvPr>
          <p:cNvCxnSpPr>
            <a:cxnSpLocks/>
          </p:cNvCxnSpPr>
          <p:nvPr/>
        </p:nvCxnSpPr>
        <p:spPr>
          <a:xfrm flipH="1">
            <a:off x="1927865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0E2E5F-28A5-4C66-8FC0-16CE8BCEA220}"/>
              </a:ext>
            </a:extLst>
          </p:cNvPr>
          <p:cNvCxnSpPr>
            <a:cxnSpLocks/>
          </p:cNvCxnSpPr>
          <p:nvPr/>
        </p:nvCxnSpPr>
        <p:spPr>
          <a:xfrm flipH="1">
            <a:off x="7469258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73E440B-824F-4706-B11B-7FF4FDE42ECD}"/>
              </a:ext>
            </a:extLst>
          </p:cNvPr>
          <p:cNvSpPr/>
          <p:nvPr/>
        </p:nvSpPr>
        <p:spPr>
          <a:xfrm>
            <a:off x="7388670" y="389385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Generation Param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B7A001-F3E7-4FF5-A839-38AE80F98EA4}"/>
              </a:ext>
            </a:extLst>
          </p:cNvPr>
          <p:cNvCxnSpPr>
            <a:cxnSpLocks/>
          </p:cNvCxnSpPr>
          <p:nvPr/>
        </p:nvCxnSpPr>
        <p:spPr>
          <a:xfrm flipH="1">
            <a:off x="1817599" y="4603153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Radio microphone">
            <a:extLst>
              <a:ext uri="{FF2B5EF4-FFF2-40B4-BE49-F238E27FC236}">
                <a16:creationId xmlns:a16="http://schemas.microsoft.com/office/drawing/2014/main" id="{2D54B34B-8131-4C33-83E6-D76D5545B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60742" y="4256544"/>
            <a:ext cx="305888" cy="305888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3304F3-96A7-43A6-A9D8-94A818B66B4B}"/>
              </a:ext>
            </a:extLst>
          </p:cNvPr>
          <p:cNvSpPr/>
          <p:nvPr/>
        </p:nvSpPr>
        <p:spPr>
          <a:xfrm>
            <a:off x="2275437" y="4299480"/>
            <a:ext cx="988755" cy="220016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A8719E-8D85-44D5-9DF0-FB524E4EAFEC}"/>
              </a:ext>
            </a:extLst>
          </p:cNvPr>
          <p:cNvGrpSpPr/>
          <p:nvPr/>
        </p:nvGrpSpPr>
        <p:grpSpPr>
          <a:xfrm>
            <a:off x="3342011" y="4342755"/>
            <a:ext cx="142360" cy="133466"/>
            <a:chOff x="3287243" y="4342755"/>
            <a:chExt cx="142360" cy="1334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90B0AB3-998E-4DAA-855B-56E630329721}"/>
                </a:ext>
              </a:extLst>
            </p:cNvPr>
            <p:cNvSpPr/>
            <p:nvPr/>
          </p:nvSpPr>
          <p:spPr>
            <a:xfrm>
              <a:off x="3287243" y="4342755"/>
              <a:ext cx="142360" cy="133466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C916FD34-5736-48C4-9B01-B35376AA5432}"/>
                </a:ext>
              </a:extLst>
            </p:cNvPr>
            <p:cNvSpPr/>
            <p:nvPr/>
          </p:nvSpPr>
          <p:spPr>
            <a:xfrm flipV="1">
              <a:off x="3324830" y="4387219"/>
              <a:ext cx="65365" cy="56105"/>
            </a:xfrm>
            <a:prstGeom prst="triangle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68DFF6-122E-4E8C-84AD-991EB1456E14}"/>
              </a:ext>
            </a:extLst>
          </p:cNvPr>
          <p:cNvCxnSpPr>
            <a:cxnSpLocks/>
          </p:cNvCxnSpPr>
          <p:nvPr/>
        </p:nvCxnSpPr>
        <p:spPr>
          <a:xfrm flipV="1">
            <a:off x="2420186" y="4608403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ACCB8B-CB18-4B20-8B3D-2243DC2298DF}"/>
              </a:ext>
            </a:extLst>
          </p:cNvPr>
          <p:cNvCxnSpPr>
            <a:cxnSpLocks/>
          </p:cNvCxnSpPr>
          <p:nvPr/>
        </p:nvCxnSpPr>
        <p:spPr>
          <a:xfrm flipV="1">
            <a:off x="3029449" y="4609226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427C07-01D5-4BA5-81E2-79C298DE9F0B}"/>
              </a:ext>
            </a:extLst>
          </p:cNvPr>
          <p:cNvSpPr/>
          <p:nvPr/>
        </p:nvSpPr>
        <p:spPr>
          <a:xfrm>
            <a:off x="1817598" y="4675445"/>
            <a:ext cx="605119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4A1D31-7F38-4599-ABD6-1744FC6EAA6E}"/>
              </a:ext>
            </a:extLst>
          </p:cNvPr>
          <p:cNvSpPr/>
          <p:nvPr/>
        </p:nvSpPr>
        <p:spPr>
          <a:xfrm>
            <a:off x="2433022" y="4678075"/>
            <a:ext cx="58444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Stereo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8AA262-6E0A-499A-BCC2-8A3BD6021F74}"/>
              </a:ext>
            </a:extLst>
          </p:cNvPr>
          <p:cNvSpPr/>
          <p:nvPr/>
        </p:nvSpPr>
        <p:spPr>
          <a:xfrm>
            <a:off x="3031979" y="4680705"/>
            <a:ext cx="58655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Mono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0553A2F-FE14-4BFA-8FBB-3384C92D24AD}"/>
              </a:ext>
            </a:extLst>
          </p:cNvPr>
          <p:cNvSpPr/>
          <p:nvPr/>
        </p:nvSpPr>
        <p:spPr>
          <a:xfrm>
            <a:off x="2006410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2" name="Graphic 111" descr="Checkmark">
            <a:extLst>
              <a:ext uri="{FF2B5EF4-FFF2-40B4-BE49-F238E27FC236}">
                <a16:creationId xmlns:a16="http://schemas.microsoft.com/office/drawing/2014/main" id="{165AACF4-F016-40FD-9C06-D933255432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8582" y="5066365"/>
            <a:ext cx="159763" cy="159763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FC0658A-1C40-4B07-B08F-94A721A9E6D3}"/>
              </a:ext>
            </a:extLst>
          </p:cNvPr>
          <p:cNvSpPr/>
          <p:nvPr/>
        </p:nvSpPr>
        <p:spPr>
          <a:xfrm>
            <a:off x="2624993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FECE2E24-47CF-4B3B-8FC6-7838B3F9D1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818" y="5062758"/>
            <a:ext cx="166976" cy="166976"/>
          </a:xfrm>
          <a:prstGeom prst="rect">
            <a:avLst/>
          </a:prstGeom>
        </p:spPr>
      </p:pic>
      <p:grpSp>
        <p:nvGrpSpPr>
          <p:cNvPr id="373" name="Group 372">
            <a:extLst>
              <a:ext uri="{FF2B5EF4-FFF2-40B4-BE49-F238E27FC236}">
                <a16:creationId xmlns:a16="http://schemas.microsoft.com/office/drawing/2014/main" id="{DEFD75B0-AFFE-45E5-97B5-D47696E6445D}"/>
              </a:ext>
            </a:extLst>
          </p:cNvPr>
          <p:cNvGrpSpPr/>
          <p:nvPr/>
        </p:nvGrpSpPr>
        <p:grpSpPr>
          <a:xfrm>
            <a:off x="3225853" y="5044001"/>
            <a:ext cx="202181" cy="204493"/>
            <a:chOff x="3225853" y="5044001"/>
            <a:chExt cx="202181" cy="20449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93C9284-9DB4-4076-AFD0-C3EC2ADED14E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118" name="Graphic 117" descr="Checkmark">
              <a:extLst>
                <a:ext uri="{FF2B5EF4-FFF2-40B4-BE49-F238E27FC236}">
                  <a16:creationId xmlns:a16="http://schemas.microsoft.com/office/drawing/2014/main" id="{9EE39AAC-09A4-47BF-B8DF-78C3D47F5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8960975-9B87-4B00-B36C-BC8F411D310C}"/>
              </a:ext>
            </a:extLst>
          </p:cNvPr>
          <p:cNvGrpSpPr/>
          <p:nvPr/>
        </p:nvGrpSpPr>
        <p:grpSpPr>
          <a:xfrm>
            <a:off x="3660901" y="3893856"/>
            <a:ext cx="1800775" cy="1817262"/>
            <a:chOff x="3660901" y="3893856"/>
            <a:chExt cx="1800775" cy="18172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6245AC-539F-4604-8DF5-2F93013DECED}"/>
                </a:ext>
              </a:extLst>
            </p:cNvPr>
            <p:cNvSpPr/>
            <p:nvPr/>
          </p:nvSpPr>
          <p:spPr>
            <a:xfrm>
              <a:off x="3660901" y="3905588"/>
              <a:ext cx="1800775" cy="18055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58BDD7-FCB0-4D9D-92F6-3A1B816F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996" y="4219565"/>
              <a:ext cx="15853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301849-A21C-4EC2-A1C1-1CF2B2F6135A}"/>
                </a:ext>
              </a:extLst>
            </p:cNvPr>
            <p:cNvSpPr/>
            <p:nvPr/>
          </p:nvSpPr>
          <p:spPr>
            <a:xfrm>
              <a:off x="3668182" y="3893856"/>
              <a:ext cx="1757079" cy="361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EQ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F40A7F-AB85-4C46-AF4E-611BFE2649EF}"/>
                </a:ext>
              </a:extLst>
            </p:cNvPr>
            <p:cNvSpPr/>
            <p:nvPr/>
          </p:nvSpPr>
          <p:spPr>
            <a:xfrm>
              <a:off x="3700726" y="4299480"/>
              <a:ext cx="1724535" cy="136416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CF397B8-4C72-4080-855B-7092AF23AF86}"/>
                </a:ext>
              </a:extLst>
            </p:cNvPr>
            <p:cNvGrpSpPr/>
            <p:nvPr/>
          </p:nvGrpSpPr>
          <p:grpSpPr>
            <a:xfrm>
              <a:off x="3699020" y="4387219"/>
              <a:ext cx="1724535" cy="1153494"/>
              <a:chOff x="2954468" y="1813758"/>
              <a:chExt cx="1724535" cy="1153494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13DA3A0-4856-46AE-B90B-715A62B8B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813758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E0245D3-F2A3-4150-BB89-6FB20CC3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957945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6E89523-B715-41EB-8136-80750004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10213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E1D4E21-BE04-420A-BD26-D19883672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246319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D6D5AC1-9FD7-43BC-900C-DC2A23654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390506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59FFCB7-5DB7-4C92-A18C-A95ED978A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534693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C0C775E-8CDE-44DB-B9A8-B6F307D1D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678880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67DF98-2E06-4D9C-9AA5-3A2D88188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823067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9BABD3E-8990-4218-A814-3DB8A4182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96725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37AF48B-C568-4E28-BF0E-921D903AA13A}"/>
                </a:ext>
              </a:extLst>
            </p:cNvPr>
            <p:cNvGrpSpPr/>
            <p:nvPr/>
          </p:nvGrpSpPr>
          <p:grpSpPr>
            <a:xfrm>
              <a:off x="3826626" y="4310047"/>
              <a:ext cx="1586052" cy="1336279"/>
              <a:chOff x="5747197" y="1488943"/>
              <a:chExt cx="1586052" cy="1724536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16B1E23-CDFF-41B9-B1EB-8BDACE54D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691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5CB9109-FA71-486F-BC20-2ADE1D48C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504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2E731F7-69F4-44BE-BE41-C48C02218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1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7E02042-8C4D-4B32-BDE4-039E73C11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130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9EC9ED5-EEDB-4288-8E8B-14D456067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94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E58CB1B-E584-4F13-9A51-2B89896D7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9756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DDDBE3A-26EB-4811-A938-36F30A016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569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FB6372-20C5-42D7-8F4A-7D56EEA6D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382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7B14E3D-6942-4601-B18C-B663A077F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19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B591028-32D0-42B9-B0C6-3FC45C6F1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87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D85A4C3-31DD-4E3C-B724-5D4BFCC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06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5F12B75-06D4-4352-BD94-4C21463A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3249" y="1488943"/>
                <a:ext cx="0" cy="1724213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D5F5B11-4059-41B7-B424-FBF8661E4DF6}"/>
              </a:ext>
            </a:extLst>
          </p:cNvPr>
          <p:cNvSpPr/>
          <p:nvPr/>
        </p:nvSpPr>
        <p:spPr>
          <a:xfrm>
            <a:off x="5501673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F4A027-8064-4F94-84EA-15764BEC9D85}"/>
              </a:ext>
            </a:extLst>
          </p:cNvPr>
          <p:cNvCxnSpPr>
            <a:cxnSpLocks/>
          </p:cNvCxnSpPr>
          <p:nvPr/>
        </p:nvCxnSpPr>
        <p:spPr>
          <a:xfrm flipH="1">
            <a:off x="5622127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3AA6FA4-9185-4658-8D32-E9159CA9EFB1}"/>
              </a:ext>
            </a:extLst>
          </p:cNvPr>
          <p:cNvSpPr/>
          <p:nvPr/>
        </p:nvSpPr>
        <p:spPr>
          <a:xfrm>
            <a:off x="5528426" y="3893855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Change Pitch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ED8A9E9-1D75-463E-AE4B-17DB1582C423}"/>
              </a:ext>
            </a:extLst>
          </p:cNvPr>
          <p:cNvSpPr/>
          <p:nvPr/>
        </p:nvSpPr>
        <p:spPr>
          <a:xfrm>
            <a:off x="5543209" y="4300668"/>
            <a:ext cx="1724535" cy="1364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4008FD3-9BED-4D0D-8BF2-B339794D3D90}"/>
              </a:ext>
            </a:extLst>
          </p:cNvPr>
          <p:cNvGrpSpPr/>
          <p:nvPr/>
        </p:nvGrpSpPr>
        <p:grpSpPr>
          <a:xfrm>
            <a:off x="5541503" y="4386515"/>
            <a:ext cx="1724535" cy="1153494"/>
            <a:chOff x="2954468" y="1813758"/>
            <a:chExt cx="1724535" cy="1153494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2928FC7-0AE2-471C-B130-E0B51DC89F7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813758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2E0087-4E12-4A21-A15C-7644456BF6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957945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19452E4-DDF5-4FE8-8C54-F12A0ADB7E4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10213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70B9CAE-E238-41A1-92C5-20E7EE4815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246319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4CAD4CD-2592-4341-89CE-7372F36DC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390506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078D541-7C6F-481D-B713-41080358566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534693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642811A-2617-4425-A44B-B717AEAB7BA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678880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FFF06E-9985-4AE8-AD72-D64FCBBC1B6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823067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02BD041-19E4-4EB0-9172-5468BC8A8B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96725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EBCE821-6DFD-4974-92E3-3E081AC838A6}"/>
              </a:ext>
            </a:extLst>
          </p:cNvPr>
          <p:cNvGrpSpPr/>
          <p:nvPr/>
        </p:nvGrpSpPr>
        <p:grpSpPr>
          <a:xfrm>
            <a:off x="5609034" y="4304747"/>
            <a:ext cx="1586052" cy="1336279"/>
            <a:chOff x="5747197" y="1488943"/>
            <a:chExt cx="1586052" cy="1724536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C44CB7D-03FB-4ACE-9CE4-40754290A671}"/>
                </a:ext>
              </a:extLst>
            </p:cNvPr>
            <p:cNvCxnSpPr>
              <a:cxnSpLocks/>
            </p:cNvCxnSpPr>
            <p:nvPr/>
          </p:nvCxnSpPr>
          <p:spPr>
            <a:xfrm>
              <a:off x="6900691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ADD2729-0B35-40CC-ACBC-4A7E4953E5C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504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71D37F2-B109-4E3A-8E9E-F10A6AB3A2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231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78A36C9-955D-4567-99C9-57B29DCEDD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130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892B1BF-EE2A-4F30-9683-F7DBF0ECF35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94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6B190EC-CDA2-4DF9-9C75-2042F3AAD4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9756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7D87086-BD25-44B2-AEFC-A0773B3C4408}"/>
                </a:ext>
              </a:extLst>
            </p:cNvPr>
            <p:cNvCxnSpPr>
              <a:cxnSpLocks/>
            </p:cNvCxnSpPr>
            <p:nvPr/>
          </p:nvCxnSpPr>
          <p:spPr>
            <a:xfrm>
              <a:off x="6035569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3CCBFD2-5AD4-4C23-9F9B-D294E1DB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891382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59058BB-5B0C-40C1-8666-C37A33D7BD0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19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B31C7B0-E46E-454E-82DB-46680F08305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87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D7C00B3-2A32-4408-B6C8-5ED37660017B}"/>
                </a:ext>
              </a:extLst>
            </p:cNvPr>
            <p:cNvCxnSpPr>
              <a:cxnSpLocks/>
            </p:cNvCxnSpPr>
            <p:nvPr/>
          </p:nvCxnSpPr>
          <p:spPr>
            <a:xfrm>
              <a:off x="718906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58DA7BE-9E6C-4029-BC1C-92A77393AEF1}"/>
                </a:ext>
              </a:extLst>
            </p:cNvPr>
            <p:cNvCxnSpPr>
              <a:cxnSpLocks/>
            </p:cNvCxnSpPr>
            <p:nvPr/>
          </p:nvCxnSpPr>
          <p:spPr>
            <a:xfrm>
              <a:off x="7333249" y="1488943"/>
              <a:ext cx="0" cy="1724213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038399A-2FE0-41BA-BC84-EC0B9AFAD306}"/>
              </a:ext>
            </a:extLst>
          </p:cNvPr>
          <p:cNvCxnSpPr>
            <a:cxnSpLocks/>
          </p:cNvCxnSpPr>
          <p:nvPr/>
        </p:nvCxnSpPr>
        <p:spPr>
          <a:xfrm>
            <a:off x="3700726" y="4964770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06AE545-69E4-479A-9E5A-77CDF2845E8D}"/>
              </a:ext>
            </a:extLst>
          </p:cNvPr>
          <p:cNvCxnSpPr>
            <a:cxnSpLocks/>
          </p:cNvCxnSpPr>
          <p:nvPr/>
        </p:nvCxnSpPr>
        <p:spPr>
          <a:xfrm>
            <a:off x="5540456" y="4966345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E44829D-B3BC-4099-890B-3513BDC5C7A2}"/>
              </a:ext>
            </a:extLst>
          </p:cNvPr>
          <p:cNvCxnSpPr>
            <a:cxnSpLocks/>
          </p:cNvCxnSpPr>
          <p:nvPr/>
        </p:nvCxnSpPr>
        <p:spPr>
          <a:xfrm flipH="1">
            <a:off x="7342444" y="4602832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D5A4FE7-5C68-4D71-9209-9828C564DBC3}"/>
              </a:ext>
            </a:extLst>
          </p:cNvPr>
          <p:cNvGrpSpPr/>
          <p:nvPr/>
        </p:nvGrpSpPr>
        <p:grpSpPr>
          <a:xfrm rot="5400000">
            <a:off x="7536305" y="4301287"/>
            <a:ext cx="264397" cy="221120"/>
            <a:chOff x="611903" y="4841387"/>
            <a:chExt cx="522414" cy="333889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AEE7DEF-23A3-4D2E-9D81-30D3EA7DB185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7C98C8-B1B7-4045-B7AB-19A71B8F280B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261AD2A-45F0-48F6-8FBC-909D53111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3D68538-0D03-4D81-9EF2-C41F507514F8}"/>
              </a:ext>
            </a:extLst>
          </p:cNvPr>
          <p:cNvGrpSpPr/>
          <p:nvPr/>
        </p:nvGrpSpPr>
        <p:grpSpPr>
          <a:xfrm rot="5400000">
            <a:off x="8107821" y="4299990"/>
            <a:ext cx="264397" cy="221120"/>
            <a:chOff x="611903" y="4841387"/>
            <a:chExt cx="522414" cy="333889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69315E6-4323-4940-95AB-DF5E893ADAEC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C27A30D-FFFB-4558-A096-1156293676D2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39CAD7D7-D860-49EF-81E9-4FB2A82B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786F0B3-0BAD-476C-BA0E-A1051E38CE80}"/>
              </a:ext>
            </a:extLst>
          </p:cNvPr>
          <p:cNvSpPr/>
          <p:nvPr/>
        </p:nvSpPr>
        <p:spPr>
          <a:xfrm>
            <a:off x="7577837" y="433054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233E666-9B65-4F51-8ABF-22CACCF5053D}"/>
              </a:ext>
            </a:extLst>
          </p:cNvPr>
          <p:cNvSpPr/>
          <p:nvPr/>
        </p:nvSpPr>
        <p:spPr>
          <a:xfrm>
            <a:off x="8151914" y="438852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7A9640C-CB9D-4DC4-89E9-D1C64EDCA8AC}"/>
              </a:ext>
            </a:extLst>
          </p:cNvPr>
          <p:cNvCxnSpPr>
            <a:cxnSpLocks/>
          </p:cNvCxnSpPr>
          <p:nvPr/>
        </p:nvCxnSpPr>
        <p:spPr>
          <a:xfrm flipV="1">
            <a:off x="7699891" y="4609470"/>
            <a:ext cx="0" cy="11055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0C63FB7-3D50-4B31-AF63-82DF945B2D79}"/>
              </a:ext>
            </a:extLst>
          </p:cNvPr>
          <p:cNvGrpSpPr/>
          <p:nvPr/>
        </p:nvGrpSpPr>
        <p:grpSpPr>
          <a:xfrm>
            <a:off x="7423151" y="4727858"/>
            <a:ext cx="202181" cy="204493"/>
            <a:chOff x="3225853" y="5044001"/>
            <a:chExt cx="202181" cy="204493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41819384-B7D9-4826-A0A7-F6A05A0B28EC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6" name="Graphic 375" descr="Checkmark">
              <a:extLst>
                <a:ext uri="{FF2B5EF4-FFF2-40B4-BE49-F238E27FC236}">
                  <a16:creationId xmlns:a16="http://schemas.microsoft.com/office/drawing/2014/main" id="{037392B6-8423-4073-AF40-2359F2FD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DDC3296-460B-4180-8EE1-5F33BB7000F3}"/>
              </a:ext>
            </a:extLst>
          </p:cNvPr>
          <p:cNvGrpSpPr/>
          <p:nvPr/>
        </p:nvGrpSpPr>
        <p:grpSpPr>
          <a:xfrm>
            <a:off x="7423151" y="5056477"/>
            <a:ext cx="202181" cy="204493"/>
            <a:chOff x="3225853" y="5044001"/>
            <a:chExt cx="202181" cy="204493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084247B6-6840-4842-A83E-479A7FBACBED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9" name="Graphic 378" descr="Checkmark">
              <a:extLst>
                <a:ext uri="{FF2B5EF4-FFF2-40B4-BE49-F238E27FC236}">
                  <a16:creationId xmlns:a16="http://schemas.microsoft.com/office/drawing/2014/main" id="{FCBDFB7A-DAF9-4F83-8B3F-CE204265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86EA491-CF38-43A0-AF48-97DF17CB66AE}"/>
              </a:ext>
            </a:extLst>
          </p:cNvPr>
          <p:cNvGrpSpPr/>
          <p:nvPr/>
        </p:nvGrpSpPr>
        <p:grpSpPr>
          <a:xfrm>
            <a:off x="7423151" y="5390682"/>
            <a:ext cx="202181" cy="204493"/>
            <a:chOff x="3225853" y="5044001"/>
            <a:chExt cx="202181" cy="204493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E5282EEE-967F-40D8-9DAD-3054DA1BBE35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82" name="Graphic 381" descr="Checkmark">
              <a:extLst>
                <a:ext uri="{FF2B5EF4-FFF2-40B4-BE49-F238E27FC236}">
                  <a16:creationId xmlns:a16="http://schemas.microsoft.com/office/drawing/2014/main" id="{579D3222-579B-4FF5-A6E7-39D5ED14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9B51B87-0031-4A81-AC87-BB0B40FD673B}"/>
              </a:ext>
            </a:extLst>
          </p:cNvPr>
          <p:cNvCxnSpPr>
            <a:cxnSpLocks/>
          </p:cNvCxnSpPr>
          <p:nvPr/>
        </p:nvCxnSpPr>
        <p:spPr>
          <a:xfrm>
            <a:off x="7710790" y="5104661"/>
            <a:ext cx="1430544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8495C6EC-F618-4A2F-B0BF-0193B849258F}"/>
              </a:ext>
            </a:extLst>
          </p:cNvPr>
          <p:cNvSpPr/>
          <p:nvPr/>
        </p:nvSpPr>
        <p:spPr>
          <a:xfrm>
            <a:off x="7718787" y="4634936"/>
            <a:ext cx="1414788" cy="964698"/>
          </a:xfrm>
          <a:custGeom>
            <a:avLst/>
            <a:gdLst>
              <a:gd name="connsiteX0" fmla="*/ 0 w 1414788"/>
              <a:gd name="connsiteY0" fmla="*/ 467237 h 964698"/>
              <a:gd name="connsiteX1" fmla="*/ 142968 w 1414788"/>
              <a:gd name="connsiteY1" fmla="*/ 106839 h 964698"/>
              <a:gd name="connsiteX2" fmla="*/ 290404 w 1414788"/>
              <a:gd name="connsiteY2" fmla="*/ 769555 h 964698"/>
              <a:gd name="connsiteX3" fmla="*/ 440818 w 1414788"/>
              <a:gd name="connsiteY3" fmla="*/ 275124 h 964698"/>
              <a:gd name="connsiteX4" fmla="*/ 522727 w 1414788"/>
              <a:gd name="connsiteY4" fmla="*/ 651904 h 964698"/>
              <a:gd name="connsiteX5" fmla="*/ 574851 w 1414788"/>
              <a:gd name="connsiteY5" fmla="*/ 361500 h 964698"/>
              <a:gd name="connsiteX6" fmla="*/ 585276 w 1414788"/>
              <a:gd name="connsiteY6" fmla="*/ 565528 h 964698"/>
              <a:gd name="connsiteX7" fmla="*/ 621018 w 1414788"/>
              <a:gd name="connsiteY7" fmla="*/ 352565 h 964698"/>
              <a:gd name="connsiteX8" fmla="*/ 650803 w 1414788"/>
              <a:gd name="connsiteY8" fmla="*/ 586377 h 964698"/>
              <a:gd name="connsiteX9" fmla="*/ 783346 w 1414788"/>
              <a:gd name="connsiteY9" fmla="*/ 132156 h 964698"/>
              <a:gd name="connsiteX10" fmla="*/ 917378 w 1414788"/>
              <a:gd name="connsiteY10" fmla="*/ 887206 h 964698"/>
              <a:gd name="connsiteX11" fmla="*/ 1081196 w 1414788"/>
              <a:gd name="connsiteY11" fmla="*/ 48758 h 964698"/>
              <a:gd name="connsiteX12" fmla="*/ 1200336 w 1414788"/>
              <a:gd name="connsiteY12" fmla="*/ 964647 h 964698"/>
              <a:gd name="connsiteX13" fmla="*/ 1326922 w 1414788"/>
              <a:gd name="connsiteY13" fmla="*/ 1102 h 964698"/>
              <a:gd name="connsiteX14" fmla="*/ 1414788 w 1414788"/>
              <a:gd name="connsiteY14" fmla="*/ 769555 h 96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4788" h="964698">
                <a:moveTo>
                  <a:pt x="0" y="467237"/>
                </a:moveTo>
                <a:cubicBezTo>
                  <a:pt x="47283" y="261845"/>
                  <a:pt x="94567" y="56453"/>
                  <a:pt x="142968" y="106839"/>
                </a:cubicBezTo>
                <a:cubicBezTo>
                  <a:pt x="191369" y="157225"/>
                  <a:pt x="240762" y="741508"/>
                  <a:pt x="290404" y="769555"/>
                </a:cubicBezTo>
                <a:cubicBezTo>
                  <a:pt x="340046" y="797603"/>
                  <a:pt x="402097" y="294733"/>
                  <a:pt x="440818" y="275124"/>
                </a:cubicBezTo>
                <a:cubicBezTo>
                  <a:pt x="479539" y="255515"/>
                  <a:pt x="500388" y="637508"/>
                  <a:pt x="522727" y="651904"/>
                </a:cubicBezTo>
                <a:cubicBezTo>
                  <a:pt x="545066" y="666300"/>
                  <a:pt x="564426" y="375896"/>
                  <a:pt x="574851" y="361500"/>
                </a:cubicBezTo>
                <a:cubicBezTo>
                  <a:pt x="585276" y="347104"/>
                  <a:pt x="577581" y="567017"/>
                  <a:pt x="585276" y="565528"/>
                </a:cubicBezTo>
                <a:cubicBezTo>
                  <a:pt x="592971" y="564039"/>
                  <a:pt x="610097" y="349090"/>
                  <a:pt x="621018" y="352565"/>
                </a:cubicBezTo>
                <a:cubicBezTo>
                  <a:pt x="631939" y="356040"/>
                  <a:pt x="623748" y="623112"/>
                  <a:pt x="650803" y="586377"/>
                </a:cubicBezTo>
                <a:cubicBezTo>
                  <a:pt x="677858" y="549642"/>
                  <a:pt x="738917" y="82018"/>
                  <a:pt x="783346" y="132156"/>
                </a:cubicBezTo>
                <a:cubicBezTo>
                  <a:pt x="827775" y="182294"/>
                  <a:pt x="867736" y="901106"/>
                  <a:pt x="917378" y="887206"/>
                </a:cubicBezTo>
                <a:cubicBezTo>
                  <a:pt x="967020" y="873306"/>
                  <a:pt x="1034036" y="35851"/>
                  <a:pt x="1081196" y="48758"/>
                </a:cubicBezTo>
                <a:cubicBezTo>
                  <a:pt x="1128356" y="61665"/>
                  <a:pt x="1159382" y="972590"/>
                  <a:pt x="1200336" y="964647"/>
                </a:cubicBezTo>
                <a:cubicBezTo>
                  <a:pt x="1241290" y="956704"/>
                  <a:pt x="1291180" y="33617"/>
                  <a:pt x="1326922" y="1102"/>
                </a:cubicBezTo>
                <a:cubicBezTo>
                  <a:pt x="1362664" y="-31413"/>
                  <a:pt x="1408583" y="665308"/>
                  <a:pt x="1414788" y="769555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D02ED73-A197-4CE3-B002-D4CA838D5027}"/>
              </a:ext>
            </a:extLst>
          </p:cNvPr>
          <p:cNvCxnSpPr>
            <a:cxnSpLocks/>
          </p:cNvCxnSpPr>
          <p:nvPr/>
        </p:nvCxnSpPr>
        <p:spPr>
          <a:xfrm flipV="1">
            <a:off x="8222405" y="4622006"/>
            <a:ext cx="0" cy="1092994"/>
          </a:xfrm>
          <a:prstGeom prst="line">
            <a:avLst/>
          </a:prstGeom>
          <a:ln w="12700" cap="rnd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Oval 387">
            <a:extLst>
              <a:ext uri="{FF2B5EF4-FFF2-40B4-BE49-F238E27FC236}">
                <a16:creationId xmlns:a16="http://schemas.microsoft.com/office/drawing/2014/main" id="{EBBB73A1-AA49-4077-BFEA-3DFF6E7F1278}"/>
              </a:ext>
            </a:extLst>
          </p:cNvPr>
          <p:cNvSpPr/>
          <p:nvPr/>
        </p:nvSpPr>
        <p:spPr>
          <a:xfrm>
            <a:off x="8210550" y="4622006"/>
            <a:ext cx="45719" cy="45719"/>
          </a:xfrm>
          <a:prstGeom prst="ellipse">
            <a:avLst/>
          </a:prstGeom>
          <a:solidFill>
            <a:srgbClr val="69696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4127FA0-7837-40B0-A63B-B1D52D33FF78}"/>
              </a:ext>
            </a:extLst>
          </p:cNvPr>
          <p:cNvSpPr/>
          <p:nvPr/>
        </p:nvSpPr>
        <p:spPr>
          <a:xfrm>
            <a:off x="-1" y="603129"/>
            <a:ext cx="1172625" cy="6259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CD953D5-EABC-4865-903F-396318F39B44}"/>
              </a:ext>
            </a:extLst>
          </p:cNvPr>
          <p:cNvSpPr/>
          <p:nvPr/>
        </p:nvSpPr>
        <p:spPr>
          <a:xfrm>
            <a:off x="-9251" y="552463"/>
            <a:ext cx="1172629" cy="22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Untitled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494A911C-F88E-4581-AD1B-9B83721F9BF4}"/>
              </a:ext>
            </a:extLst>
          </p:cNvPr>
          <p:cNvCxnSpPr>
            <a:cxnSpLocks/>
          </p:cNvCxnSpPr>
          <p:nvPr/>
        </p:nvCxnSpPr>
        <p:spPr>
          <a:xfrm>
            <a:off x="174" y="494189"/>
            <a:ext cx="9145034" cy="0"/>
          </a:xfrm>
          <a:prstGeom prst="line">
            <a:avLst/>
          </a:prstGeom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8D3B5E6-9AFE-4F45-8D94-71ACC6772172}"/>
              </a:ext>
            </a:extLst>
          </p:cNvPr>
          <p:cNvSpPr/>
          <p:nvPr/>
        </p:nvSpPr>
        <p:spPr>
          <a:xfrm>
            <a:off x="1191" y="494190"/>
            <a:ext cx="9133575" cy="11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8E0D08C-7EDD-4451-9C23-64E1E28D10E7}"/>
              </a:ext>
            </a:extLst>
          </p:cNvPr>
          <p:cNvCxnSpPr>
            <a:cxnSpLocks/>
          </p:cNvCxnSpPr>
          <p:nvPr/>
        </p:nvCxnSpPr>
        <p:spPr>
          <a:xfrm>
            <a:off x="-191552" y="1707084"/>
            <a:ext cx="9145034" cy="0"/>
          </a:xfrm>
          <a:prstGeom prst="line">
            <a:avLst/>
          </a:prstGeom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11377FC-810B-4C81-9455-141DF031D0F3}"/>
              </a:ext>
            </a:extLst>
          </p:cNvPr>
          <p:cNvCxnSpPr>
            <a:cxnSpLocks/>
          </p:cNvCxnSpPr>
          <p:nvPr/>
        </p:nvCxnSpPr>
        <p:spPr>
          <a:xfrm flipV="1">
            <a:off x="1177129" y="486137"/>
            <a:ext cx="0" cy="118684"/>
          </a:xfrm>
          <a:prstGeom prst="line">
            <a:avLst/>
          </a:prstGeom>
          <a:ln w="127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Graphic 403" descr="End">
            <a:extLst>
              <a:ext uri="{FF2B5EF4-FFF2-40B4-BE49-F238E27FC236}">
                <a16:creationId xmlns:a16="http://schemas.microsoft.com/office/drawing/2014/main" id="{94D6E4ED-9E97-46A7-8852-3B2A17C26EB9}"/>
              </a:ext>
            </a:extLst>
          </p:cNvPr>
          <p:cNvGrpSpPr>
            <a:grpSpLocks noChangeAspect="1"/>
          </p:cNvGrpSpPr>
          <p:nvPr/>
        </p:nvGrpSpPr>
        <p:grpSpPr>
          <a:xfrm>
            <a:off x="501359" y="512735"/>
            <a:ext cx="107235" cy="76040"/>
            <a:chOff x="2471369" y="1013152"/>
            <a:chExt cx="214836" cy="152339"/>
          </a:xfrm>
          <a:solidFill>
            <a:schemeClr val="tx2">
              <a:lumMod val="75000"/>
            </a:schemeClr>
          </a:solidFill>
        </p:grpSpPr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2F8A1BD-3B28-4927-9F59-AA26D4EDA064}"/>
                </a:ext>
              </a:extLst>
            </p:cNvPr>
            <p:cNvSpPr/>
            <p:nvPr/>
          </p:nvSpPr>
          <p:spPr>
            <a:xfrm>
              <a:off x="2651367" y="1013152"/>
              <a:ext cx="34838" cy="152339"/>
            </a:xfrm>
            <a:custGeom>
              <a:avLst/>
              <a:gdLst>
                <a:gd name="connsiteX0" fmla="*/ 0 w 34838"/>
                <a:gd name="connsiteY0" fmla="*/ 0 h 152339"/>
                <a:gd name="connsiteX1" fmla="*/ 0 w 34838"/>
                <a:gd name="connsiteY1" fmla="*/ 76170 h 152339"/>
                <a:gd name="connsiteX2" fmla="*/ 0 w 34838"/>
                <a:gd name="connsiteY2" fmla="*/ 152339 h 152339"/>
                <a:gd name="connsiteX3" fmla="*/ 34838 w 34838"/>
                <a:gd name="connsiteY3" fmla="*/ 152339 h 152339"/>
                <a:gd name="connsiteX4" fmla="*/ 34838 w 34838"/>
                <a:gd name="connsiteY4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8" h="152339">
                  <a:moveTo>
                    <a:pt x="0" y="0"/>
                  </a:moveTo>
                  <a:lnTo>
                    <a:pt x="0" y="76170"/>
                  </a:lnTo>
                  <a:lnTo>
                    <a:pt x="0" y="152339"/>
                  </a:lnTo>
                  <a:lnTo>
                    <a:pt x="34838" y="152339"/>
                  </a:lnTo>
                  <a:lnTo>
                    <a:pt x="34838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B20D5C4A-3137-4514-907C-9CAAF7BCB0C8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E24BEA3-CB38-4724-8366-9F3337E357C4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9" name="Graphic 403" descr="End">
            <a:extLst>
              <a:ext uri="{FF2B5EF4-FFF2-40B4-BE49-F238E27FC236}">
                <a16:creationId xmlns:a16="http://schemas.microsoft.com/office/drawing/2014/main" id="{AD687ECD-C433-427A-9982-819A50F9A03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3656" y="512988"/>
            <a:ext cx="107235" cy="76040"/>
            <a:chOff x="2471369" y="1013152"/>
            <a:chExt cx="214836" cy="152339"/>
          </a:xfrm>
          <a:solidFill>
            <a:schemeClr val="tx2">
              <a:lumMod val="75000"/>
            </a:schemeClr>
          </a:solidFill>
        </p:grpSpPr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A2D82ED-B05E-4B12-8E9E-2216CF9C53FF}"/>
                </a:ext>
              </a:extLst>
            </p:cNvPr>
            <p:cNvSpPr/>
            <p:nvPr/>
          </p:nvSpPr>
          <p:spPr>
            <a:xfrm>
              <a:off x="2651367" y="1013152"/>
              <a:ext cx="34838" cy="152339"/>
            </a:xfrm>
            <a:custGeom>
              <a:avLst/>
              <a:gdLst>
                <a:gd name="connsiteX0" fmla="*/ 0 w 34838"/>
                <a:gd name="connsiteY0" fmla="*/ 0 h 152339"/>
                <a:gd name="connsiteX1" fmla="*/ 0 w 34838"/>
                <a:gd name="connsiteY1" fmla="*/ 76170 h 152339"/>
                <a:gd name="connsiteX2" fmla="*/ 0 w 34838"/>
                <a:gd name="connsiteY2" fmla="*/ 152339 h 152339"/>
                <a:gd name="connsiteX3" fmla="*/ 34838 w 34838"/>
                <a:gd name="connsiteY3" fmla="*/ 152339 h 152339"/>
                <a:gd name="connsiteX4" fmla="*/ 34838 w 34838"/>
                <a:gd name="connsiteY4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8" h="152339">
                  <a:moveTo>
                    <a:pt x="0" y="0"/>
                  </a:moveTo>
                  <a:lnTo>
                    <a:pt x="0" y="76170"/>
                  </a:lnTo>
                  <a:lnTo>
                    <a:pt x="0" y="152339"/>
                  </a:lnTo>
                  <a:lnTo>
                    <a:pt x="34838" y="152339"/>
                  </a:lnTo>
                  <a:lnTo>
                    <a:pt x="34838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2BF2FC8-FDDF-4E70-AD4C-01D6971FCECD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88941956-7C76-4391-B400-C06CAAEF4247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3" name="Graphic 403" descr="End">
            <a:extLst>
              <a:ext uri="{FF2B5EF4-FFF2-40B4-BE49-F238E27FC236}">
                <a16:creationId xmlns:a16="http://schemas.microsoft.com/office/drawing/2014/main" id="{C339165C-86D4-4730-8145-865D43E8284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08415" y="512988"/>
            <a:ext cx="87672" cy="76040"/>
            <a:chOff x="2471369" y="1013152"/>
            <a:chExt cx="175643" cy="152339"/>
          </a:xfrm>
          <a:solidFill>
            <a:schemeClr val="tx2">
              <a:lumMod val="75000"/>
            </a:schemeClr>
          </a:solidFill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89A5838-6F5C-43F5-9747-8284B8AB9FAF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CF6B0DE-181C-4026-B275-8472031FF7F4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7" name="Graphic 403" descr="End">
            <a:extLst>
              <a:ext uri="{FF2B5EF4-FFF2-40B4-BE49-F238E27FC236}">
                <a16:creationId xmlns:a16="http://schemas.microsoft.com/office/drawing/2014/main" id="{3F490B43-B97B-4667-9407-2DCE56DB10F8}"/>
              </a:ext>
            </a:extLst>
          </p:cNvPr>
          <p:cNvGrpSpPr>
            <a:grpSpLocks noChangeAspect="1"/>
          </p:cNvGrpSpPr>
          <p:nvPr/>
        </p:nvGrpSpPr>
        <p:grpSpPr>
          <a:xfrm>
            <a:off x="354696" y="512986"/>
            <a:ext cx="87676" cy="76041"/>
            <a:chOff x="2471369" y="1013150"/>
            <a:chExt cx="175651" cy="152341"/>
          </a:xfrm>
          <a:solidFill>
            <a:schemeClr val="tx2">
              <a:lumMod val="75000"/>
            </a:schemeClr>
          </a:solidFill>
        </p:grpSpPr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B9B28F2-A7AB-4126-8816-CAEB46A9D1BF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E7208E7-1557-41F5-A3AA-6703264941FE}"/>
                </a:ext>
              </a:extLst>
            </p:cNvPr>
            <p:cNvSpPr/>
            <p:nvPr/>
          </p:nvSpPr>
          <p:spPr>
            <a:xfrm>
              <a:off x="2561376" y="1013150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31" name="Graphic 430" descr="Zoom in">
            <a:extLst>
              <a:ext uri="{FF2B5EF4-FFF2-40B4-BE49-F238E27FC236}">
                <a16:creationId xmlns:a16="http://schemas.microsoft.com/office/drawing/2014/main" id="{2BFDBAE6-594C-4C4E-8505-386CBC59741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5850" y="505793"/>
            <a:ext cx="93702" cy="93702"/>
          </a:xfrm>
          <a:prstGeom prst="rect">
            <a:avLst/>
          </a:prstGeom>
        </p:spPr>
      </p:pic>
      <p:pic>
        <p:nvPicPr>
          <p:cNvPr id="433" name="Graphic 432" descr="Zoom out">
            <a:extLst>
              <a:ext uri="{FF2B5EF4-FFF2-40B4-BE49-F238E27FC236}">
                <a16:creationId xmlns:a16="http://schemas.microsoft.com/office/drawing/2014/main" id="{D96AE1CE-52C8-4D42-961E-C0982046AC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5094" y="503904"/>
            <a:ext cx="93702" cy="93702"/>
          </a:xfrm>
          <a:prstGeom prst="rect">
            <a:avLst/>
          </a:prstGeom>
        </p:spPr>
      </p:pic>
      <p:grpSp>
        <p:nvGrpSpPr>
          <p:cNvPr id="439" name="Group 438">
            <a:extLst>
              <a:ext uri="{FF2B5EF4-FFF2-40B4-BE49-F238E27FC236}">
                <a16:creationId xmlns:a16="http://schemas.microsoft.com/office/drawing/2014/main" id="{8C7EF34E-FD7A-4C2B-AC6F-59D3B40811FB}"/>
              </a:ext>
            </a:extLst>
          </p:cNvPr>
          <p:cNvGrpSpPr>
            <a:grpSpLocks noChangeAspect="1"/>
          </p:cNvGrpSpPr>
          <p:nvPr/>
        </p:nvGrpSpPr>
        <p:grpSpPr>
          <a:xfrm>
            <a:off x="1044339" y="506517"/>
            <a:ext cx="87479" cy="87479"/>
            <a:chOff x="4196715" y="2482215"/>
            <a:chExt cx="751881" cy="752474"/>
          </a:xfrm>
        </p:grpSpPr>
        <p:sp>
          <p:nvSpPr>
            <p:cNvPr id="440" name="Graphic 434" descr="Magnifying glass">
              <a:extLst>
                <a:ext uri="{FF2B5EF4-FFF2-40B4-BE49-F238E27FC236}">
                  <a16:creationId xmlns:a16="http://schemas.microsoft.com/office/drawing/2014/main" id="{CB67814F-EFE8-441B-A6A7-D420D57709EF}"/>
                </a:ext>
              </a:extLst>
            </p:cNvPr>
            <p:cNvSpPr/>
            <p:nvPr/>
          </p:nvSpPr>
          <p:spPr>
            <a:xfrm>
              <a:off x="4196715" y="2482215"/>
              <a:ext cx="751881" cy="752474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F08C0CCD-5694-4D5E-9287-A22A7F93F36C}"/>
                </a:ext>
              </a:extLst>
            </p:cNvPr>
            <p:cNvSpPr/>
            <p:nvPr/>
          </p:nvSpPr>
          <p:spPr>
            <a:xfrm flipV="1">
              <a:off x="4381035" y="2706785"/>
              <a:ext cx="210139" cy="15150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1DD2D833-4CA4-47CE-8AB0-DBBBA457C5C6}"/>
              </a:ext>
            </a:extLst>
          </p:cNvPr>
          <p:cNvCxnSpPr>
            <a:cxnSpLocks/>
          </p:cNvCxnSpPr>
          <p:nvPr/>
        </p:nvCxnSpPr>
        <p:spPr>
          <a:xfrm>
            <a:off x="1180961" y="550237"/>
            <a:ext cx="7962142" cy="813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3307</TotalTime>
  <Words>58</Words>
  <Application>Microsoft Office PowerPoint</Application>
  <PresentationFormat>On-screen Show (16:10)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33</cp:revision>
  <dcterms:created xsi:type="dcterms:W3CDTF">2020-03-11T00:38:02Z</dcterms:created>
  <dcterms:modified xsi:type="dcterms:W3CDTF">2020-04-05T04:05:07Z</dcterms:modified>
</cp:coreProperties>
</file>