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7B14F-47AC-48B2-B032-75DCDCD113E8}" v="29" dt="2020-03-11T02:19:28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7CD1-EF13-4B51-ADC9-6337E10C759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F408-B28B-4454-B08B-76E51211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7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ABB8F7-C0C1-41A7-8DD8-D30633F9A77B}"/>
              </a:ext>
            </a:extLst>
          </p:cNvPr>
          <p:cNvSpPr/>
          <p:nvPr/>
        </p:nvSpPr>
        <p:spPr>
          <a:xfrm>
            <a:off x="9791700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472294-F470-4C94-B1ED-1C44C7FB462C}"/>
              </a:ext>
            </a:extLst>
          </p:cNvPr>
          <p:cNvSpPr/>
          <p:nvPr/>
        </p:nvSpPr>
        <p:spPr>
          <a:xfrm>
            <a:off x="7347864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2D9C90-6973-4334-B83F-248D83189D2B}"/>
              </a:ext>
            </a:extLst>
          </p:cNvPr>
          <p:cNvSpPr/>
          <p:nvPr/>
        </p:nvSpPr>
        <p:spPr>
          <a:xfrm>
            <a:off x="9525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1A24E0-8457-4B47-BA90-AD2E57D9311E}"/>
              </a:ext>
            </a:extLst>
          </p:cNvPr>
          <p:cNvSpPr/>
          <p:nvPr/>
        </p:nvSpPr>
        <p:spPr>
          <a:xfrm>
            <a:off x="4900453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B4CDED-038B-4EC0-872F-88F1C8D18DA9}"/>
              </a:ext>
            </a:extLst>
          </p:cNvPr>
          <p:cNvSpPr/>
          <p:nvPr/>
        </p:nvSpPr>
        <p:spPr>
          <a:xfrm>
            <a:off x="2453361" y="4648200"/>
            <a:ext cx="2381250" cy="2209800"/>
          </a:xfrm>
          <a:prstGeom prst="roundRect">
            <a:avLst>
              <a:gd name="adj" fmla="val 525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B34B6-3EE2-4F7C-9492-A58883F2D290}"/>
              </a:ext>
            </a:extLst>
          </p:cNvPr>
          <p:cNvCxnSpPr/>
          <p:nvPr/>
        </p:nvCxnSpPr>
        <p:spPr>
          <a:xfrm>
            <a:off x="0" y="52019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78F772-757B-4223-BC82-9839845CAE3E}"/>
              </a:ext>
            </a:extLst>
          </p:cNvPr>
          <p:cNvSpPr txBox="1"/>
          <p:nvPr/>
        </p:nvSpPr>
        <p:spPr>
          <a:xfrm>
            <a:off x="2734783" y="4648200"/>
            <a:ext cx="180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</a:rPr>
              <a:t>Input Settings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6A8FC-FDE8-4406-BC42-4C035681CEBD}"/>
              </a:ext>
            </a:extLst>
          </p:cNvPr>
          <p:cNvSpPr txBox="1"/>
          <p:nvPr/>
        </p:nvSpPr>
        <p:spPr>
          <a:xfrm>
            <a:off x="5177785" y="4648200"/>
            <a:ext cx="180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</a:rPr>
              <a:t>EQ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F9759-216A-492B-88C4-7B7682312546}"/>
              </a:ext>
            </a:extLst>
          </p:cNvPr>
          <p:cNvSpPr txBox="1"/>
          <p:nvPr/>
        </p:nvSpPr>
        <p:spPr>
          <a:xfrm>
            <a:off x="7630633" y="4654314"/>
            <a:ext cx="180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</a:rPr>
              <a:t>Effect Controls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42588-CDB6-49DC-BC1F-6E40A270B2BD}"/>
              </a:ext>
            </a:extLst>
          </p:cNvPr>
          <p:cNvSpPr txBox="1"/>
          <p:nvPr/>
        </p:nvSpPr>
        <p:spPr>
          <a:xfrm>
            <a:off x="10078558" y="4648200"/>
            <a:ext cx="180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</a:rPr>
              <a:t>Generation 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441EF-73AC-4B18-A2EC-CDF13FCE837D}"/>
              </a:ext>
            </a:extLst>
          </p:cNvPr>
          <p:cNvSpPr txBox="1"/>
          <p:nvPr/>
        </p:nvSpPr>
        <p:spPr>
          <a:xfrm>
            <a:off x="305907" y="4648200"/>
            <a:ext cx="178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e Hand Black" panose="03070902030502020204" pitchFamily="66" charset="0"/>
                <a:cs typeface="Sakkal Majalla" panose="02000000000000000000" pitchFamily="2" charset="-78"/>
              </a:rPr>
              <a:t>Master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9097C5-0F1F-438E-9352-D7C2E5931CAD}"/>
              </a:ext>
            </a:extLst>
          </p:cNvPr>
          <p:cNvSpPr/>
          <p:nvPr/>
        </p:nvSpPr>
        <p:spPr>
          <a:xfrm>
            <a:off x="9525" y="1082309"/>
            <a:ext cx="12192000" cy="11780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ACFD07-C875-4747-957F-481BD09370E3}"/>
              </a:ext>
            </a:extLst>
          </p:cNvPr>
          <p:cNvSpPr/>
          <p:nvPr/>
        </p:nvSpPr>
        <p:spPr>
          <a:xfrm>
            <a:off x="9525" y="2268024"/>
            <a:ext cx="12192000" cy="117809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679C5B-2556-48B2-AA47-2CF7679AFD8D}"/>
              </a:ext>
            </a:extLst>
          </p:cNvPr>
          <p:cNvSpPr/>
          <p:nvPr/>
        </p:nvSpPr>
        <p:spPr>
          <a:xfrm>
            <a:off x="9525" y="3461364"/>
            <a:ext cx="12192000" cy="117808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3F3308-6879-454F-86CA-A06BEC292737}"/>
              </a:ext>
            </a:extLst>
          </p:cNvPr>
          <p:cNvSpPr/>
          <p:nvPr/>
        </p:nvSpPr>
        <p:spPr>
          <a:xfrm>
            <a:off x="9525" y="1082309"/>
            <a:ext cx="2084868" cy="1178090"/>
          </a:xfrm>
          <a:prstGeom prst="roundRect">
            <a:avLst>
              <a:gd name="adj" fmla="val 13433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991A2B-4668-4E2F-BEC6-DB93F0C408C0}"/>
              </a:ext>
            </a:extLst>
          </p:cNvPr>
          <p:cNvSpPr/>
          <p:nvPr/>
        </p:nvSpPr>
        <p:spPr>
          <a:xfrm>
            <a:off x="2094393" y="1082309"/>
            <a:ext cx="10107132" cy="1178090"/>
          </a:xfrm>
          <a:prstGeom prst="roundRect">
            <a:avLst>
              <a:gd name="adj" fmla="val 11816"/>
            </a:avLst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FDF0FC-5C66-4ECF-97D4-9286A9CABB8A}"/>
              </a:ext>
            </a:extLst>
          </p:cNvPr>
          <p:cNvCxnSpPr>
            <a:cxnSpLocks/>
          </p:cNvCxnSpPr>
          <p:nvPr/>
        </p:nvCxnSpPr>
        <p:spPr>
          <a:xfrm>
            <a:off x="9525" y="1418010"/>
            <a:ext cx="2084868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9C31CD-9CE1-43B3-A000-241AB3357741}"/>
              </a:ext>
            </a:extLst>
          </p:cNvPr>
          <p:cNvSpPr txBox="1"/>
          <p:nvPr/>
        </p:nvSpPr>
        <p:spPr>
          <a:xfrm>
            <a:off x="9525" y="1082309"/>
            <a:ext cx="2094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he Hand Black" panose="03070902030502020204" pitchFamily="66" charset="0"/>
                <a:cs typeface="Sakkal Majalla" panose="02000000000000000000" pitchFamily="2" charset="-78"/>
              </a:rPr>
              <a:t>Untitled Track</a:t>
            </a:r>
          </a:p>
        </p:txBody>
      </p:sp>
      <p:pic>
        <p:nvPicPr>
          <p:cNvPr id="43" name="Graphic 42" descr="Volume">
            <a:extLst>
              <a:ext uri="{FF2B5EF4-FFF2-40B4-BE49-F238E27FC236}">
                <a16:creationId xmlns:a16="http://schemas.microsoft.com/office/drawing/2014/main" id="{3D2471E3-9425-4D40-9CAF-BEE8A61A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1" y="1753712"/>
            <a:ext cx="400110" cy="40011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F999EAE-CCF1-421B-B64C-3487FF9816E9}"/>
              </a:ext>
            </a:extLst>
          </p:cNvPr>
          <p:cNvSpPr/>
          <p:nvPr/>
        </p:nvSpPr>
        <p:spPr>
          <a:xfrm>
            <a:off x="737111" y="1672233"/>
            <a:ext cx="1229832" cy="400110"/>
          </a:xfrm>
          <a:custGeom>
            <a:avLst/>
            <a:gdLst>
              <a:gd name="connsiteX0" fmla="*/ 0 w 894243"/>
              <a:gd name="connsiteY0" fmla="*/ 400110 h 400110"/>
              <a:gd name="connsiteX1" fmla="*/ 0 w 894243"/>
              <a:gd name="connsiteY1" fmla="*/ 0 h 400110"/>
              <a:gd name="connsiteX2" fmla="*/ 894243 w 894243"/>
              <a:gd name="connsiteY2" fmla="*/ 400110 h 400110"/>
              <a:gd name="connsiteX3" fmla="*/ 0 w 894243"/>
              <a:gd name="connsiteY3" fmla="*/ 400110 h 400110"/>
              <a:gd name="connsiteX0" fmla="*/ 1229832 w 1229832"/>
              <a:gd name="connsiteY0" fmla="*/ 400110 h 400110"/>
              <a:gd name="connsiteX1" fmla="*/ 1229832 w 1229832"/>
              <a:gd name="connsiteY1" fmla="*/ 0 h 400110"/>
              <a:gd name="connsiteX2" fmla="*/ 0 w 1229832"/>
              <a:gd name="connsiteY2" fmla="*/ 390585 h 400110"/>
              <a:gd name="connsiteX3" fmla="*/ 1229832 w 1229832"/>
              <a:gd name="connsiteY3" fmla="*/ 400110 h 400110"/>
              <a:gd name="connsiteX0" fmla="*/ 1229832 w 1229832"/>
              <a:gd name="connsiteY0" fmla="*/ 400110 h 409635"/>
              <a:gd name="connsiteX1" fmla="*/ 1229832 w 1229832"/>
              <a:gd name="connsiteY1" fmla="*/ 0 h 409635"/>
              <a:gd name="connsiteX2" fmla="*/ 0 w 1229832"/>
              <a:gd name="connsiteY2" fmla="*/ 409635 h 409635"/>
              <a:gd name="connsiteX3" fmla="*/ 1229832 w 1229832"/>
              <a:gd name="connsiteY3" fmla="*/ 400110 h 409635"/>
              <a:gd name="connsiteX0" fmla="*/ 1229832 w 1229832"/>
              <a:gd name="connsiteY0" fmla="*/ 400110 h 400110"/>
              <a:gd name="connsiteX1" fmla="*/ 1229832 w 1229832"/>
              <a:gd name="connsiteY1" fmla="*/ 0 h 400110"/>
              <a:gd name="connsiteX2" fmla="*/ 0 w 1229832"/>
              <a:gd name="connsiteY2" fmla="*/ 400110 h 400110"/>
              <a:gd name="connsiteX3" fmla="*/ 1229832 w 1229832"/>
              <a:gd name="connsiteY3" fmla="*/ 40011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9832" h="400110">
                <a:moveTo>
                  <a:pt x="1229832" y="400110"/>
                </a:moveTo>
                <a:lnTo>
                  <a:pt x="1229832" y="0"/>
                </a:lnTo>
                <a:lnTo>
                  <a:pt x="0" y="400110"/>
                </a:lnTo>
                <a:lnTo>
                  <a:pt x="1229832" y="40011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3">
            <a:extLst>
              <a:ext uri="{FF2B5EF4-FFF2-40B4-BE49-F238E27FC236}">
                <a16:creationId xmlns:a16="http://schemas.microsoft.com/office/drawing/2014/main" id="{BF54C8CB-3A46-4FAA-9EA0-FB78D83AAD51}"/>
              </a:ext>
            </a:extLst>
          </p:cNvPr>
          <p:cNvSpPr/>
          <p:nvPr/>
        </p:nvSpPr>
        <p:spPr>
          <a:xfrm>
            <a:off x="737111" y="1826416"/>
            <a:ext cx="786889" cy="253552"/>
          </a:xfrm>
          <a:custGeom>
            <a:avLst/>
            <a:gdLst>
              <a:gd name="connsiteX0" fmla="*/ 0 w 894243"/>
              <a:gd name="connsiteY0" fmla="*/ 400110 h 400110"/>
              <a:gd name="connsiteX1" fmla="*/ 0 w 894243"/>
              <a:gd name="connsiteY1" fmla="*/ 0 h 400110"/>
              <a:gd name="connsiteX2" fmla="*/ 894243 w 894243"/>
              <a:gd name="connsiteY2" fmla="*/ 400110 h 400110"/>
              <a:gd name="connsiteX3" fmla="*/ 0 w 894243"/>
              <a:gd name="connsiteY3" fmla="*/ 400110 h 400110"/>
              <a:gd name="connsiteX0" fmla="*/ 1229832 w 1229832"/>
              <a:gd name="connsiteY0" fmla="*/ 400110 h 400110"/>
              <a:gd name="connsiteX1" fmla="*/ 1229832 w 1229832"/>
              <a:gd name="connsiteY1" fmla="*/ 0 h 400110"/>
              <a:gd name="connsiteX2" fmla="*/ 0 w 1229832"/>
              <a:gd name="connsiteY2" fmla="*/ 390585 h 400110"/>
              <a:gd name="connsiteX3" fmla="*/ 1229832 w 1229832"/>
              <a:gd name="connsiteY3" fmla="*/ 400110 h 400110"/>
              <a:gd name="connsiteX0" fmla="*/ 1229832 w 1229832"/>
              <a:gd name="connsiteY0" fmla="*/ 400110 h 409635"/>
              <a:gd name="connsiteX1" fmla="*/ 1229832 w 1229832"/>
              <a:gd name="connsiteY1" fmla="*/ 0 h 409635"/>
              <a:gd name="connsiteX2" fmla="*/ 0 w 1229832"/>
              <a:gd name="connsiteY2" fmla="*/ 409635 h 409635"/>
              <a:gd name="connsiteX3" fmla="*/ 1229832 w 1229832"/>
              <a:gd name="connsiteY3" fmla="*/ 400110 h 409635"/>
              <a:gd name="connsiteX0" fmla="*/ 1229832 w 1229832"/>
              <a:gd name="connsiteY0" fmla="*/ 400110 h 400110"/>
              <a:gd name="connsiteX1" fmla="*/ 1229832 w 1229832"/>
              <a:gd name="connsiteY1" fmla="*/ 0 h 400110"/>
              <a:gd name="connsiteX2" fmla="*/ 0 w 1229832"/>
              <a:gd name="connsiteY2" fmla="*/ 400110 h 400110"/>
              <a:gd name="connsiteX3" fmla="*/ 1229832 w 1229832"/>
              <a:gd name="connsiteY3" fmla="*/ 40011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9832" h="400110">
                <a:moveTo>
                  <a:pt x="1229832" y="400110"/>
                </a:moveTo>
                <a:lnTo>
                  <a:pt x="1229832" y="0"/>
                </a:lnTo>
                <a:lnTo>
                  <a:pt x="0" y="400110"/>
                </a:lnTo>
                <a:lnTo>
                  <a:pt x="1229832" y="40011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5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83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B8BACBA264ED4994425EE8FE9EF001" ma:contentTypeVersion="7" ma:contentTypeDescription="Create a new document." ma:contentTypeScope="" ma:versionID="c8f4818dda3d09f5bc1cea121881fe8b">
  <xsd:schema xmlns:xsd="http://www.w3.org/2001/XMLSchema" xmlns:xs="http://www.w3.org/2001/XMLSchema" xmlns:p="http://schemas.microsoft.com/office/2006/metadata/properties" xmlns:ns3="a960c652-b99d-4dcb-8129-ac5bcf7d5b72" xmlns:ns4="7d994e41-a5e3-4755-ab68-72dee7bef246" targetNamespace="http://schemas.microsoft.com/office/2006/metadata/properties" ma:root="true" ma:fieldsID="5d4a465fedfb736c7cba1fb294efa8f6" ns3:_="" ns4:_="">
    <xsd:import namespace="a960c652-b99d-4dcb-8129-ac5bcf7d5b72"/>
    <xsd:import namespace="7d994e41-a5e3-4755-ab68-72dee7bef2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0c652-b99d-4dcb-8129-ac5bcf7d5b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94e41-a5e3-4755-ab68-72dee7bef2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0086BD-0D6F-4D8C-932B-833DF2E2FD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60c652-b99d-4dcb-8129-ac5bcf7d5b72"/>
    <ds:schemaRef ds:uri="7d994e41-a5e3-4755-ab68-72dee7bef2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FFC6CB-8629-4353-AFE0-5130B12AB5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7B02F5-AAD4-4244-9C6D-0025411AFFB2}">
  <ds:schemaRefs>
    <ds:schemaRef ds:uri="http://schemas.microsoft.com/office/2006/metadata/properties"/>
    <ds:schemaRef ds:uri="7d994e41-a5e3-4755-ab68-72dee7bef246"/>
    <ds:schemaRef ds:uri="http://purl.org/dc/terms/"/>
    <ds:schemaRef ds:uri="a960c652-b99d-4dcb-8129-ac5bcf7d5b7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The Hand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tokar</dc:creator>
  <cp:lastModifiedBy>ROSE ELIZABETH TOKAR</cp:lastModifiedBy>
  <cp:revision>7</cp:revision>
  <dcterms:created xsi:type="dcterms:W3CDTF">2020-03-11T00:53:48Z</dcterms:created>
  <dcterms:modified xsi:type="dcterms:W3CDTF">2020-03-11T02:21:28Z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0x010100A6B8BACBA264ED4994425EE8FE9EF001</vt:lpwstr>
  </property>
</Properties>
</file>