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C24646"/>
    <a:srgbClr val="F2F2F2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-1545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5C69-327F-42A9-B7A1-59EE6DFD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821E-51EF-4376-98AE-AA41A2CF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6B60-546D-4490-B724-00320114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239B-E7FC-496A-BE71-2E68A26F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FF96-AFCE-4A9D-868B-8A2F01A0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087-0281-4A04-BBBC-DEFABA18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DDED-63C6-49FD-BBC9-DE541EC4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4225-2757-47F3-9551-61639EE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74A4-3EAC-47AB-916A-429B122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E1F-2441-46E8-AE6C-16870519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1CFF0-ECF9-4B56-B2AF-6D31ADBD1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8B4BD-1220-427E-BE19-4530A637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86E4-B5E0-4DC6-9BD9-FF7C48C9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8C48-E516-4D33-A552-EE9D46A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F262-32F4-4A52-A4BE-A47A844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BE92-05C2-4F3B-8D4E-058A7E0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360-5E73-4AA5-A44A-83605964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2A92-8CEC-40AD-9BA6-5B128552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2308-2F88-4950-BDF3-9FFA5C25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827A-E9AC-4A6F-A146-3C73768A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888B-868B-4A82-BA51-77C569DF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0F67-169D-477D-B714-179301B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0F1C-8DC3-4D82-9B7D-A23C514B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E869-18B2-4CD7-92FD-31D86268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6DC5-C2F4-4385-8973-702B7AE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956A-E89C-4141-9B2E-8608569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4A69-C43A-4710-A8B8-7E39E5400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F5693-1D95-471B-96C9-C322D84E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CF33-9D70-4240-9694-7E3EABD4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56EF-2AB5-408C-97A5-9B7CC2E2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7E85-C062-4A6F-8D44-B37FAE96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E72-BB05-4F93-B5DF-84B843B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EC50-B627-4937-A21B-589DDC80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FA49-FE73-4BBF-B5B1-2C67DBE3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665B-C260-4563-8C5B-19D7E102D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4FD2B-C0BB-4919-ACE6-FC82B3CBF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56D4A-9632-45D7-9D32-454634E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649A-4363-4BD8-BBBB-89FDD88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AE101-74FB-4E8A-B31C-7E7A779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6A14-6BA9-437B-8113-864DAC9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97E6A-00EE-4568-894B-565620F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8B56-BD11-43F8-AAB6-C7ED7283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E499-18B4-440B-B697-507846F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41681-98CE-42A3-B89D-4EEB0535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E33B7-A38A-4715-B8C9-1CFBCE3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3093-CB8F-45F2-B6E8-568ED31A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B94F-CD20-4F3D-A41E-708A905D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2382-DC94-46D0-BE61-0CFB5DAE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51167-C386-41E8-98AD-C375E11E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03DE-59BE-4009-B9E5-7AEF177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B481-6C10-43AF-89B6-69C3405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B1EF-8BC8-438E-BD90-8F49C2D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110-13A6-44C9-9708-25EBE3F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E9F7-9F1D-4A3C-859B-6E5A449F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B453-2337-4259-87E5-87461C98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A4980-3855-40EB-9AC6-D9EF6E8C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CFCC-5DAA-476B-8B8C-A32143C9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22D2-BC04-4FDA-B332-97718B45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E93C6-58EF-4E97-8C1A-546DC3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4D41-C934-4CEB-9BBF-252FF52D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CAC4-9C6B-4CC1-B302-355C361C9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4F8C-3B4D-42F0-9BC6-E5319259B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5DF1-E993-4080-A259-39E374386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875680" y="189312"/>
            <a:ext cx="4485993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517" y="250419"/>
            <a:ext cx="916382" cy="693628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5810" y="140034"/>
            <a:ext cx="975863" cy="914400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5710" y="140034"/>
            <a:ext cx="916382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3273850" y="328047"/>
            <a:ext cx="539541" cy="538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7476" y="250419"/>
            <a:ext cx="695133" cy="693629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2016694" y="328047"/>
            <a:ext cx="539541" cy="53837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6453421" y="199347"/>
            <a:ext cx="813816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7358985" y="199347"/>
            <a:ext cx="813816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spc="-150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7470201" y="289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7781442" y="4379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7490964" y="594692"/>
            <a:ext cx="606871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8264924" y="191663"/>
            <a:ext cx="941754" cy="944099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269537" y="199347"/>
            <a:ext cx="456683" cy="4566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8803030" y="427688"/>
            <a:ext cx="33863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8362303" y="700531"/>
            <a:ext cx="263069" cy="33648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5012" y="707461"/>
            <a:ext cx="395168" cy="39516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9298801" y="189310"/>
            <a:ext cx="1223035" cy="613408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7107" y="257620"/>
            <a:ext cx="476788" cy="476788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933140" y="260721"/>
            <a:ext cx="484332" cy="4767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E5C3A-37D8-4227-845B-1E53A9ABFF45}"/>
              </a:ext>
            </a:extLst>
          </p:cNvPr>
          <p:cNvGrpSpPr/>
          <p:nvPr/>
        </p:nvGrpSpPr>
        <p:grpSpPr>
          <a:xfrm>
            <a:off x="250201" y="189310"/>
            <a:ext cx="1412631" cy="944101"/>
            <a:chOff x="6579482" y="169736"/>
            <a:chExt cx="941754" cy="94410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882B73-43BD-4E12-89B8-AB68E6145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279411-91AE-4128-87CD-13ED6D65875A}"/>
                </a:ext>
              </a:extLst>
            </p:cNvPr>
            <p:cNvGrpSpPr/>
            <p:nvPr/>
          </p:nvGrpSpPr>
          <p:grpSpPr>
            <a:xfrm>
              <a:off x="6579482" y="169736"/>
              <a:ext cx="941754" cy="944100"/>
              <a:chOff x="6579482" y="169736"/>
              <a:chExt cx="941754" cy="9441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E46E0B-5012-49F8-8226-6C16A7A68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3400" y="169737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1A17444-B958-4966-95BB-AC90890CA6C9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A84CCAA-F559-43B9-A739-02A054FA2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7318" y="169736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5" name="Graphic 84" descr="Scissors">
            <a:extLst>
              <a:ext uri="{FF2B5EF4-FFF2-40B4-BE49-F238E27FC236}">
                <a16:creationId xmlns:a16="http://schemas.microsoft.com/office/drawing/2014/main" id="{421DE2B8-B992-4BC4-ADCD-15D2EDBA5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043518">
            <a:off x="277388" y="238933"/>
            <a:ext cx="412407" cy="412407"/>
          </a:xfrm>
          <a:prstGeom prst="rect">
            <a:avLst/>
          </a:prstGeom>
        </p:spPr>
      </p:pic>
      <p:pic>
        <p:nvPicPr>
          <p:cNvPr id="87" name="Graphic 86" descr="Magnifying glass">
            <a:extLst>
              <a:ext uri="{FF2B5EF4-FFF2-40B4-BE49-F238E27FC236}">
                <a16:creationId xmlns:a16="http://schemas.microsoft.com/office/drawing/2014/main" id="{409A0EB1-C6FC-497F-A8AC-DE6E1CC16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100" y="711518"/>
            <a:ext cx="370792" cy="370792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0911648-EFFC-4AC2-A122-BDD0033A372A}"/>
              </a:ext>
            </a:extLst>
          </p:cNvPr>
          <p:cNvGrpSpPr>
            <a:grpSpLocks noChangeAspect="1"/>
          </p:cNvGrpSpPr>
          <p:nvPr/>
        </p:nvGrpSpPr>
        <p:grpSpPr>
          <a:xfrm>
            <a:off x="7731655" y="1150439"/>
            <a:ext cx="1438525" cy="1402176"/>
            <a:chOff x="8209215" y="1196477"/>
            <a:chExt cx="997463" cy="97225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9E1DB66-00A7-46C7-AF8B-35DA7BF53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4924" y="1224637"/>
              <a:ext cx="941754" cy="944099"/>
            </a:xfrm>
            <a:prstGeom prst="roundRect">
              <a:avLst>
                <a:gd name="adj" fmla="val 2892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-150" dirty="0">
                <a:latin typeface="Graphik" panose="020B0503030202060203" pitchFamily="34" charset="0"/>
              </a:endParaRPr>
            </a:p>
          </p:txBody>
        </p:sp>
        <p:pic>
          <p:nvPicPr>
            <p:cNvPr id="94" name="Graphic 93" descr="Close">
              <a:extLst>
                <a:ext uri="{FF2B5EF4-FFF2-40B4-BE49-F238E27FC236}">
                  <a16:creationId xmlns:a16="http://schemas.microsoft.com/office/drawing/2014/main" id="{89CC345B-86A3-4225-9983-3992186F7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97566" y="1242158"/>
              <a:ext cx="99066" cy="99066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027370F-08C9-4CFA-A4B0-D49DEC7C58AA}"/>
                </a:ext>
              </a:extLst>
            </p:cNvPr>
            <p:cNvSpPr txBox="1"/>
            <p:nvPr/>
          </p:nvSpPr>
          <p:spPr>
            <a:xfrm>
              <a:off x="8209215" y="1196477"/>
              <a:ext cx="642499" cy="224080"/>
            </a:xfrm>
            <a:prstGeom prst="rect">
              <a:avLst/>
            </a:prstGeom>
            <a:noFill/>
          </p:spPr>
          <p:txBody>
            <a:bodyPr wrap="square" tIns="91440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Graphik" panose="020B0503030202060203" pitchFamily="34" charset="0"/>
                </a:rPr>
                <a:t> Export as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6BB3C22-4B03-4B94-BFBE-4D61E75F6EA9}"/>
                </a:ext>
              </a:extLst>
            </p:cNvPr>
            <p:cNvSpPr/>
            <p:nvPr/>
          </p:nvSpPr>
          <p:spPr>
            <a:xfrm>
              <a:off x="8307533" y="1472637"/>
              <a:ext cx="605485" cy="122424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696969"/>
                  </a:solidFill>
                </a:rPr>
                <a:t>Filename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2B3380C-3A20-475B-B2F2-AC3350EC2728}"/>
                </a:ext>
              </a:extLst>
            </p:cNvPr>
            <p:cNvSpPr/>
            <p:nvPr/>
          </p:nvSpPr>
          <p:spPr>
            <a:xfrm>
              <a:off x="8922255" y="1472635"/>
              <a:ext cx="264649" cy="674544"/>
            </a:xfrm>
            <a:prstGeom prst="roundRect">
              <a:avLst>
                <a:gd name="adj" fmla="val 44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tlCol="0" anchor="t" anchorCtr="0"/>
            <a:lstStyle/>
            <a:p>
              <a:r>
                <a:rPr lang="en-US" sz="800" dirty="0">
                  <a:solidFill>
                    <a:srgbClr val="696969"/>
                  </a:solidFill>
                </a:rPr>
                <a:t>.mp3</a:t>
              </a:r>
            </a:p>
            <a:p>
              <a:r>
                <a:rPr lang="en-US" sz="800" dirty="0">
                  <a:solidFill>
                    <a:srgbClr val="696969"/>
                  </a:solidFill>
                </a:rPr>
                <a:t>.wav</a:t>
              </a:r>
            </a:p>
            <a:p>
              <a:r>
                <a:rPr lang="en-US" sz="800" dirty="0">
                  <a:solidFill>
                    <a:srgbClr val="696969"/>
                  </a:solidFill>
                </a:rPr>
                <a:t>.</a:t>
              </a:r>
              <a:r>
                <a:rPr lang="en-US" sz="800" dirty="0" err="1">
                  <a:solidFill>
                    <a:srgbClr val="696969"/>
                  </a:solidFill>
                </a:rPr>
                <a:t>flac</a:t>
              </a:r>
              <a:endParaRPr lang="en-US" sz="800" dirty="0">
                <a:solidFill>
                  <a:srgbClr val="696969"/>
                </a:solidFill>
              </a:endParaRPr>
            </a:p>
            <a:p>
              <a:r>
                <a:rPr lang="en-US" sz="800" dirty="0">
                  <a:solidFill>
                    <a:srgbClr val="696969"/>
                  </a:solidFill>
                </a:rPr>
                <a:t>.</a:t>
              </a:r>
              <a:r>
                <a:rPr lang="en-US" sz="800" dirty="0" err="1">
                  <a:solidFill>
                    <a:srgbClr val="696969"/>
                  </a:solidFill>
                </a:rPr>
                <a:t>aiff</a:t>
              </a:r>
              <a:endParaRPr lang="en-US" sz="800" dirty="0">
                <a:solidFill>
                  <a:srgbClr val="696969"/>
                </a:solidFill>
              </a:endParaRPr>
            </a:p>
            <a:p>
              <a:r>
                <a:rPr lang="en-US" sz="800" dirty="0">
                  <a:solidFill>
                    <a:srgbClr val="696969"/>
                  </a:solidFill>
                </a:rPr>
                <a:t>.pcm</a:t>
              </a:r>
            </a:p>
            <a:p>
              <a:r>
                <a:rPr lang="en-US" sz="800" dirty="0">
                  <a:solidFill>
                    <a:srgbClr val="696969"/>
                  </a:solidFill>
                </a:rPr>
                <a:t>.AAC</a:t>
              </a:r>
            </a:p>
            <a:p>
              <a:r>
                <a:rPr lang="en-US" sz="800" dirty="0">
                  <a:solidFill>
                    <a:srgbClr val="696969"/>
                  </a:solidFill>
                </a:rPr>
                <a:t>.WMA</a:t>
              </a:r>
            </a:p>
            <a:p>
              <a:r>
                <a:rPr lang="en-US" sz="800" dirty="0">
                  <a:solidFill>
                    <a:srgbClr val="696969"/>
                  </a:solidFill>
                </a:rPr>
                <a:t>.DSD</a:t>
              </a:r>
            </a:p>
            <a:p>
              <a:pPr algn="ctr"/>
              <a:endParaRPr lang="en-US" sz="500" dirty="0">
                <a:solidFill>
                  <a:srgbClr val="696969"/>
                </a:solidFill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583946-214C-4CE9-B689-5F9F9F3C71A7}"/>
              </a:ext>
            </a:extLst>
          </p:cNvPr>
          <p:cNvSpPr/>
          <p:nvPr/>
        </p:nvSpPr>
        <p:spPr>
          <a:xfrm>
            <a:off x="9109558" y="1574526"/>
            <a:ext cx="18288" cy="365760"/>
          </a:xfrm>
          <a:prstGeom prst="roundRect">
            <a:avLst/>
          </a:prstGeom>
          <a:solidFill>
            <a:srgbClr val="6969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11</cp:revision>
  <dcterms:created xsi:type="dcterms:W3CDTF">2020-03-11T00:38:02Z</dcterms:created>
  <dcterms:modified xsi:type="dcterms:W3CDTF">2020-03-11T02:13:41Z</dcterms:modified>
</cp:coreProperties>
</file>