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0735E-EB2B-4E62-A67A-E759566C3A8B}" v="7" dt="2020-03-11T02:40:31.452"/>
    <p1510:client id="{7C87B14F-47AC-48B2-B032-75DCDCD113E8}" v="29" dt="2020-03-11T02:19:28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0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 tokar" userId="8b8ffe249c094450" providerId="LiveId" clId="{2600735E-EB2B-4E62-A67A-E759566C3A8B}"/>
    <pc:docChg chg="custSel modSld">
      <pc:chgData name="rose tokar" userId="8b8ffe249c094450" providerId="LiveId" clId="{2600735E-EB2B-4E62-A67A-E759566C3A8B}" dt="2020-03-11T02:40:31.452" v="113"/>
      <pc:docMkLst>
        <pc:docMk/>
      </pc:docMkLst>
      <pc:sldChg chg="addSp delSp modSp">
        <pc:chgData name="rose tokar" userId="8b8ffe249c094450" providerId="LiveId" clId="{2600735E-EB2B-4E62-A67A-E759566C3A8B}" dt="2020-03-11T02:40:31.452" v="113"/>
        <pc:sldMkLst>
          <pc:docMk/>
          <pc:sldMk cId="3053859369" sldId="256"/>
        </pc:sldMkLst>
        <pc:spChg chg="add mod">
          <ac:chgData name="rose tokar" userId="8b8ffe249c094450" providerId="LiveId" clId="{2600735E-EB2B-4E62-A67A-E759566C3A8B}" dt="2020-03-11T02:31:20.537" v="94" actId="1076"/>
          <ac:spMkLst>
            <pc:docMk/>
            <pc:sldMk cId="3053859369" sldId="256"/>
            <ac:spMk id="5" creationId="{145FA69C-9961-4DEA-8FB2-6D396007A3F9}"/>
          </ac:spMkLst>
        </pc:spChg>
        <pc:spChg chg="add del mod">
          <ac:chgData name="rose tokar" userId="8b8ffe249c094450" providerId="LiveId" clId="{2600735E-EB2B-4E62-A67A-E759566C3A8B}" dt="2020-03-11T02:39:30.480" v="110" actId="478"/>
          <ac:spMkLst>
            <pc:docMk/>
            <pc:sldMk cId="3053859369" sldId="256"/>
            <ac:spMk id="6" creationId="{D007BB96-EA6E-42D4-8127-D955C1B0D086}"/>
          </ac:spMkLst>
        </pc:spChg>
        <pc:spChg chg="mod">
          <ac:chgData name="rose tokar" userId="8b8ffe249c094450" providerId="LiveId" clId="{2600735E-EB2B-4E62-A67A-E759566C3A8B}" dt="2020-03-11T02:24:39.371" v="4" actId="14100"/>
          <ac:spMkLst>
            <pc:docMk/>
            <pc:sldMk cId="3053859369" sldId="256"/>
            <ac:spMk id="44" creationId="{5F999EAE-CCF1-421B-B64C-3487FF9816E9}"/>
          </ac:spMkLst>
        </pc:spChg>
        <pc:spChg chg="mod">
          <ac:chgData name="rose tokar" userId="8b8ffe249c094450" providerId="LiveId" clId="{2600735E-EB2B-4E62-A67A-E759566C3A8B}" dt="2020-03-11T02:35:38.206" v="108" actId="1037"/>
          <ac:spMkLst>
            <pc:docMk/>
            <pc:sldMk cId="3053859369" sldId="256"/>
            <ac:spMk id="45" creationId="{BF54C8CB-3A46-4FAA-9EA0-FB78D83AAD51}"/>
          </ac:spMkLst>
        </pc:spChg>
        <pc:grpChg chg="mod">
          <ac:chgData name="rose tokar" userId="8b8ffe249c094450" providerId="LiveId" clId="{2600735E-EB2B-4E62-A67A-E759566C3A8B}" dt="2020-03-11T02:40:31.452" v="113"/>
          <ac:grpSpMkLst>
            <pc:docMk/>
            <pc:sldMk cId="3053859369" sldId="256"/>
            <ac:grpSpMk id="9" creationId="{723713B0-FCC6-4F81-AA65-3E04D51BAA8E}"/>
          </ac:grpSpMkLst>
        </pc:grpChg>
        <pc:picChg chg="mod">
          <ac:chgData name="rose tokar" userId="8b8ffe249c094450" providerId="LiveId" clId="{2600735E-EB2B-4E62-A67A-E759566C3A8B}" dt="2020-03-11T02:24:10.041" v="0" actId="14100"/>
          <ac:picMkLst>
            <pc:docMk/>
            <pc:sldMk cId="3053859369" sldId="256"/>
            <ac:picMk id="43" creationId="{3D2471E3-9425-4D40-9CAF-BEE8A61A8D40}"/>
          </ac:picMkLst>
        </pc:picChg>
        <pc:inkChg chg="add mod">
          <ac:chgData name="rose tokar" userId="8b8ffe249c094450" providerId="LiveId" clId="{2600735E-EB2B-4E62-A67A-E759566C3A8B}" dt="2020-03-11T02:40:31.452" v="113"/>
          <ac:inkMkLst>
            <pc:docMk/>
            <pc:sldMk cId="3053859369" sldId="256"/>
            <ac:inkMk id="7" creationId="{A1D0F336-D406-47E4-859F-2F0A59DBFC9C}"/>
          </ac:inkMkLst>
        </pc:inkChg>
        <pc:inkChg chg="add mod">
          <ac:chgData name="rose tokar" userId="8b8ffe249c094450" providerId="LiveId" clId="{2600735E-EB2B-4E62-A67A-E759566C3A8B}" dt="2020-03-11T02:40:31.452" v="113"/>
          <ac:inkMkLst>
            <pc:docMk/>
            <pc:sldMk cId="3053859369" sldId="256"/>
            <ac:inkMk id="8" creationId="{34B775A2-CA18-43F7-BF7E-1C3C8A9DBC6C}"/>
          </ac:inkMkLst>
        </pc:inkChg>
        <pc:cxnChg chg="add mod">
          <ac:chgData name="rose tokar" userId="8b8ffe249c094450" providerId="LiveId" clId="{2600735E-EB2B-4E62-A67A-E759566C3A8B}" dt="2020-03-11T02:29:07.291" v="10" actId="1582"/>
          <ac:cxnSpMkLst>
            <pc:docMk/>
            <pc:sldMk cId="3053859369" sldId="256"/>
            <ac:cxnSpMk id="3" creationId="{0BAD4F57-0328-4BA9-A4A7-80BCBD8C26E2}"/>
          </ac:cxnSpMkLst>
        </pc:cxnChg>
        <pc:cxnChg chg="add del">
          <ac:chgData name="rose tokar" userId="8b8ffe249c094450" providerId="LiveId" clId="{2600735E-EB2B-4E62-A67A-E759566C3A8B}" dt="2020-03-11T02:29:15.597" v="13" actId="478"/>
          <ac:cxnSpMkLst>
            <pc:docMk/>
            <pc:sldMk cId="3053859369" sldId="256"/>
            <ac:cxnSpMk id="25" creationId="{D213DF2E-7652-4B6D-9875-6D07B3B0975C}"/>
          </ac:cxnSpMkLst>
        </pc:cxnChg>
        <pc:cxnChg chg="add mod">
          <ac:chgData name="rose tokar" userId="8b8ffe249c094450" providerId="LiveId" clId="{2600735E-EB2B-4E62-A67A-E759566C3A8B}" dt="2020-03-11T02:29:29.531" v="16" actId="1076"/>
          <ac:cxnSpMkLst>
            <pc:docMk/>
            <pc:sldMk cId="3053859369" sldId="256"/>
            <ac:cxnSpMk id="26" creationId="{F0150EDC-B54E-4875-852F-E96876EE4FBC}"/>
          </ac:cxnSpMkLst>
        </pc:cxnChg>
        <pc:cxnChg chg="add mod">
          <ac:chgData name="rose tokar" userId="8b8ffe249c094450" providerId="LiveId" clId="{2600735E-EB2B-4E62-A67A-E759566C3A8B}" dt="2020-03-11T02:30:15.216" v="84" actId="1038"/>
          <ac:cxnSpMkLst>
            <pc:docMk/>
            <pc:sldMk cId="3053859369" sldId="256"/>
            <ac:cxnSpMk id="37" creationId="{E349F216-C98E-4FEA-8E5E-33CE8CD08156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1T02:40:28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1389,'113'10,"0"-5,52-6,114 4,352 9,-531-12,-99 0,0-1,0 1,0 0,0-1,0 1,0-1,0 0,0 1,0-1,0 0,0 1,0-1,0 0,0 0,-1 0,1 0,0 0,-1 0,1 0,0-1,13-27,-9 19,48-113,23-83,3-9,-79 214,0 0,0 0,1 0,-1 0,0 1,1-1,-1 0,1 0,-1 0,1 0,-1 1,1-1,0 0,-1 1,1-1,0 0,-1 1,1-1,0 1,0-1,0 1,-1 0,1 0,-1 1,1-1,-1 0,1 0,-1 1,1-1,-1 1,0-1,1 0,-1 1,0-1,1 1,-1-1,0 1,1-1,-1 1,0-1,0 1,1-1,-1 1,0-1,0 1,0 0,9 47,-8-42,11 108,-5-1,-6 9,-11 229,7-267,0-29,0-18,2 1,2 0,3 22,-1-49,2-14,5-21,-8 17,41-127,-6-1,-5-2,-7-2,-6 0,1-137,-22 79,-1 117,4 1,3-1,5-16,-8 87,8-35,-9 42,1-1,0 0,0 0,0 1,1-1,-1 1,0-1,1 1,0-1,-1 1,1 0,0 0,1 0,-3 1,1 1,-1 0,0-1,0 1,0 0,0 0,0 0,1 0,-1 0,0 0,0-1,0 1,0 0,1 0,-1 0,0 0,0 0,0 0,1 0,-1 0,0 0,0 0,1 0,-1 0,0 0,0 0,0 0,1 0,-1 0,0 0,0 0,0 0,1 0,-1 0,0 1,0-1,0 0,0 0,1 0,-1 0,0 0,0 1,0-1,0 0,0 0,1 0,-1 0,0 1,0-1,0 0,0 0,0 0,0 1,0-1,0 0,24 40,-1 2,-3 0,-1 1,6 25,9 39,3 40,-8-8,-6 2,1 88,-13 0,-12 59,28-349,216-637,-233 680,-10 17,0 1,0 0,1 0,-1-1,0 1,1 0,-1 0,0 0,1 0,-1 0,0-1,1 1,-1 0,0 0,1 0,-1 0,0 0,1 0,-1 0,1 0,-1 0,0 0,1 0,-1 0,0 1,1-1,-1 0,0 0,1 0,1 2,1 1,-1-1,0 1,1-1,-1 1,-1 0,1-1,0 1,-1 0,1 0,20 42,-1 0,11 41,25 100,-32-102,-14-45,7 22,19 42,-36-100,1 0,-1 0,1 0,0 0,0 0,0 0,0 0,1 1,-2-4,-1 0,1 1,-1-1,0 0,1 1,-1-1,1 0,-1 0,1 0,-1 0,1 1,-1-1,1 0,-1 0,1 0,-1 0,1 0,-1 0,1 0,-1 0,1 0,-1 0,0-1,2 1,-1-1,0 1,0-1,0 0,0 1,-1-1,1 0,0 0,0 0,0 1,-1-1,1 0,0 0,-1-1,11-16,-2 0,0 0,-1-1,5-19,18-82,-24 90,32-153,-4-26,-28 220,0-1,-1 1,4 9,-4-8,19 36,16 22,-33-57,1 0,1-1,0 0,1-1,0 0,1 0,6 4,-15-13,-1-1,0 1,1-1,-1 0,1 0,-1 0,1 0,0 0,-1 0,1-1,0 1,0-1,-1 0,1 0,0 0,0 0,-1-1,2 1,0-1,0-1,1 1,-1-1,0 0,0 0,0 0,0-1,0 1,0-1,1-2,9-8,-1-1,-1-1,0 0,9-16,-15 22,13-21,-13 19,0 1,1 0,7-8,-14 17,1 1,-1 0,0 0,1 0,-1-1,1 1,-1 0,0 0,1 0,-1 0,0 0,1 0,-1 0,1 0,-1 0,0 0,1 0,-1 0,1 0,-1 0,0 0,1 0,-1 0,0 0,1 0,-1 1,0-1,1 0,-1 0,0 0,1 1,-1-1,0 0,1 0,-1 1,0-1,0 0,1 1,-1-1,0 0,0 1,0-1,0 1,12 18,-11-17,60 130,-42-86,2-1,2-1,2-1,16 20,-40-61,1 1,1 0,-1 0,0 0,1-1,0 1,0-1,0 1,-2-3,-1 1,1-1,0 0,-1 0,1 1,0-1,0 0,-1 0,1 0,0 0,0 0,-1 0,1 0,0 0,0 0,-1 0,1 0,0 0,-1 0,1-1,0 1,-1 0,1-1,0 1,-1 0,1-1,0 1,-1-1,1 1,-1-1,1 1,-1-1,1 1,-1-1,1 0,-1 1,1-1,15-25,-1 0,-1-1,-1 0,5-17,10-21,-22 50,-4 10,-1 0,2 0,-1 1,0-1,1 1,0 0,0-1,2-1,-4 6,-1 0,1 0,-1 0,1 0,0 0,-1 0,1 0,-1 0,1 0,0 0,-1 1,1-1,-1 0,1 0,-1 0,1 1,-1-1,1 0,-1 1,1-1,-1 1,1-1,-1 0,0 1,1-1,-1 1,1-1,-1 1,16 18,-13-15,-2-3,8 11,1-1,1 0,0 0,0-1,4 1,-12-8,0-1,0 0,0-1,1 1,-1 0,1-1,-1 0,1 0,-1 0,1 0,-1-1,1 1,0-1,-1 0,1 0,0 0,0 0,-1-1,1 0,-1 0,1 0,-1 0,1 0,0-1,10-6,-1 0,1-1,-1-1,-1 0,11-11,-8 7,0 1,1 0,5-1,-20 13,0 1,0-1,1 0,-1 1,0 0,1-1,-1 1,1 0,-1 0,0-1,1 1,-1 0,0 1,1-1,-1 0,1 0,-1 0,0 1,1-1,-1 1,0-1,1 1,-1 0,0-1,0 1,0 0,0 0,1 0,4 4,-1 0,1 1,-1 0,4 5,-2-2,73 95,-50-62,2-2,1-1,6 2,-36-37,1-1,-1 0,1 0,0 0,0 0,0-1,1 1,-1-1,0 0,1-1,-1 1,2-1,-3 0,0-1,0 0,0 0,1 0,-1 0,0-1,0 0,0 1,0-1,0 0,-1 0,1 0,0-1,0 1,-1-1,1 1,-1-1,1 0,-1 0,1 0,12-13,0 0,-1-1,-1 0,-1-1,0-1,-1 0,2-5,22-47,6-23,-37 84,36-94,-4-3,-4 0,9-69,-7-22,2-116,-31 259,5-61,-7 96,1 0,0 0,2 1,5-14,-11 31,0 0,1 0,-1-1,1 1,-1 0,1 0,0 1,-1-1,1 0,0 0,0 0,-1 0,1 1,0-1,0 0,0 0,1 1,-2-1,1 1,0 0,-1 0,1 0,-1 0,1 0,-1 0,1 0,0 0,-1 1,1-1,-1 0,1 0,-1 0,1 1,0-1,-1 0,1 1,-1-1,0 0,1 1,-1-1,1 1,3 3,-1 0,0 1,1-1,-2 1,1 0,1 3,16 39,-1 0,-3 0,3 17,29 149,-39-170,40 226,11 228,-32 277,-28-742,0 46,7 52,-4-121,1-12,4-16,-6 13,307-873,-183 462,-117 396,-9 20,1 1,-1 0,0 0,0 0,0 0,0 0,0 0,0-1,0 1,0 0,1 0,-1 0,0 0,0 0,0 0,0 0,1 0,-1 0,0-1,0 1,0 0,0 0,1 0,-1 0,0 0,0 0,0 0,0 0,1 0,-1 0,0 0,0 0,0 1,0-1,1 0,-1 0,0 0,0 0,0 0,0 0,0 0,1 0,-1 0,0 1,0-1,0 0,0 0,0 0,0 0,0 0,0 1,3 4,-1 0,0 1,-1-1,0 1,1 4,-1-6,18 103,18 77,-29-154,1-1,2 0,0-1,16 27,-23-48,-1-1,1 0,0 0,1-1,0 1,0-1,0 0,0 0,1-1,0 1,0-1,1 0,-3-2,1 0,0 0,-1 0,1-1,0 0,0 0,-1 0,1-1,0 0,0 0,0 0,0 0,0-1,0 0,-1 0,1 0,0 0,1-2,11-4,-1 0,0-2,0 0,-1-1,0-1,0 0,-1-1,-1 0,0-1,8-11,4-7,-1-1,-2-1,-1 0,6-17,-8 10,-2 0,-1-1,-2-1,2-15,-16 57,-1-1,1 1,0 0,0 0,0-1,1 1,-1 0,0-1,0 1,0 0,0 0,0-1,0 1,0 0,0 0,0 0,1-1,-1 1,0 0,0 0,0-1,0 1,1 0,-1 0,0 0,0 0,1 0,-1-1,0 1,0 0,0 0,1 0,-1 0,0 0,1 0,-1 0,0 0,8 9,6 26,-11-26,3 5,65 158,-58-145,2 0,0-2,2 0,1 0,4 3,-18-24,0 1,0-1,0 0,1-1,-1 1,1-1,2 1,-5-3,-1 0,1 0,-1-1,1 1,0-1,-1 1,1-1,0 0,-1 0,1 1,0-1,-1-1,1 1,0 0,-1 0,1 0,0-1,-1 1,1-1,0 0,-1 1,1-1,-1 0,1 0,-1 0,1 0,4-5,0 1,0-1,-1 0,0 0,0-1,0 1,-1-1,2-3,27-62,-27 58,29-79,-20 49,2 1,3 0,-20 42,0 1,0-1,1 0,-1 1,0-1,0 1,1-1,-1 1,1-1,-1 0,0 1,1 0,-1-1,1 1,-1-1,1 1,-1-1,1 1,-1 0,1-1,-1 1,1 0,0 0,-1-1,1 1,0 0,-1 0,1 0,-1 0,1 0,0 0,-1 0,1 0,0 0,-1 0,1 0,0 0,-1 1,1-1,-1 0,1 0,0 1,-1-1,1 0,-1 1,1-1,-1 0,1 1,3 3,0 0,0 0,-1 1,0-1,3 5,-2-3,68 109,-51-76,2-2,2-1,1 0,18 16,-42-50,-1-1,1 1,0 0,-1-1,1 1,0-1,0 0,0 0,0 1,0-1,1-1,-1 1,0 0,0 0,1-1,-1 1,0-1,1 0,1 0,-1 0,0-1,0 0,0 0,0 0,1-1,-2 1,1-1,0 1,0-1,0 0,-1 0,1 0,1-2,17-18,-1 0,-1-1,-1-1,8-15,11-15,-37 54,0 0,0 0,1-1,-1 1,0 0,0-1,0 1,1 0,-1 0,0 0,0-1,1 1,-1 0,0 0,1 0,-1-1,0 1,1 0,-1 0,0 0,1 0,-1 0,0 0,1 0,-1 0,0 0,1 0,-1 0,0 0,1 0,-1 0,0 0,0 0,1 0,-1 0,9 12,5 25,-12-30,11 31,-5-11,1 0,2 0,1-1,1 0,7 10,-20-35,1-1,-1 1,1 0,-1 0,1-1,-1 1,1 0,-1-1,1 1,0 0,-1-1,1 1,0-1,0 1,-1-1,1 0,0 1,0-1,0 0,-1 1,1-1,0 0,0 0,0 0,0 0,0 0,0 0,-1 0,1 0,0 0,0 0,0 0,0-1,0 1,-1 0,1 0,0-1,0 1,0-1,-1 1,1-1,0 1,3-4,0 0,0 0,0-1,-1 1,1-1,0-2,0 1,27-44,-2 0,20-52,22-40,-71 142,0-1,0 1,0 0,0 0,0 0,0-1,0 1,1 0,-1 0,0 0,0-1,0 1,0 0,0 0,1 0,-1 0,0 0,0-1,0 1,0 0,1 0,-1 0,0 0,0 0,0 0,1 0,-1 0,0 0,0 0,1 0,-1 0,0 0,0 0,0 0,1 0,-1 0,0 0,0 0,0 0,1 0,-1 0,0 0,0 0,0 0,1 1,-1-1,0 0,0 0,8 14,4 28,-10-36,14 59,28 100,-35-140,0-1,2 0,0 0,2-1,6 8,-17-28,0 0,-1 0,2-1,-1 1,0 0,0-1,1 0,0 0,-1 0,1 0,0 0,0 0,0-1,0 1,0-1,0 0,1 0,0 0,0-1,-1 0,1 0,0 0,-1-1,1 1,-1-1,1 0,-1 0,1-1,-1 1,0-1,0 1,1-1,-1 0,0 0,-1-1,2 1,22-20,-1-1,-1-1,-1-1,19-27,8-17,14-31,-41 58,-14 25,0 1,10-12,-19 27,0 1,0 0,0 0,0 0,0 0,0-1,1 1,-1 0,0 0,0 0,0 0,0 0,1 0,-1-1,0 1,0 0,0 0,0 0,1 0,-1 0,0 0,0 0,0 0,1 0,-1 0,0 0,0 0,0 0,1 0,-1 0,0 0,0 0,0 0,1 0,-1 1,0-1,0 0,0 0,1 0,-1 0,0 0,0 0,0 0,0 1,0-1,1 0,-1 0,0 0,0 0,0 1,0-1,0 0,0 0,0 0,0 1,0-1,0 0,0 0,0 0,0 1,0-1,0 0,5 18,-4-14,16 81,-12-49,3 0,1 0,1-1,10 19,-10-37,-9-17,-1 1,1-1,-1 0,0 1,1-1,-1 0,0 0,1 1,-1-1,1 0,-1 0,1 0,-1 0,1 0,-1 0,1 1,-1-1,1 0,-1 0,0 0,1-1,0 1,1-1,0 0,0 0,0-1,0 1,0-1,-1 1,1-1,0 0,-1 0,1 1,-1-1,1-2,45-67,-3-2,24-56,-26 47,2 3,17-17,-58 91,22-25,-25 30,0-1,1 1,-1-1,1 0,-1 1,1-1,0 1,-1 0,1-1,-1 1,1-1,0 1,-1 0,1 0,0-1,0 1,-1 0,1 0,0 0,-1 0,1 0,0 0,0 0,-1 0,1 0,0 0,0 0,-1 0,1 0,0 1,-1-1,1 0,0 1,-1-1,1 0,0 1,-1-1,1 1,-1-1,1 1,-1-1,1 1,-1-1,11 17,-2 1,0-1,-1 2,-1-1,2 11,6 11,11 32,-5-14,2 0,2-2,12 16,-34-67,13 17,-15-21,-1-1,1 1,-1-1,1 1,0-1,-1 0,1 1,0-1,-1 0,1 0,0 0,-1 1,1-1,0 0,0 0,-1 0,1 0,0 0,-1 0,1 0,0 0,0-1,-1 1,1 0,0 0,-1 0,1-1,0 1,-1 0,1-1,0 1,-1-1,1 1,0-1,16-15,-1-1,0-1,-1 0,-1-1,-1 0,5-12,1 2,26-43,-14 21,26-32,-44 72,-13 11,0 0,1-1,-1 1,1 0,-1 0,0 0,1 0,-1 0,0 0,1 0,-1 0,0 0,1 0,-1 0,0 1,1-1,-1 0,1 0,-1 0,0 0,0 0,1 1,-1-1,0 0,1 0,1 3,-1-1,1 0,-1 1,0-1,1 1,-1 0,0-1,0 3,1 0,18 56,-6-18,2-1,2 0,11 19,-29-60,1 0,-1-1,0 1,1 0,-1 0,1 0,-1 0,1-1,-1 1,1 0,0-1,-1 1,1 0,0-1,-1 1,1-1,0 1,0-1,0 1,0-1,-1 1,1-1,0 0,0 0,0 1,0-1,0 0,0 0,0 0,0 0,0 0,0 0,0 0,-1 0,1-1,0 1,0 0,0 0,0-1,0 1,0-1,-1 1,1-1,0 1,0-1,-1 1,1-1,0 0,5-5,-1 0,0 0,0-1,-1 1,3-7,0 3,36-64,1-9,33-59,-66 129,-4 12,-6 3,0 0,0-1,0 1,0 0,0 0,-1 0,1 0,-1 0,1 0,-1 0,1 2,15 104,-3 32,-4-40,17 73,-19-151,-4-26,0-14,18-213,-10 0,-13-83,-17 6,2 57,17 243,-1 5,1 0,0 0,0 0,0 0,0 0,0 0,1 0,0 0,-1 0,1 0,0 2,0 0,2 9,31 92,-5 2,10 69,22 215,-7 186,-6-52,-46-502,4 33,1 0,4 0,1-1,-9-43,-1-10,-1-18,-1 9,50-493,-27 289,-14 138,43-376,-25 283,33-106,-57 266,4-19,1 0,2 1,1 0,1 0,10-15,-21 42,-1 1,1-1,0 1,0 0,0 0,0-1,0 1,1 0,-1 0,0 0,0 0,1 0,-1 0,1 1,-1-1,0 1,-1 0,1 0,0 0,0-1,-1 1,1 0,0 1,-1-1,1 0,0 0,-1 0,1 0,0 1,-1-1,1 0,-1 0,1 1,0-1,-1 0,1 1,-1-1,1 1,0 0,2 3,1 1,-1 0,0 0,0 0,-1 0,1 1,0 1,17 46,-3 1,-1 0,0 20,25 169,-37-216,34 282,2 12,-18-189,18 52,-37-175,0 7,2 0,0 0,1 0,8 14,-14-29,0 0,0-1,1 1,-1 0,1-1,-1 1,0 0,1-1,-1 1,1-1,-1 1,1-1,0 1,-1-1,1 1,-1-1,1 1,0-1,0 0,-1 1,1-1,0 0,-1 0,1 0,0 0,0 0,0-1,0 1,0-1,0 1,0-1,0 0,0 1,0-1,0 0,-1 0,1 0,0 0,-1 1,1-1,0 0,-1 0,1-1,28-49,-2-3,-2 0,14-47,-19 48,142-401,-18 48,-137 387,0-2,1 1,1 0,1 1,4-7,-13 26,-1 0,0-1,0 1,0 0,0-1,0 1,0 0,1-1,-1 1,0 0,0 0,1-1,-1 1,0 0,0 0,1-1,-1 1,0 0,0 0,1-1,-1 1,0 0,1 0,-1 0,0 0,1 0,-1 0,1 0,-1 0,0 0,1 0,-1 0,0 0,1 0,-1 0,0 0,1 0,-1 0,0 0,1 0,-1 0,0 0,1 1,-1-1,0 0,1 0,-1 0,0 1,0-1,1 0,-1 0,0 1,0-1,1 0,-1 1,0-1,0 0,0 1,0-1,1 0,-1 1,0-1,0 0,0 1,0-1,0 1,8 31,-7-24,52 314,-27-147,27 85,-49-242,-3-12,0 1,1 0,0 0,0-1,1 1,0-1,0 1,0-1,3 2,-6-8,0 1,0-1,1 0,-1 0,0 0,0 0,1 0,-1 1,0-1,0 0,1 0,-1 0,0 0,0 0,1 0,-1 0,0 0,1 0,-1 0,0 0,0 0,1 0,-1 0,0 0,0-1,1 1,-1 0,0 0,0 0,1 0,-1 0,0 0,0-1,1 1,-1 0,0 0,0 0,0-1,0 1,1 0,-1 0,0-1,0 1,0 0,0-1,9-15,-7 13,57-130,-6-3,17-76,13-93,-60 213,-18 79,-2 31,-3-13,24 428,9 92,-31-506,-1-9,0 0,0 0,1 1,1-2,2 9,-5-18,0 0,0 0,0 1,0-1,0 0,0 0,0 1,0-1,0 0,0 0,1 0,-1 1,0-1,0 0,0 0,0 0,0 1,1-1,-1 0,0 0,0 0,0 0,1 0,-1 1,0-1,0 0,0 0,1 0,-1 0,0 0,0 0,0 0,1 0,-1 0,0 0,0 0,1 0,-1 0,0 0,0 0,1 0,-1 0,0 0,0 0,0 0,1 0,-1 0,0 0,0-1,0 1,1 0,-1 0,0 0,0 0,0-1,0 1,1 0,-1 0,0 0,0-1,0 1,0 0,9-17,-7 13,37-86,-4-2,8-47,36-92,-79 228,1 0,0 1,1-1,-1 0,0 1,1-1,-1 1,1 0,0-1,-1 3,-1 0,0 0,0 0,0 0,0 0,1 0,-1-1,0 1,0 0,0 0,0 0,1 0,-1 0,0 1,0-1,0 0,0 0,1 0,-1 0,0 0,0 0,0 0,0 0,1 0,-1 0,0 0,0 0,0 1,0-1,0 0,0 0,0 0,1 0,-1 0,0 1,0-1,0 0,0 0,0 0,0 1,5 16,13 78,16 71,-26-134,2 0,1-1,2-1,1 2,-13-30,-1 0,1 0,0-1,0 1,0-1,0 1,0 0,0-1,1 0,-1 1,0-1,1 0,-1 1,1-1,-1 0,1 0,0 0,-1-1,1-1,-1 1,0 0,0-1,1 1,-1-1,0 1,0-1,1 1,-1-1,0 0,0 0,0 0,0 0,0 1,0-1,0-1,-1 1,1 0,0 0,0 0,-1 0,1 0,-1-1,1 1,21-36,-2-2,-2 0,9-27,34-126,-43 117,-3 0,-3-1,-4-1,-4 0,-3-50,-2 322,5 194,8-233,17 67,-15-147,3-1,3-1,29 67,-45-131,-1-1,0-1,1 1,1 0,-1-1,1 0,4 3,-9-10,0-1,0 0,0 0,0 1,1-1,-1 0,0 0,0 1,1-1,-1 0,0 0,0 0,1 0,-1 1,0-1,0 0,1 0,-1 0,0 0,1 0,-1 0,0 0,1 0,-1 0,0 0,1 0,-1 0,0 0,1 0,-1 0,0 0,0 0,1 0,-1 0,0 0,1-1,-1 1,0 0,0 0,1 0,-1-1,0 1,0 0,1 0,-1 0,0-1,0 1,0 0,1 0,-1-1,9-19,-8 17,35-110,-6-2,11-85,-38 182,90-607,-34-6,-57 607,-1 4,-1 13,1 0,-1 0,1 0,1 0,-1 0,3-4,-1 9,1 8,1 9,38 123,11 78,16 143,54 548,-109-776,-9-83,2 28,3 0,21 72,-24-133,-8-15,0 0,0 0,0 1,1-1,-1 0,0 0,0 0,1 0,-1 0,0 0,0 0,0 0,1 0,-1 1,0-1,0 0,1 0,-1 0,0 0,0 0,1-1,-1 1,0 0,0 0,1 0,-1 0,0 0,0 0,0 0,1 0,-1 0,0-1,0 1,0 0,1 0,1-3,1-1,0 0,-1 1,0-1,0 0,2-4,99-221,53-182,-152 399,121-369,43-257,-157 589,-4 14,1 0,3 0,12-30,-22 64,-1 0,0 1,1-1,-1 0,1 0,-1 0,1 0,-1 0,1 1,-1-1,1 0,0 0,-1 1,1-1,0 1,0-1,0 0,0 1,-1 0,1 0,-1 0,0 1,1-1,-1 0,0 0,1 0,-1 0,0 0,1 1,-1-1,0 0,1 0,-1 1,0-1,1 0,-1 1,0-1,0 0,0 1,1-1,-1 0,0 1,0-1,0 0,0 1,1-1,8 41,-7-30,28 162,-3 54,4 180,20 182,-48-572,-2-1,2-1,0 1,1-1,1 4,-5-19,0 0,0 1,0-1,0 0,0 0,0 1,1-1,-1 0,0 1,0-1,0 0,0 0,0 1,1-1,-1 0,0 0,0 0,0 1,1-1,-1 0,0 0,0 0,1 0,-1 1,0-1,0 0,1 0,-1 0,0 0,1 0,-1 0,0 0,1 0,-1 0,0 0,0 0,1 0,8-9,8-25,-16 30,54-130,15-71,30-144,-19 59,-77 276,3-4,-5 21,1 12,4 30,1 0,3 0,2-1,1 0,17 33,-28-71,0 2,1 0,0 0,0-1,1 1,1-1,-6-6,1 0,0 1,0-1,0 0,0 0,0 0,0 0,0-1,0 1,1 0,-1 0,0-1,0 1,1 0,-1-1,0 0,1 1,-1-1,0 0,1 1,-1-1,1 0,-1 0,1 0,-1 0,0-1,1 1,-1 0,1-1,-1 1,0-1,2 0,13-8,0-2,-1 0,0 0,-1-2,4-4,31-26,-44 39,4-3,1 0,0 0,0 1,11-5,-18 9,0 1,0 0,0 0,0 0,1 1,-1-1,0 1,0-1,1 1,-1 0,0 1,0-1,1 0,-1 1,0 0,0 0,0 0,0 0,0 0,1 1,11 7,0 1,-1 1,9 8,-14-11,0 0,1-1,0 0,0 0,1-1,0 0,0-1,11 4,-17-8,0 0,1-1,-1 1,0-1,1 0,-1-1,1 1,-1-1,0 0,0-1,4 0,11-6,-1 0,8-4,-18 7,190-102,-92 47,17-3,-119 61,1-1,1 0,0 0,0 1,0 0,0 0,1 0,-6 2,1 0,-1 0,0 0,0 0,0 1,0-1,0 0,0 1,0-1,0 1,0 0,-1 0,1 0,0 0,0 0,0 0,-1 0,1 0,-1 1,1-1,-1 1,1-1,0 2,8 10,3 4,1 0,0-1,1 0,7 4,-16-16,0 0,0 0,0 0,0 0,1-1,-1 0,1-1,0 0,0 0,-1 0,2-1,-1 1,0-2,0 1,3-1,15-2,-1-1,0-1,0-2,23-7,-17 4,1 2,20-3,-50 10,0 0,1 0,-1 0,0 0,1 0,-1 1,0-1,0 0,1 1,-1-1,0 0,0 1,0 0,0-1,0 1,0 0,1 0,-2-1,1 1,0 0,1 1,-1-1,-1 0,1 0,0-1,0 1,0 0,0 0,0-1,0 1,0-1,0 1,0-1,0 1,1-1,-1 1,0-1,0 0,0 0,0 0,1 0,-1 0,0 0,0 0,1 0,-1 0,1-1,23-7,0-1,-1-2,0 0,11-8,20-9,-39 20,-7 3,-1 0,2 1,-1 1,0 0,4-1,-11 4,0-1,1 1,-1 0,0-1,1 1,-1 1,1-1,-1 0,0 0,1 1,-1-1,0 1,0 0,1 0,-1 0,0 0,0 0,0 0,0 1,0-1,0 1,0-1,1 2,4 5,1 2,1-1,0 0,1-1,7 5,-13-10,1 0,-1-1,1 0,0 0,-1 0,1-1,0 1,0-1,0 0,0-1,1 1,-1-1,4 0,40-5,0-3,0-1,-1-3,39-15,-16 6,-41 12,-16 4,1 1,-1 1,1 0,13-1,-27 4,-1 0,1 0,0 0,-1 0,1 1,0-1,-1 0,1 0,-1 1,1-1,-1 0,1 1,-1-1,1 1,-1-1,1 1,-1-1,1 1,-1-1,0 1,1-1,-1 1,0-1,1 1,-1-1,0 1,0 0,0-1,0 1,1 0,-1-1,0 1,0 0,0-1,0 1,0 31,-1-17,2-10,-1 1,1 0,0 0,0 0,1 0,0-1,0 1,0-1,3 6,-3-9,-1 0,1 0,0 0,0 0,0 0,0 0,0 0,0-1,0 1,1-1,-1 1,0-1,1 0,-1 0,1 0,0-1,-1 1,1 0,0-1,-1 0,1 0,0 0,0 0,27-1,0-2,0-2,-1 0,1-2,1-2,5-1,1 2,-1 1,3 2,-35 5,0 0,0 0,1 0,-1 0,0 1,0 0,1 0,-1 0,0 0,0 1,0-1,0 1,0 0,-1 0,1 0,-1 1,2 1,4 4,-1 1,0 0,0 0,-1 1,2 4,13 17,-21-29,1-1,-1 1,0-1,1 0,-1 1,1-1,0 0,-1 0,1 0,0 0,0 0,-1 0,1 0,0-1,0 1,0-1,0 1,0-1,0 0,0 0,0 0,0 0,0 0,0 0,1-1,5-1,0 0,0-1,0 0,-1-1,7-3,-3 2,131-74,-72 38,29-11,-98 52,0-1,0 1,0-1,0 1,0-1,0 1,0-1,0 1,1 0,-1 0,0 0,0 0,0 0,1 0,-1 0,0 0,0 0,0 0,0 1,1-1,-1 0,0 1,0-1,0 1,0-1,1 2,0 0,0 1,-1-1,1 0,-1 0,1 1,-1-1,0 1,1 1,2 4,3 9,21 37,-25-49,0-1,1 1,-1-1,1 1,0-1,0 0,0-1,0 1,2 0,-3-2,0-1,0 0,0 0,1 0,-1-1,0 1,0-1,0 1,1-1,-1 0,0-1,0 1,0 0,1-1,-1 0,0 1,0-1,0 0,0-1,2 0,10-5,0-1,0-1,6-5,-10 7,6-6,-14 10,2-1,-1 1,0 0,1 0,-1 1,1-1,0 1,0 0,0 0,4-1,-8 3,0 1,0-1,0 0,0 1,0-1,0 0,0 1,0-1,0 1,0-1,0 1,-1 0,1-1,0 1,0 0,-1 0,1 0,-1-1,1 2,13 20,-10-14,6 8,27 42,-33-52,1 0,0 0,0-1,0 0,1 0,0 0,5 3,-10-7,1 0,0-1,-1 1,1 0,-1-1,1 1,0-1,-1 0,1 1,0-1,0 0,-1 0,1 0,0 0,-1 0,1-1,0 1,-1-1,1 1,0-1,31-18,-29 17,-1-1,1 1,0-1,-1 1,1 0,0 1,0-1,0 1,1-1,1 1,-4 1,1 0,-1 1,0-1,1 1,-1 0,1-1,-1 1,0 0,0 0,0 1,1-1,-1 0,0 1,-1-1,1 1,1 1,30 33,-24-26,67 85,-51-60,2-2,1-1,2-1,17 13,-42-40,-1 0,1-1,0 0,0 0,0 0,0-1,0 0,0 1,1-2,-1 1,3 0,-4-2,1 0,0 0,-1 0,1-1,0 1,-1-1,1 0,-1 0,1-1,-1 1,0-1,1 0,-1 0,1-2,15-8,0-2,-1 0,0-2,-2 0,1 0,-2-2,0 0,-2-1,4-7,8-14,-1-1,-3-1,-1-2,2-9,-1-10,-2 0,-3-1,8-61,13-199,-27 210,-9 98,-1-7,2 1,0-1,1 1,2 0,0 0,1 0,2-1,-9 22,1 0,-1 0,1 0,-1-1,1 1,0 0,0 0,0 0,-1 0,1 0,0 0,0 1,0-1,0 0,1 0,-1 1,0-1,0 1,0-1,1 0,-1 1,0 0,0 0,0 1,0-1,0 0,0 0,0 0,0 1,0-1,0 0,0 1,0-1,0 1,-1-1,1 1,0 0,0-1,0 1,-1 0,1 0,4 5,0 1,0-1,-1 1,0 1,0-1,0 2,19 46,-2 1,-2 2,4 31,32 185,1 100,-17 2,-15 0,-18 41,-6-400,-1 13,2-24,2-12,87-272,-43 144,52-171,41-121,-67 228,18-19,-45 121,29-41,-46 89,3 2,1 1,27-27,-56 67,5-4,-1 0,1 1,0 0,4-2,-12 9,0 0,1 0,-1 0,0 0,1 0,-1 0,0 0,1 1,-1-1,1 1,0-1,-1 1,1-1,-1 1,1 0,0 0,-1 0,1 0,-1 0,1 0,0 0,-1 0,1 1,0-1,-1 1,1-1,-1 1,1 0,-1-1,0 1,1 0,-1 0,0 0,1 1,3 6,0 0,0 0,-1 0,0 1,0 0,-1 0,0 0,-1 0,0 1,-1-1,1 5,0 1,14 91,2 91,-10 110,-4-138,-3-125,11 241,-5-203,3-1,12 35,-20-107,5 23,-6-31,-1 1,1-1,-1 1,1-1,-1 0,1 1,0-1,-1 0,1 0,0 1,0-1,0 0,0 0,0 0,0 0,1 0,-2-1,0 0,1 0,-1 0,0 0,1 0,-1 0,0 0,1 0,-1 0,0 0,0 0,1 0,-1 0,0-1,0 1,1 0,-1 0,0 0,0 0,1-1,-1 1,0 0,0 0,0 0,1-1,-1 1,0 0,0 0,0-1,0 1,6-8,-1-1,0 1,-1-1,1 0,0-5,4-9,63-153,-9-4,28-135,-34 61,16-195,-67 389,-3 31,0-1,2 1,1 0,1 0,6-13,-13 41,0 0,1 1,-1-1,0 0,1 0,-1 0,1 0,-1 1,1-1,-1 0,1 0,0 1,-1-1,1 0,0 1,-1-1,1 1,0-1,0 1,0-1,0 1,-1 0,1 0,0 0,-1 0,1 1,-1-1,1 0,-1 0,1 1,-1-1,1 0,-1 0,1 1,-1-1,0 1,1-1,-1 0,1 1,-1-1,0 1,1-1,-1 1,0-1,0 1,4 6,-1 0,0 1,0-1,0 4,-2-10,23 100,-4 1,5 82,-23-167,60 685,-19-180,28-6,-68-499,1 12,2-1,1 1,1-1,1 0,8 12,-17-38,1-1,-1 0,1 0,0 1,-1-1,1 0,0 0,0 0,0 0,0 0,0 0,0 0,0 0,0-1,0 1,1 0,-1-1,1 1,-1-1,-1 0,1 0,0 0,0 0,0 0,0 0,0 0,-1 0,1-1,0 1,0 0,0 0,-1-1,1 1,0-1,0 1,-1-1,1 1,0-1,-1 1,1-2,5-4,-1 0,-1-1,1 0,-1 0,3-7,-3 5,112-232,17-78,-109 261,266-706,-159 410,-116 314,-8 18,1 1,1 0,1 0,10-15,-20 36,0 0,0 1,0-1,0 0,0 0,0 1,0-1,1 0,-1 0,0 1,0-1,0 0,0 0,0 0,1 1,-1-1,0 0,0 0,0 0,0 0,1 1,-1-1,0 0,0 0,1 0,-1 0,0 0,0 0,1 0,-1 0,0 0,0 0,1 0,-1 0,0 0,0 0,1 0,-1 0,0 0,0 0,0 0,1 0,-1 0,0 0,0 0,1 0,-1-1,0 1,0 0,0 0,1 0,-1 0,0-1,0 1,0 0,0 0,1 0,-1-1,0 1,0 0,0 0,0 0,0-1,0 1,0 0,2 27,-19 327,4-179,10-114,-13 264,15-179,7 31,-5-163,-1-1,1-1,1 0,0-1,0 1,4 10,-6-22,0 0,0 1,0-1,0 0,0 0,0 0,0 0,0 0,0 1,0-1,0 0,1 0,-1 0,0 0,0 0,0 1,0-1,0 0,0 0,0 0,0 0,1 0,-1 0,0 0,0 1,0-1,0 0,0 0,0 0,1 0,-1 0,0 0,0 0,0 0,0 0,1 0,-1 0,0 0,0 0,0 0,0 0,0 0,1 0,-1 0,0 0,0 0,0 0,0 0,1 0,-1 0,0-1,0 1,0 0,0 0,0 0,0 0,0 0,1 0,-1 0,0-1,0 1,0 0,0 0,8-9,0-1,0 0,-1-1,-1 0,5-8,-1 1,42-78,-3-2,-5-2,-4-2,-5-2,17-84,-55 206,2-1,0 0,1 0,1 8,10 82,-10-103,0 5,0 0,1 0,0 0,0 0,1-1,2 5,-4-11,0-1,0 1,-1-1,1 0,0 0,0 1,0-1,0 0,1 0,-1 0,0 0,0 0,1 0,-1-1,0 1,1 0,-1-1,1 1,-1-1,1 1,-1-1,1 0,-1 1,1-1,-1 0,1 0,0 0,-1 0,1-1,-1 1,1 0,-1-1,1 1,-1-1,1 1,-1-1,0 1,1-1,-1 0,2-1,12-7,-1 0,0-2,0 0,-1 0,0-1,6-8,23-29,3-7,-24 29,4-6,-9 11,1 1,1 1,7-7,-24 27,-1-1,0 1,1-1,0 1,-1 0,1-1,-1 1,1-1,-1 1,1 0,0 0,-1-1,1 1,0 0,-1 0,1 0,0 0,-1 0,1 0,0 0,-1 0,1 0,0 0,-1 0,1 0,0 0,-1 0,1 1,0 0,1 0,-1-1,0 1,0 1,0-1,0 0,0 0,0 0,0 0,0 1,-1-1,1 0,0 1,3 9,0 0,-1 1,2 8,-2-7,4 15,44 146,-40-143,1-1,2 0,1-1,10 14,-22-37,1-1,-1 0,1-1,0 1,1-1,-1 0,1 0,1 1,-4-4,0 1,1-1,-1 0,1 0,-1 0,1 0,-1 0,1-1,0 1,-1-1,1 0,0 1,0-1,-1-1,1 1,0 0,-1-1,1 1,1-1,5-2,1-1,-2 0,1 0,0-1,-1 0,0 0,0-1,0 0,1-2,16-16,21-26,-39 42,55-69,-3-1,-4-4,-3-1,30-71,-72 222,-4-31,2-1,1 1,2-2,4 7,-14-39,1 1,-1-1,1-1,-1 1,1 0,0 0,0-1,0 1,1-1,0 2,-2-3,0-1,1 1,-1-1,0 1,0 0,0-1,0 0,1 1,-1-1,0 0,0 0,1 0,-1 0,0 0,1 0,-1 0,0 0,0 0,1 0,-1-1,0 1,0-1,0 1,1-1,-1 1,0-1,0 0,0 1,12-10,0 0,0-1,-1-1,0 1,-1-2,-1 0,0 0,4-8,38-45,-52 65,1 1,-1 0,0 0,0-1,1 1,-1 0,0 0,1 0,-1 0,0-1,1 1,-1 0,0 0,1 0,-1 0,0 0,1 0,-1 0,0 0,1 0,-1 0,0 0,1 0,-1 0,0 0,1 0,-1 0,0 0,1 0,-1 1,0-1,1 0,-1 0,0 0,0 1,1-1,-1 0,0 0,0 1,1-1,-1 0,0 0,0 1,0-1,1 0,-1 1,0-1,0 0,0 1,0-1,0 0,0 1,0-1,0 0,0 1,0-1,0 1,7 27,-5-21,0 5,1 0,0 0,1-1,0 1,1-1,3 6,-6-14,0 0,0-1,0 1,1-1,-1 1,0-1,1 0,0 0,-1 0,1 0,0 0,0-1,0 1,0-1,0 0,0 0,1 0,-1 0,0-1,1 1,-1-1,0 0,1 0,-1 0,0 0,2-1,18-2,0-1,-1-1,0-2,0 0,5-4,109-51,-98 43,26-12,-12 4,2 2,11 0,-64 24,1 0,-1 1,1-1,-1 1,1-1,-1 1,1 0,-1-1,1 1,0 0,-1 0,1 0,-1 0,1 1,-1-1,1 0,0 1,-1-1,1 1,-1-1,0 1,1 0,-1 0,1-1,-1 1,0 0,1 1,1 2,0 0,-1 1,0-1,0 0,0 1,0-1,-1 1,1 2,-1-2,11 35,-7-20,0-1,2 0,0-1,1 1,1-1,3 4,-11-21,1 1,-1-1,0 0,0 1,1-1,-1 0,1 0,-1 0,1 0,0 0,-1 0,1-1,0 1,0-1,0 1,-1-1,1 1,0-1,0 0,0 0,0 0,0 0,-1 0,1 0,0-1,0 1,0-1,-1 1,1-1,0 0,0 1,-1-1,2-1,9-4,-1-1,0 0,0-1,6-5,-7 5,59-50,17-22,13-11,-84 81,-6 10,-8 2,0 0,0 0,0 0,-1 1,1-1,0 0,-1 0,1 0,-1 1,0-1,1 1,-1 1,2 9,2 16,1-1,2 0,0-1,2 1,1-1,7 13,-16-38,1 0,-1 1,1-1,0 0,0 0,0 0,0 0,0 0,1-1,-1 1,1-1,-1 1,1-1,-1 0,1 0,0 0,-1 0,1-1,0 1,0-1,-1 1,1-1,0 0,0 0,0 0,0-1,-1 1,2-1,11-2,0 0,0-2,0 0,12-5,-7 2,12-6,-23 10,0-1,1 2,0-1,0 1,0 1,0-1,0 2,5-1,-14 2,0 1,0-1,0 0,0 1,0-1,0 1,0-1,0 1,0 0,0-1,0 1,-1 0,1 0,0-1,0 1,-1 0,1 0,0 0,-1 0,1 0,-1 0,0 0,1 0,-1 0,0 0,1 1,7 35,-6-25,-1-7,5 21,0 0,3 1,-7-20,1 0,-1-1,1 0,1 0,-1 0,1 0,0 0,1-1,-1 0,4 3,-5-6,-1 0,1-1,0 1,0-1,0 0,0 0,0 0,0 0,1 0,-1-1,0 1,0-1,1 0,-1 0,0 0,0 0,0-1,1 1,-1-1,0 0,0 0,0 0,1-1,12-4,-1-1,1-1,12-9,-17 11,66-45,56-47,-79 55,3 2,1 2,61-28,-100 58,0 2,0 0,1 1,0 1,0 1,11-1,-17 4,0 0,-1 1,1 0,-1 1,1 1,-1 0,1 1,-1 0,0 1,3 2,-5-1,-4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1T02:40:30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1,'105'24,"86"17,-151-35,1-2,-1-2,35-2,-70 1,0 0,-1 0,1 0,-1 0,1 1,-1-1,0 1,1 0,-1 1,0-1,-1 1,1 0,0 0,-1 0,2 1,29 20,-20-17,0-1,1-1,0-1,0 0,0-1,0 0,0-2,6 1,31-1,43-5,-30 1,-40 7,-19-2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9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4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2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5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1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5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4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79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FABB8F7-C0C1-41A7-8DD8-D30633F9A77B}"/>
              </a:ext>
            </a:extLst>
          </p:cNvPr>
          <p:cNvSpPr/>
          <p:nvPr/>
        </p:nvSpPr>
        <p:spPr>
          <a:xfrm>
            <a:off x="9791700" y="4648200"/>
            <a:ext cx="2381250" cy="2209800"/>
          </a:xfrm>
          <a:prstGeom prst="roundRect">
            <a:avLst>
              <a:gd name="adj" fmla="val 525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472294-F470-4C94-B1ED-1C44C7FB462C}"/>
              </a:ext>
            </a:extLst>
          </p:cNvPr>
          <p:cNvSpPr/>
          <p:nvPr/>
        </p:nvSpPr>
        <p:spPr>
          <a:xfrm>
            <a:off x="7347864" y="4648200"/>
            <a:ext cx="2381250" cy="2209800"/>
          </a:xfrm>
          <a:prstGeom prst="roundRect">
            <a:avLst>
              <a:gd name="adj" fmla="val 525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42D9C90-6973-4334-B83F-248D83189D2B}"/>
              </a:ext>
            </a:extLst>
          </p:cNvPr>
          <p:cNvSpPr/>
          <p:nvPr/>
        </p:nvSpPr>
        <p:spPr>
          <a:xfrm>
            <a:off x="9525" y="4648200"/>
            <a:ext cx="2381250" cy="2209800"/>
          </a:xfrm>
          <a:prstGeom prst="roundRect">
            <a:avLst>
              <a:gd name="adj" fmla="val 525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F1A24E0-8457-4B47-BA90-AD2E57D9311E}"/>
              </a:ext>
            </a:extLst>
          </p:cNvPr>
          <p:cNvSpPr/>
          <p:nvPr/>
        </p:nvSpPr>
        <p:spPr>
          <a:xfrm>
            <a:off x="4900453" y="4648200"/>
            <a:ext cx="2381250" cy="2209800"/>
          </a:xfrm>
          <a:prstGeom prst="roundRect">
            <a:avLst>
              <a:gd name="adj" fmla="val 525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EB4CDED-038B-4EC0-872F-88F1C8D18DA9}"/>
              </a:ext>
            </a:extLst>
          </p:cNvPr>
          <p:cNvSpPr/>
          <p:nvPr/>
        </p:nvSpPr>
        <p:spPr>
          <a:xfrm>
            <a:off x="2453361" y="4648200"/>
            <a:ext cx="2381250" cy="2209800"/>
          </a:xfrm>
          <a:prstGeom prst="roundRect">
            <a:avLst>
              <a:gd name="adj" fmla="val 525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DB34B6-3EE2-4F7C-9492-A58883F2D290}"/>
              </a:ext>
            </a:extLst>
          </p:cNvPr>
          <p:cNvCxnSpPr/>
          <p:nvPr/>
        </p:nvCxnSpPr>
        <p:spPr>
          <a:xfrm>
            <a:off x="0" y="52019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78F772-757B-4223-BC82-9839845CAE3E}"/>
              </a:ext>
            </a:extLst>
          </p:cNvPr>
          <p:cNvSpPr txBox="1"/>
          <p:nvPr/>
        </p:nvSpPr>
        <p:spPr>
          <a:xfrm>
            <a:off x="2734783" y="4648200"/>
            <a:ext cx="180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he Hand Black" panose="03070902030502020204" pitchFamily="66" charset="0"/>
              </a:rPr>
              <a:t>Input Settings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6A8FC-FDE8-4406-BC42-4C035681CEBD}"/>
              </a:ext>
            </a:extLst>
          </p:cNvPr>
          <p:cNvSpPr txBox="1"/>
          <p:nvPr/>
        </p:nvSpPr>
        <p:spPr>
          <a:xfrm>
            <a:off x="5177785" y="4648200"/>
            <a:ext cx="180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he Hand Black" panose="03070902030502020204" pitchFamily="66" charset="0"/>
              </a:rPr>
              <a:t>EQ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F9759-216A-492B-88C4-7B7682312546}"/>
              </a:ext>
            </a:extLst>
          </p:cNvPr>
          <p:cNvSpPr txBox="1"/>
          <p:nvPr/>
        </p:nvSpPr>
        <p:spPr>
          <a:xfrm>
            <a:off x="7630633" y="4654314"/>
            <a:ext cx="180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he Hand Black" panose="03070902030502020204" pitchFamily="66" charset="0"/>
              </a:rPr>
              <a:t>Effect Controls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A42588-CDB6-49DC-BC1F-6E40A270B2BD}"/>
              </a:ext>
            </a:extLst>
          </p:cNvPr>
          <p:cNvSpPr txBox="1"/>
          <p:nvPr/>
        </p:nvSpPr>
        <p:spPr>
          <a:xfrm>
            <a:off x="10078558" y="4648200"/>
            <a:ext cx="180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he Hand Black" panose="03070902030502020204" pitchFamily="66" charset="0"/>
              </a:rPr>
              <a:t>Generation Param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441EF-73AC-4B18-A2EC-CDF13FCE837D}"/>
              </a:ext>
            </a:extLst>
          </p:cNvPr>
          <p:cNvSpPr txBox="1"/>
          <p:nvPr/>
        </p:nvSpPr>
        <p:spPr>
          <a:xfrm>
            <a:off x="305907" y="4648200"/>
            <a:ext cx="178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he Hand Black" panose="03070902030502020204" pitchFamily="66" charset="0"/>
                <a:cs typeface="Sakkal Majalla" panose="02000000000000000000" pitchFamily="2" charset="-78"/>
              </a:rPr>
              <a:t>Master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9097C5-0F1F-438E-9352-D7C2E5931CAD}"/>
              </a:ext>
            </a:extLst>
          </p:cNvPr>
          <p:cNvSpPr/>
          <p:nvPr/>
        </p:nvSpPr>
        <p:spPr>
          <a:xfrm>
            <a:off x="9525" y="1082309"/>
            <a:ext cx="12192000" cy="11780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ACFD07-C875-4747-957F-481BD09370E3}"/>
              </a:ext>
            </a:extLst>
          </p:cNvPr>
          <p:cNvSpPr/>
          <p:nvPr/>
        </p:nvSpPr>
        <p:spPr>
          <a:xfrm>
            <a:off x="9525" y="2268024"/>
            <a:ext cx="12192000" cy="117809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679C5B-2556-48B2-AA47-2CF7679AFD8D}"/>
              </a:ext>
            </a:extLst>
          </p:cNvPr>
          <p:cNvSpPr/>
          <p:nvPr/>
        </p:nvSpPr>
        <p:spPr>
          <a:xfrm>
            <a:off x="9525" y="3461364"/>
            <a:ext cx="12192000" cy="117808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33F3308-6879-454F-86CA-A06BEC292737}"/>
              </a:ext>
            </a:extLst>
          </p:cNvPr>
          <p:cNvSpPr/>
          <p:nvPr/>
        </p:nvSpPr>
        <p:spPr>
          <a:xfrm>
            <a:off x="9525" y="1082309"/>
            <a:ext cx="2084868" cy="1178090"/>
          </a:xfrm>
          <a:prstGeom prst="roundRect">
            <a:avLst>
              <a:gd name="adj" fmla="val 13433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991A2B-4668-4E2F-BEC6-DB93F0C408C0}"/>
              </a:ext>
            </a:extLst>
          </p:cNvPr>
          <p:cNvSpPr/>
          <p:nvPr/>
        </p:nvSpPr>
        <p:spPr>
          <a:xfrm>
            <a:off x="2094393" y="1082309"/>
            <a:ext cx="10107132" cy="1178090"/>
          </a:xfrm>
          <a:prstGeom prst="roundRect">
            <a:avLst>
              <a:gd name="adj" fmla="val 11816"/>
            </a:avLst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FDF0FC-5C66-4ECF-97D4-9286A9CABB8A}"/>
              </a:ext>
            </a:extLst>
          </p:cNvPr>
          <p:cNvCxnSpPr>
            <a:cxnSpLocks/>
          </p:cNvCxnSpPr>
          <p:nvPr/>
        </p:nvCxnSpPr>
        <p:spPr>
          <a:xfrm>
            <a:off x="9525" y="1418010"/>
            <a:ext cx="2084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9C31CD-9CE1-43B3-A000-241AB3357741}"/>
              </a:ext>
            </a:extLst>
          </p:cNvPr>
          <p:cNvSpPr txBox="1"/>
          <p:nvPr/>
        </p:nvSpPr>
        <p:spPr>
          <a:xfrm>
            <a:off x="9525" y="1082309"/>
            <a:ext cx="2094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he Hand Black" panose="03070902030502020204" pitchFamily="66" charset="0"/>
                <a:cs typeface="Sakkal Majalla" panose="02000000000000000000" pitchFamily="2" charset="-78"/>
              </a:rPr>
              <a:t>Untitled Track</a:t>
            </a:r>
          </a:p>
        </p:txBody>
      </p:sp>
      <p:pic>
        <p:nvPicPr>
          <p:cNvPr id="43" name="Graphic 42" descr="Volume">
            <a:extLst>
              <a:ext uri="{FF2B5EF4-FFF2-40B4-BE49-F238E27FC236}">
                <a16:creationId xmlns:a16="http://schemas.microsoft.com/office/drawing/2014/main" id="{3D2471E3-9425-4D40-9CAF-BEE8A61A8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1" y="1826416"/>
            <a:ext cx="327406" cy="327406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F999EAE-CCF1-421B-B64C-3487FF9816E9}"/>
              </a:ext>
            </a:extLst>
          </p:cNvPr>
          <p:cNvSpPr/>
          <p:nvPr/>
        </p:nvSpPr>
        <p:spPr>
          <a:xfrm>
            <a:off x="552667" y="1753712"/>
            <a:ext cx="771308" cy="332978"/>
          </a:xfrm>
          <a:custGeom>
            <a:avLst/>
            <a:gdLst>
              <a:gd name="connsiteX0" fmla="*/ 0 w 894243"/>
              <a:gd name="connsiteY0" fmla="*/ 400110 h 400110"/>
              <a:gd name="connsiteX1" fmla="*/ 0 w 894243"/>
              <a:gd name="connsiteY1" fmla="*/ 0 h 400110"/>
              <a:gd name="connsiteX2" fmla="*/ 894243 w 894243"/>
              <a:gd name="connsiteY2" fmla="*/ 400110 h 400110"/>
              <a:gd name="connsiteX3" fmla="*/ 0 w 894243"/>
              <a:gd name="connsiteY3" fmla="*/ 400110 h 400110"/>
              <a:gd name="connsiteX0" fmla="*/ 1229832 w 1229832"/>
              <a:gd name="connsiteY0" fmla="*/ 400110 h 400110"/>
              <a:gd name="connsiteX1" fmla="*/ 1229832 w 1229832"/>
              <a:gd name="connsiteY1" fmla="*/ 0 h 400110"/>
              <a:gd name="connsiteX2" fmla="*/ 0 w 1229832"/>
              <a:gd name="connsiteY2" fmla="*/ 390585 h 400110"/>
              <a:gd name="connsiteX3" fmla="*/ 1229832 w 1229832"/>
              <a:gd name="connsiteY3" fmla="*/ 400110 h 400110"/>
              <a:gd name="connsiteX0" fmla="*/ 1229832 w 1229832"/>
              <a:gd name="connsiteY0" fmla="*/ 400110 h 409635"/>
              <a:gd name="connsiteX1" fmla="*/ 1229832 w 1229832"/>
              <a:gd name="connsiteY1" fmla="*/ 0 h 409635"/>
              <a:gd name="connsiteX2" fmla="*/ 0 w 1229832"/>
              <a:gd name="connsiteY2" fmla="*/ 409635 h 409635"/>
              <a:gd name="connsiteX3" fmla="*/ 1229832 w 1229832"/>
              <a:gd name="connsiteY3" fmla="*/ 400110 h 409635"/>
              <a:gd name="connsiteX0" fmla="*/ 1229832 w 1229832"/>
              <a:gd name="connsiteY0" fmla="*/ 400110 h 400110"/>
              <a:gd name="connsiteX1" fmla="*/ 1229832 w 1229832"/>
              <a:gd name="connsiteY1" fmla="*/ 0 h 400110"/>
              <a:gd name="connsiteX2" fmla="*/ 0 w 1229832"/>
              <a:gd name="connsiteY2" fmla="*/ 400110 h 400110"/>
              <a:gd name="connsiteX3" fmla="*/ 1229832 w 1229832"/>
              <a:gd name="connsiteY3" fmla="*/ 40011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9832" h="400110">
                <a:moveTo>
                  <a:pt x="1229832" y="400110"/>
                </a:moveTo>
                <a:lnTo>
                  <a:pt x="1229832" y="0"/>
                </a:lnTo>
                <a:lnTo>
                  <a:pt x="0" y="400110"/>
                </a:lnTo>
                <a:lnTo>
                  <a:pt x="1229832" y="40011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3">
            <a:extLst>
              <a:ext uri="{FF2B5EF4-FFF2-40B4-BE49-F238E27FC236}">
                <a16:creationId xmlns:a16="http://schemas.microsoft.com/office/drawing/2014/main" id="{BF54C8CB-3A46-4FAA-9EA0-FB78D83AAD51}"/>
              </a:ext>
            </a:extLst>
          </p:cNvPr>
          <p:cNvSpPr/>
          <p:nvPr/>
        </p:nvSpPr>
        <p:spPr>
          <a:xfrm>
            <a:off x="535897" y="1855267"/>
            <a:ext cx="559920" cy="231424"/>
          </a:xfrm>
          <a:custGeom>
            <a:avLst/>
            <a:gdLst>
              <a:gd name="connsiteX0" fmla="*/ 0 w 894243"/>
              <a:gd name="connsiteY0" fmla="*/ 400110 h 400110"/>
              <a:gd name="connsiteX1" fmla="*/ 0 w 894243"/>
              <a:gd name="connsiteY1" fmla="*/ 0 h 400110"/>
              <a:gd name="connsiteX2" fmla="*/ 894243 w 894243"/>
              <a:gd name="connsiteY2" fmla="*/ 400110 h 400110"/>
              <a:gd name="connsiteX3" fmla="*/ 0 w 894243"/>
              <a:gd name="connsiteY3" fmla="*/ 400110 h 400110"/>
              <a:gd name="connsiteX0" fmla="*/ 1229832 w 1229832"/>
              <a:gd name="connsiteY0" fmla="*/ 400110 h 400110"/>
              <a:gd name="connsiteX1" fmla="*/ 1229832 w 1229832"/>
              <a:gd name="connsiteY1" fmla="*/ 0 h 400110"/>
              <a:gd name="connsiteX2" fmla="*/ 0 w 1229832"/>
              <a:gd name="connsiteY2" fmla="*/ 390585 h 400110"/>
              <a:gd name="connsiteX3" fmla="*/ 1229832 w 1229832"/>
              <a:gd name="connsiteY3" fmla="*/ 400110 h 400110"/>
              <a:gd name="connsiteX0" fmla="*/ 1229832 w 1229832"/>
              <a:gd name="connsiteY0" fmla="*/ 400110 h 409635"/>
              <a:gd name="connsiteX1" fmla="*/ 1229832 w 1229832"/>
              <a:gd name="connsiteY1" fmla="*/ 0 h 409635"/>
              <a:gd name="connsiteX2" fmla="*/ 0 w 1229832"/>
              <a:gd name="connsiteY2" fmla="*/ 409635 h 409635"/>
              <a:gd name="connsiteX3" fmla="*/ 1229832 w 1229832"/>
              <a:gd name="connsiteY3" fmla="*/ 400110 h 409635"/>
              <a:gd name="connsiteX0" fmla="*/ 1229832 w 1229832"/>
              <a:gd name="connsiteY0" fmla="*/ 400110 h 400110"/>
              <a:gd name="connsiteX1" fmla="*/ 1229832 w 1229832"/>
              <a:gd name="connsiteY1" fmla="*/ 0 h 400110"/>
              <a:gd name="connsiteX2" fmla="*/ 0 w 1229832"/>
              <a:gd name="connsiteY2" fmla="*/ 400110 h 400110"/>
              <a:gd name="connsiteX3" fmla="*/ 1229832 w 1229832"/>
              <a:gd name="connsiteY3" fmla="*/ 40011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9832" h="400110">
                <a:moveTo>
                  <a:pt x="1229832" y="400110"/>
                </a:moveTo>
                <a:lnTo>
                  <a:pt x="1229832" y="0"/>
                </a:lnTo>
                <a:lnTo>
                  <a:pt x="0" y="400110"/>
                </a:lnTo>
                <a:lnTo>
                  <a:pt x="1229832" y="40011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AD4F57-0328-4BA9-A4A7-80BCBD8C26E2}"/>
              </a:ext>
            </a:extLst>
          </p:cNvPr>
          <p:cNvCxnSpPr/>
          <p:nvPr/>
        </p:nvCxnSpPr>
        <p:spPr>
          <a:xfrm>
            <a:off x="1433689" y="1945452"/>
            <a:ext cx="526815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150EDC-B54E-4875-852F-E96876EE4FBC}"/>
              </a:ext>
            </a:extLst>
          </p:cNvPr>
          <p:cNvCxnSpPr>
            <a:cxnSpLocks/>
          </p:cNvCxnSpPr>
          <p:nvPr/>
        </p:nvCxnSpPr>
        <p:spPr>
          <a:xfrm>
            <a:off x="1433689" y="1837203"/>
            <a:ext cx="0" cy="216497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49F216-C98E-4FEA-8E5E-33CE8CD08156}"/>
              </a:ext>
            </a:extLst>
          </p:cNvPr>
          <p:cNvCxnSpPr>
            <a:cxnSpLocks/>
          </p:cNvCxnSpPr>
          <p:nvPr/>
        </p:nvCxnSpPr>
        <p:spPr>
          <a:xfrm>
            <a:off x="1965459" y="1837203"/>
            <a:ext cx="0" cy="216497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5FA69C-9961-4DEA-8FB2-6D396007A3F9}"/>
              </a:ext>
            </a:extLst>
          </p:cNvPr>
          <p:cNvSpPr txBox="1"/>
          <p:nvPr/>
        </p:nvSpPr>
        <p:spPr>
          <a:xfrm>
            <a:off x="1339685" y="1547490"/>
            <a:ext cx="77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	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3713B0-FCC6-4F81-AA65-3E04D51BAA8E}"/>
              </a:ext>
            </a:extLst>
          </p:cNvPr>
          <p:cNvGrpSpPr/>
          <p:nvPr/>
        </p:nvGrpSpPr>
        <p:grpSpPr>
          <a:xfrm>
            <a:off x="2094574" y="1237007"/>
            <a:ext cx="10127160" cy="871200"/>
            <a:chOff x="2094574" y="1237007"/>
            <a:chExt cx="10127160" cy="87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1D0F336-D406-47E4-859F-2F0A59DBFC9C}"/>
                    </a:ext>
                  </a:extLst>
                </p14:cNvPr>
                <p14:cNvContentPartPr/>
                <p14:nvPr/>
              </p14:nvContentPartPr>
              <p14:xfrm>
                <a:off x="2094574" y="1237007"/>
                <a:ext cx="9750960" cy="871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1D0F336-D406-47E4-859F-2F0A59DBFC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5934" y="1228007"/>
                  <a:ext cx="976860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4B775A2-CA18-43F7-BF7E-1C3C8A9DBC6C}"/>
                    </a:ext>
                  </a:extLst>
                </p14:cNvPr>
                <p14:cNvContentPartPr/>
                <p14:nvPr/>
              </p14:nvContentPartPr>
              <p14:xfrm>
                <a:off x="11870014" y="1574327"/>
                <a:ext cx="351720" cy="61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4B775A2-CA18-43F7-BF7E-1C3C8A9DBC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61374" y="1565687"/>
                  <a:ext cx="369360" cy="7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385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83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B8BACBA264ED4994425EE8FE9EF001" ma:contentTypeVersion="7" ma:contentTypeDescription="Create a new document." ma:contentTypeScope="" ma:versionID="c8f4818dda3d09f5bc1cea121881fe8b">
  <xsd:schema xmlns:xsd="http://www.w3.org/2001/XMLSchema" xmlns:xs="http://www.w3.org/2001/XMLSchema" xmlns:p="http://schemas.microsoft.com/office/2006/metadata/properties" xmlns:ns3="a960c652-b99d-4dcb-8129-ac5bcf7d5b72" xmlns:ns4="7d994e41-a5e3-4755-ab68-72dee7bef246" targetNamespace="http://schemas.microsoft.com/office/2006/metadata/properties" ma:root="true" ma:fieldsID="5d4a465fedfb736c7cba1fb294efa8f6" ns3:_="" ns4:_="">
    <xsd:import namespace="a960c652-b99d-4dcb-8129-ac5bcf7d5b72"/>
    <xsd:import namespace="7d994e41-a5e3-4755-ab68-72dee7bef2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60c652-b99d-4dcb-8129-ac5bcf7d5b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94e41-a5e3-4755-ab68-72dee7bef2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7B02F5-AAD4-4244-9C6D-0025411AFF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FFC6CB-8629-4353-AFE0-5130B12AB5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0086BD-0D6F-4D8C-932B-833DF2E2FD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60c652-b99d-4dcb-8129-ac5bcf7d5b72"/>
    <ds:schemaRef ds:uri="7d994e41-a5e3-4755-ab68-72dee7bef2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The Hand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tokar</dc:creator>
  <cp:lastModifiedBy>rose tokar</cp:lastModifiedBy>
  <cp:revision>7</cp:revision>
  <dcterms:created xsi:type="dcterms:W3CDTF">2020-03-11T00:53:48Z</dcterms:created>
  <dcterms:modified xsi:type="dcterms:W3CDTF">2020-03-11T02:40:39Z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0x010100A6B8BACBA264ED4994425EE8FE9EF001</vt:lpwstr>
  </property>
</Properties>
</file>