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6858000" cy="9144000"/>
  <p:embeddedFontLst>
    <p:embeddedFont>
      <p:font typeface="Poppins"/>
      <p:bold r:id="rId35"/>
      <p:boldItalic r:id="rId36"/>
    </p:embeddedFont>
    <p:embeddedFont>
      <p:font typeface="Poppins Light"/>
      <p:regular r:id="rId37"/>
      <p:bold r:id="rId38"/>
      <p:italic r:id="rId39"/>
      <p:boldItalic r:id="rId40"/>
    </p:embeddedFont>
    <p:embeddedFont>
      <p:font typeface="Helvetica Neue"/>
      <p:regular r:id="rId41"/>
      <p:bold r:id="rId42"/>
      <p:italic r:id="rId43"/>
      <p:boldItalic r:id="rId44"/>
    </p:embeddedFont>
    <p:embeddedFont>
      <p:font typeface="Arial Black"/>
      <p:regular r:id="rId45"/>
    </p:embeddedFont>
    <p:embeddedFont>
      <p:font typeface="Poppins ExtraBold"/>
      <p:bold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0" name="junlong y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PoppinsLight-boldItalic.fntdata"/><Relationship Id="rId20" Type="http://schemas.openxmlformats.org/officeDocument/2006/relationships/slide" Target="slides/slide15.xml"/><Relationship Id="rId42" Type="http://schemas.openxmlformats.org/officeDocument/2006/relationships/font" Target="fonts/HelveticaNeue-bold.fntdata"/><Relationship Id="rId41" Type="http://schemas.openxmlformats.org/officeDocument/2006/relationships/font" Target="fonts/HelveticaNeue-regular.fntdata"/><Relationship Id="rId22" Type="http://schemas.openxmlformats.org/officeDocument/2006/relationships/slide" Target="slides/slide17.xml"/><Relationship Id="rId44" Type="http://schemas.openxmlformats.org/officeDocument/2006/relationships/font" Target="fonts/HelveticaNeue-boldItalic.fntdata"/><Relationship Id="rId21" Type="http://schemas.openxmlformats.org/officeDocument/2006/relationships/slide" Target="slides/slide16.xml"/><Relationship Id="rId43" Type="http://schemas.openxmlformats.org/officeDocument/2006/relationships/font" Target="fonts/HelveticaNeue-italic.fntdata"/><Relationship Id="rId24" Type="http://schemas.openxmlformats.org/officeDocument/2006/relationships/slide" Target="slides/slide19.xml"/><Relationship Id="rId46" Type="http://schemas.openxmlformats.org/officeDocument/2006/relationships/font" Target="fonts/PoppinsExtraBold-bold.fntdata"/><Relationship Id="rId23" Type="http://schemas.openxmlformats.org/officeDocument/2006/relationships/slide" Target="slides/slide18.xml"/><Relationship Id="rId45" Type="http://schemas.openxmlformats.org/officeDocument/2006/relationships/font" Target="fonts/ArialBlack-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PoppinsExtraBold-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oppins-bold.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oppinsLight-regular.fntdata"/><Relationship Id="rId14" Type="http://schemas.openxmlformats.org/officeDocument/2006/relationships/slide" Target="slides/slide9.xml"/><Relationship Id="rId36" Type="http://schemas.openxmlformats.org/officeDocument/2006/relationships/font" Target="fonts/Poppins-boldItalic.fntdata"/><Relationship Id="rId17" Type="http://schemas.openxmlformats.org/officeDocument/2006/relationships/slide" Target="slides/slide12.xml"/><Relationship Id="rId39" Type="http://schemas.openxmlformats.org/officeDocument/2006/relationships/font" Target="fonts/PoppinsLight-italic.fntdata"/><Relationship Id="rId16" Type="http://schemas.openxmlformats.org/officeDocument/2006/relationships/slide" Target="slides/slide11.xml"/><Relationship Id="rId38" Type="http://schemas.openxmlformats.org/officeDocument/2006/relationships/font" Target="fonts/PoppinsLight-bold.fntdata"/><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4-25T19:44:58.726">
    <p:pos x="2089" y="-19"/>
    <p:text>maybe more pictures needed instead of words. :) 
Thanks. Overall, looks good.</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20-04-25T19:23:16.921">
    <p:pos x="1277" y="0"/>
    <p:text>maybe just problems we are trying to solve on this page? not solved</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20-04-25T19:29:16.647">
    <p:pos x="6000" y="0"/>
    <p:text>it sounds what is does of our solution ? but maybe just leave this slide of problem we are trying to solve?</p:text>
  </p:cm>
  <p:cm authorId="0" idx="4" dt="2020-04-25T19:29:16.647">
    <p:pos x="6000" y="0"/>
    <p:text>maybe good to use some pictures here to highlight real life problem. examples like the frastration of student, the isolation and the emotion that they failed their exams.. etc.</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20-04-25T19:30:54.882">
    <p:pos x="6000" y="0"/>
    <p:text>I just thought it would be good to keep all the study in one place, in stead of going to different platform and lost track. 
we can probably mention this as well as a key selling point</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20-04-25T19:33:18.107">
    <p:pos x="6000" y="0"/>
    <p:text>database of all courses, 
API connection to popular course provider;
machine learning algorium.
interactive dashboard;</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20-04-25T19:37:10.552">
    <p:pos x="0" y="0"/>
    <p:text>why this one are here? :) should this be the last page.  :)</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8" dt="2020-04-25T19:37:48.400">
    <p:pos x="1277" y="0"/>
    <p:text>I think this can be merged with the weekend progess slide</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9" dt="2020-04-25T19:38:40.907">
    <p:pos x="6000" y="0"/>
    <p:text>I think this can be merged as well with problem slide</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0" dt="2020-04-25T19:42:22.821">
    <p:pos x="3985" y="2"/>
    <p:text>I think all slides from this onwards can be merged to the other slides. maybe just take some of the useful content.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64" u="none" cap="none" strike="noStrike">
                <a:latin typeface="Helvetica Neue"/>
                <a:ea typeface="Helvetica Neue"/>
                <a:cs typeface="Helvetica Neue"/>
                <a:sym typeface="Helvetica Neue"/>
              </a:defRPr>
            </a:lvl1pPr>
            <a:lvl2pPr indent="-228600" lvl="1" marL="914400" marR="0" rtl="0" algn="l">
              <a:spcBef>
                <a:spcPts val="0"/>
              </a:spcBef>
              <a:spcAft>
                <a:spcPts val="0"/>
              </a:spcAft>
              <a:buSzPts val="1400"/>
              <a:buNone/>
              <a:defRPr b="0" i="0" sz="964" u="none" cap="none" strike="noStrike">
                <a:latin typeface="Helvetica Neue"/>
                <a:ea typeface="Helvetica Neue"/>
                <a:cs typeface="Helvetica Neue"/>
                <a:sym typeface="Helvetica Neue"/>
              </a:defRPr>
            </a:lvl2pPr>
            <a:lvl3pPr indent="-228600" lvl="2" marL="1371600" marR="0" rtl="0" algn="l">
              <a:spcBef>
                <a:spcPts val="0"/>
              </a:spcBef>
              <a:spcAft>
                <a:spcPts val="0"/>
              </a:spcAft>
              <a:buSzPts val="1400"/>
              <a:buNone/>
              <a:defRPr b="0" i="0" sz="964" u="none" cap="none" strike="noStrike">
                <a:latin typeface="Helvetica Neue"/>
                <a:ea typeface="Helvetica Neue"/>
                <a:cs typeface="Helvetica Neue"/>
                <a:sym typeface="Helvetica Neue"/>
              </a:defRPr>
            </a:lvl3pPr>
            <a:lvl4pPr indent="-228600" lvl="3" marL="1828800" marR="0" rtl="0" algn="l">
              <a:spcBef>
                <a:spcPts val="0"/>
              </a:spcBef>
              <a:spcAft>
                <a:spcPts val="0"/>
              </a:spcAft>
              <a:buSzPts val="1400"/>
              <a:buNone/>
              <a:defRPr b="0" i="0" sz="964" u="none" cap="none" strike="noStrike">
                <a:latin typeface="Helvetica Neue"/>
                <a:ea typeface="Helvetica Neue"/>
                <a:cs typeface="Helvetica Neue"/>
                <a:sym typeface="Helvetica Neue"/>
              </a:defRPr>
            </a:lvl4pPr>
            <a:lvl5pPr indent="-228600" lvl="4" marL="2286000" marR="0" rtl="0" algn="l">
              <a:spcBef>
                <a:spcPts val="0"/>
              </a:spcBef>
              <a:spcAft>
                <a:spcPts val="0"/>
              </a:spcAft>
              <a:buSzPts val="1400"/>
              <a:buNone/>
              <a:defRPr b="0" i="0" sz="964" u="none" cap="none" strike="noStrike">
                <a:latin typeface="Helvetica Neue"/>
                <a:ea typeface="Helvetica Neue"/>
                <a:cs typeface="Helvetica Neue"/>
                <a:sym typeface="Helvetica Neue"/>
              </a:defRPr>
            </a:lvl5pPr>
            <a:lvl6pPr indent="-228600" lvl="5" marL="2743200" marR="0" rtl="0" algn="l">
              <a:spcBef>
                <a:spcPts val="0"/>
              </a:spcBef>
              <a:spcAft>
                <a:spcPts val="0"/>
              </a:spcAft>
              <a:buSzPts val="1400"/>
              <a:buNone/>
              <a:defRPr b="0" i="0" sz="964" u="none" cap="none" strike="noStrike">
                <a:latin typeface="Helvetica Neue"/>
                <a:ea typeface="Helvetica Neue"/>
                <a:cs typeface="Helvetica Neue"/>
                <a:sym typeface="Helvetica Neue"/>
              </a:defRPr>
            </a:lvl6pPr>
            <a:lvl7pPr indent="-228600" lvl="6" marL="3200400" marR="0" rtl="0" algn="l">
              <a:spcBef>
                <a:spcPts val="0"/>
              </a:spcBef>
              <a:spcAft>
                <a:spcPts val="0"/>
              </a:spcAft>
              <a:buSzPts val="1400"/>
              <a:buNone/>
              <a:defRPr b="0" i="0" sz="964" u="none" cap="none" strike="noStrike">
                <a:latin typeface="Helvetica Neue"/>
                <a:ea typeface="Helvetica Neue"/>
                <a:cs typeface="Helvetica Neue"/>
                <a:sym typeface="Helvetica Neue"/>
              </a:defRPr>
            </a:lvl7pPr>
            <a:lvl8pPr indent="-228600" lvl="7" marL="3657600" marR="0" rtl="0" algn="l">
              <a:spcBef>
                <a:spcPts val="0"/>
              </a:spcBef>
              <a:spcAft>
                <a:spcPts val="0"/>
              </a:spcAft>
              <a:buSzPts val="1400"/>
              <a:buNone/>
              <a:defRPr b="0" i="0" sz="964" u="none" cap="none" strike="noStrike">
                <a:latin typeface="Helvetica Neue"/>
                <a:ea typeface="Helvetica Neue"/>
                <a:cs typeface="Helvetica Neue"/>
                <a:sym typeface="Helvetica Neue"/>
              </a:defRPr>
            </a:lvl8pPr>
            <a:lvl9pPr indent="-228600" lvl="8" marL="4114800" marR="0" rtl="0" algn="l">
              <a:spcBef>
                <a:spcPts val="0"/>
              </a:spcBef>
              <a:spcAft>
                <a:spcPts val="0"/>
              </a:spcAft>
              <a:buSzPts val="1400"/>
              <a:buNone/>
              <a:defRPr b="0" i="0" sz="964"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2e5dc420b_0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52e5dc420b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2e5dc420b_0_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52e5dc420b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2e5dc420b_0_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52e5dc420b_0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2e5dc420b_0_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52e5dc420b_0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2e5dc420b_0_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52e5dc420b_0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2e5dc420b_0_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52e5dc420b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2e5dc420b_0_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52e5dc420b_0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2e5dc420b_0_1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52e5dc420b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2e5dc420b_0_1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52e5dc420b_0_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41b3f55a7_2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41b3f55a7_2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g52e5dc420b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g52e5dc420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2e5dc420b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g52e5dc420b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41b3f55a7_2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g841b3f55a7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2e5dc420b_0_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g52e5dc420b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2e5dc420b_0_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52e5dc420b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2e5dc420b_0_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52e5dc420b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2e5dc420b_0_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52e5dc420b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0"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2013332" y="837242"/>
            <a:ext cx="5117335" cy="88773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01B2F"/>
              </a:buClr>
              <a:buSzPts val="1800"/>
              <a:buNone/>
              <a:defRPr/>
            </a:lvl1pPr>
            <a:lvl2pPr lvl="1" algn="l">
              <a:lnSpc>
                <a:spcPct val="100000"/>
              </a:lnSpc>
              <a:spcBef>
                <a:spcPts val="0"/>
              </a:spcBef>
              <a:spcAft>
                <a:spcPts val="0"/>
              </a:spcAft>
              <a:buClr>
                <a:srgbClr val="001B2F"/>
              </a:buClr>
              <a:buSzPts val="1800"/>
              <a:buNone/>
              <a:defRPr/>
            </a:lvl2pPr>
            <a:lvl3pPr lvl="2" algn="l">
              <a:lnSpc>
                <a:spcPct val="100000"/>
              </a:lnSpc>
              <a:spcBef>
                <a:spcPts val="0"/>
              </a:spcBef>
              <a:spcAft>
                <a:spcPts val="0"/>
              </a:spcAft>
              <a:buClr>
                <a:srgbClr val="001B2F"/>
              </a:buClr>
              <a:buSzPts val="1800"/>
              <a:buNone/>
              <a:defRPr/>
            </a:lvl3pPr>
            <a:lvl4pPr lvl="3" algn="l">
              <a:lnSpc>
                <a:spcPct val="100000"/>
              </a:lnSpc>
              <a:spcBef>
                <a:spcPts val="0"/>
              </a:spcBef>
              <a:spcAft>
                <a:spcPts val="0"/>
              </a:spcAft>
              <a:buClr>
                <a:srgbClr val="001B2F"/>
              </a:buClr>
              <a:buSzPts val="1800"/>
              <a:buNone/>
              <a:defRPr/>
            </a:lvl4pPr>
            <a:lvl5pPr lvl="4" algn="l">
              <a:lnSpc>
                <a:spcPct val="100000"/>
              </a:lnSpc>
              <a:spcBef>
                <a:spcPts val="0"/>
              </a:spcBef>
              <a:spcAft>
                <a:spcPts val="0"/>
              </a:spcAft>
              <a:buClr>
                <a:srgbClr val="001B2F"/>
              </a:buClr>
              <a:buSzPts val="1800"/>
              <a:buNone/>
              <a:defRPr/>
            </a:lvl5pPr>
            <a:lvl6pPr lvl="5" algn="l">
              <a:lnSpc>
                <a:spcPct val="100000"/>
              </a:lnSpc>
              <a:spcBef>
                <a:spcPts val="0"/>
              </a:spcBef>
              <a:spcAft>
                <a:spcPts val="0"/>
              </a:spcAft>
              <a:buClr>
                <a:srgbClr val="001B2F"/>
              </a:buClr>
              <a:buSzPts val="1800"/>
              <a:buNone/>
              <a:defRPr/>
            </a:lvl6pPr>
            <a:lvl7pPr lvl="6" algn="l">
              <a:lnSpc>
                <a:spcPct val="100000"/>
              </a:lnSpc>
              <a:spcBef>
                <a:spcPts val="0"/>
              </a:spcBef>
              <a:spcAft>
                <a:spcPts val="0"/>
              </a:spcAft>
              <a:buClr>
                <a:srgbClr val="001B2F"/>
              </a:buClr>
              <a:buSzPts val="1800"/>
              <a:buNone/>
              <a:defRPr/>
            </a:lvl7pPr>
            <a:lvl8pPr lvl="7" algn="l">
              <a:lnSpc>
                <a:spcPct val="100000"/>
              </a:lnSpc>
              <a:spcBef>
                <a:spcPts val="0"/>
              </a:spcBef>
              <a:spcAft>
                <a:spcPts val="0"/>
              </a:spcAft>
              <a:buClr>
                <a:srgbClr val="001B2F"/>
              </a:buClr>
              <a:buSzPts val="1800"/>
              <a:buNone/>
              <a:defRPr/>
            </a:lvl8pPr>
            <a:lvl9pPr lvl="8" algn="l">
              <a:lnSpc>
                <a:spcPct val="100000"/>
              </a:lnSpc>
              <a:spcBef>
                <a:spcPts val="0"/>
              </a:spcBef>
              <a:spcAft>
                <a:spcPts val="0"/>
              </a:spcAft>
              <a:buClr>
                <a:srgbClr val="001B2F"/>
              </a:buClr>
              <a:buSzPts val="1800"/>
              <a:buNone/>
              <a:defRPr/>
            </a:lvl9pPr>
          </a:lstStyle>
          <a:p/>
        </p:txBody>
      </p:sp>
      <p:sp>
        <p:nvSpPr>
          <p:cNvPr id="11" name="Google Shape;11;p2"/>
          <p:cNvSpPr txBox="1"/>
          <p:nvPr>
            <p:ph idx="1" type="body"/>
          </p:nvPr>
        </p:nvSpPr>
        <p:spPr>
          <a:xfrm>
            <a:off x="756596" y="2413633"/>
            <a:ext cx="7630809" cy="30961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2" name="Google Shape;12;p2"/>
          <p:cNvSpPr txBox="1"/>
          <p:nvPr>
            <p:ph idx="12" type="sldNum"/>
          </p:nvPr>
        </p:nvSpPr>
        <p:spPr>
          <a:xfrm>
            <a:off x="8459175" y="6377940"/>
            <a:ext cx="227626" cy="222818"/>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0">
  <p:cSld name="Blank 0">
    <p:spTree>
      <p:nvGrpSpPr>
        <p:cNvPr id="13" name="Shape 13"/>
        <p:cNvGrpSpPr/>
        <p:nvPr/>
      </p:nvGrpSpPr>
      <p:grpSpPr>
        <a:xfrm>
          <a:off x="0" y="0"/>
          <a:ext cx="0" cy="0"/>
          <a:chOff x="0" y="0"/>
          <a:chExt cx="0" cy="0"/>
        </a:xfrm>
      </p:grpSpPr>
      <p:sp>
        <p:nvSpPr>
          <p:cNvPr id="14" name="Google Shape;14;p3"/>
          <p:cNvSpPr txBox="1"/>
          <p:nvPr>
            <p:ph idx="12" type="sldNum"/>
          </p:nvPr>
        </p:nvSpPr>
        <p:spPr>
          <a:xfrm>
            <a:off x="8459175" y="6377940"/>
            <a:ext cx="227626" cy="222818"/>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title"/>
          </p:nvPr>
        </p:nvSpPr>
        <p:spPr>
          <a:xfrm>
            <a:off x="685800" y="2125980"/>
            <a:ext cx="7772400" cy="144018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01B2F"/>
              </a:buClr>
              <a:buSzPts val="1800"/>
              <a:buNone/>
              <a:defRPr/>
            </a:lvl1pPr>
            <a:lvl2pPr lvl="1" algn="l">
              <a:lnSpc>
                <a:spcPct val="100000"/>
              </a:lnSpc>
              <a:spcBef>
                <a:spcPts val="0"/>
              </a:spcBef>
              <a:spcAft>
                <a:spcPts val="0"/>
              </a:spcAft>
              <a:buClr>
                <a:srgbClr val="001B2F"/>
              </a:buClr>
              <a:buSzPts val="1800"/>
              <a:buNone/>
              <a:defRPr/>
            </a:lvl2pPr>
            <a:lvl3pPr lvl="2" algn="l">
              <a:lnSpc>
                <a:spcPct val="100000"/>
              </a:lnSpc>
              <a:spcBef>
                <a:spcPts val="0"/>
              </a:spcBef>
              <a:spcAft>
                <a:spcPts val="0"/>
              </a:spcAft>
              <a:buClr>
                <a:srgbClr val="001B2F"/>
              </a:buClr>
              <a:buSzPts val="1800"/>
              <a:buNone/>
              <a:defRPr/>
            </a:lvl3pPr>
            <a:lvl4pPr lvl="3" algn="l">
              <a:lnSpc>
                <a:spcPct val="100000"/>
              </a:lnSpc>
              <a:spcBef>
                <a:spcPts val="0"/>
              </a:spcBef>
              <a:spcAft>
                <a:spcPts val="0"/>
              </a:spcAft>
              <a:buClr>
                <a:srgbClr val="001B2F"/>
              </a:buClr>
              <a:buSzPts val="1800"/>
              <a:buNone/>
              <a:defRPr/>
            </a:lvl4pPr>
            <a:lvl5pPr lvl="4" algn="l">
              <a:lnSpc>
                <a:spcPct val="100000"/>
              </a:lnSpc>
              <a:spcBef>
                <a:spcPts val="0"/>
              </a:spcBef>
              <a:spcAft>
                <a:spcPts val="0"/>
              </a:spcAft>
              <a:buClr>
                <a:srgbClr val="001B2F"/>
              </a:buClr>
              <a:buSzPts val="1800"/>
              <a:buNone/>
              <a:defRPr/>
            </a:lvl5pPr>
            <a:lvl6pPr lvl="5" algn="l">
              <a:lnSpc>
                <a:spcPct val="100000"/>
              </a:lnSpc>
              <a:spcBef>
                <a:spcPts val="0"/>
              </a:spcBef>
              <a:spcAft>
                <a:spcPts val="0"/>
              </a:spcAft>
              <a:buClr>
                <a:srgbClr val="001B2F"/>
              </a:buClr>
              <a:buSzPts val="1800"/>
              <a:buNone/>
              <a:defRPr/>
            </a:lvl6pPr>
            <a:lvl7pPr lvl="6" algn="l">
              <a:lnSpc>
                <a:spcPct val="100000"/>
              </a:lnSpc>
              <a:spcBef>
                <a:spcPts val="0"/>
              </a:spcBef>
              <a:spcAft>
                <a:spcPts val="0"/>
              </a:spcAft>
              <a:buClr>
                <a:srgbClr val="001B2F"/>
              </a:buClr>
              <a:buSzPts val="1800"/>
              <a:buNone/>
              <a:defRPr/>
            </a:lvl7pPr>
            <a:lvl8pPr lvl="7" algn="l">
              <a:lnSpc>
                <a:spcPct val="100000"/>
              </a:lnSpc>
              <a:spcBef>
                <a:spcPts val="0"/>
              </a:spcBef>
              <a:spcAft>
                <a:spcPts val="0"/>
              </a:spcAft>
              <a:buClr>
                <a:srgbClr val="001B2F"/>
              </a:buClr>
              <a:buSzPts val="1800"/>
              <a:buNone/>
              <a:defRPr/>
            </a:lvl8pPr>
            <a:lvl9pPr lvl="8" algn="l">
              <a:lnSpc>
                <a:spcPct val="100000"/>
              </a:lnSpc>
              <a:spcBef>
                <a:spcPts val="0"/>
              </a:spcBef>
              <a:spcAft>
                <a:spcPts val="0"/>
              </a:spcAft>
              <a:buClr>
                <a:srgbClr val="001B2F"/>
              </a:buClr>
              <a:buSzPts val="1800"/>
              <a:buNone/>
              <a:defRPr/>
            </a:lvl9pPr>
          </a:lstStyle>
          <a:p/>
        </p:txBody>
      </p:sp>
      <p:sp>
        <p:nvSpPr>
          <p:cNvPr id="17" name="Google Shape;17;p4"/>
          <p:cNvSpPr txBox="1"/>
          <p:nvPr>
            <p:ph idx="1" type="body"/>
          </p:nvPr>
        </p:nvSpPr>
        <p:spPr>
          <a:xfrm>
            <a:off x="1371600" y="3840480"/>
            <a:ext cx="6400801" cy="17145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8" name="Google Shape;18;p4"/>
          <p:cNvSpPr txBox="1"/>
          <p:nvPr>
            <p:ph idx="12" type="sldNum"/>
          </p:nvPr>
        </p:nvSpPr>
        <p:spPr>
          <a:xfrm>
            <a:off x="8459175" y="6377940"/>
            <a:ext cx="227626" cy="222818"/>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9" name="Shape 19"/>
        <p:cNvGrpSpPr/>
        <p:nvPr/>
      </p:nvGrpSpPr>
      <p:grpSpPr>
        <a:xfrm>
          <a:off x="0" y="0"/>
          <a:ext cx="0" cy="0"/>
          <a:chOff x="0" y="0"/>
          <a:chExt cx="0" cy="0"/>
        </a:xfrm>
      </p:grpSpPr>
      <p:sp>
        <p:nvSpPr>
          <p:cNvPr id="20" name="Google Shape;20;p5"/>
          <p:cNvSpPr txBox="1"/>
          <p:nvPr>
            <p:ph type="title"/>
          </p:nvPr>
        </p:nvSpPr>
        <p:spPr>
          <a:xfrm>
            <a:off x="2013332" y="837242"/>
            <a:ext cx="5117335" cy="88773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01B2F"/>
              </a:buClr>
              <a:buSzPts val="1800"/>
              <a:buNone/>
              <a:defRPr/>
            </a:lvl1pPr>
            <a:lvl2pPr lvl="1" algn="l">
              <a:lnSpc>
                <a:spcPct val="100000"/>
              </a:lnSpc>
              <a:spcBef>
                <a:spcPts val="0"/>
              </a:spcBef>
              <a:spcAft>
                <a:spcPts val="0"/>
              </a:spcAft>
              <a:buClr>
                <a:srgbClr val="001B2F"/>
              </a:buClr>
              <a:buSzPts val="1800"/>
              <a:buNone/>
              <a:defRPr/>
            </a:lvl2pPr>
            <a:lvl3pPr lvl="2" algn="l">
              <a:lnSpc>
                <a:spcPct val="100000"/>
              </a:lnSpc>
              <a:spcBef>
                <a:spcPts val="0"/>
              </a:spcBef>
              <a:spcAft>
                <a:spcPts val="0"/>
              </a:spcAft>
              <a:buClr>
                <a:srgbClr val="001B2F"/>
              </a:buClr>
              <a:buSzPts val="1800"/>
              <a:buNone/>
              <a:defRPr/>
            </a:lvl3pPr>
            <a:lvl4pPr lvl="3" algn="l">
              <a:lnSpc>
                <a:spcPct val="100000"/>
              </a:lnSpc>
              <a:spcBef>
                <a:spcPts val="0"/>
              </a:spcBef>
              <a:spcAft>
                <a:spcPts val="0"/>
              </a:spcAft>
              <a:buClr>
                <a:srgbClr val="001B2F"/>
              </a:buClr>
              <a:buSzPts val="1800"/>
              <a:buNone/>
              <a:defRPr/>
            </a:lvl4pPr>
            <a:lvl5pPr lvl="4" algn="l">
              <a:lnSpc>
                <a:spcPct val="100000"/>
              </a:lnSpc>
              <a:spcBef>
                <a:spcPts val="0"/>
              </a:spcBef>
              <a:spcAft>
                <a:spcPts val="0"/>
              </a:spcAft>
              <a:buClr>
                <a:srgbClr val="001B2F"/>
              </a:buClr>
              <a:buSzPts val="1800"/>
              <a:buNone/>
              <a:defRPr/>
            </a:lvl5pPr>
            <a:lvl6pPr lvl="5" algn="l">
              <a:lnSpc>
                <a:spcPct val="100000"/>
              </a:lnSpc>
              <a:spcBef>
                <a:spcPts val="0"/>
              </a:spcBef>
              <a:spcAft>
                <a:spcPts val="0"/>
              </a:spcAft>
              <a:buClr>
                <a:srgbClr val="001B2F"/>
              </a:buClr>
              <a:buSzPts val="1800"/>
              <a:buNone/>
              <a:defRPr/>
            </a:lvl6pPr>
            <a:lvl7pPr lvl="6" algn="l">
              <a:lnSpc>
                <a:spcPct val="100000"/>
              </a:lnSpc>
              <a:spcBef>
                <a:spcPts val="0"/>
              </a:spcBef>
              <a:spcAft>
                <a:spcPts val="0"/>
              </a:spcAft>
              <a:buClr>
                <a:srgbClr val="001B2F"/>
              </a:buClr>
              <a:buSzPts val="1800"/>
              <a:buNone/>
              <a:defRPr/>
            </a:lvl7pPr>
            <a:lvl8pPr lvl="7" algn="l">
              <a:lnSpc>
                <a:spcPct val="100000"/>
              </a:lnSpc>
              <a:spcBef>
                <a:spcPts val="0"/>
              </a:spcBef>
              <a:spcAft>
                <a:spcPts val="0"/>
              </a:spcAft>
              <a:buClr>
                <a:srgbClr val="001B2F"/>
              </a:buClr>
              <a:buSzPts val="1800"/>
              <a:buNone/>
              <a:defRPr/>
            </a:lvl8pPr>
            <a:lvl9pPr lvl="8" algn="l">
              <a:lnSpc>
                <a:spcPct val="100000"/>
              </a:lnSpc>
              <a:spcBef>
                <a:spcPts val="0"/>
              </a:spcBef>
              <a:spcAft>
                <a:spcPts val="0"/>
              </a:spcAft>
              <a:buClr>
                <a:srgbClr val="001B2F"/>
              </a:buClr>
              <a:buSzPts val="1800"/>
              <a:buNone/>
              <a:defRPr/>
            </a:lvl9pPr>
          </a:lstStyle>
          <a:p/>
        </p:txBody>
      </p:sp>
      <p:sp>
        <p:nvSpPr>
          <p:cNvPr id="21" name="Google Shape;21;p5"/>
          <p:cNvSpPr txBox="1"/>
          <p:nvPr>
            <p:ph idx="1" type="body"/>
          </p:nvPr>
        </p:nvSpPr>
        <p:spPr>
          <a:xfrm>
            <a:off x="756596" y="2413633"/>
            <a:ext cx="7630809" cy="30961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22" name="Google Shape;22;p5"/>
          <p:cNvSpPr txBox="1"/>
          <p:nvPr>
            <p:ph idx="12" type="sldNum"/>
          </p:nvPr>
        </p:nvSpPr>
        <p:spPr>
          <a:xfrm>
            <a:off x="8459175" y="6377940"/>
            <a:ext cx="227626" cy="222818"/>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3" name="Shape 23"/>
        <p:cNvGrpSpPr/>
        <p:nvPr/>
      </p:nvGrpSpPr>
      <p:grpSpPr>
        <a:xfrm>
          <a:off x="0" y="0"/>
          <a:ext cx="0" cy="0"/>
          <a:chOff x="0" y="0"/>
          <a:chExt cx="0" cy="0"/>
        </a:xfrm>
      </p:grpSpPr>
      <p:sp>
        <p:nvSpPr>
          <p:cNvPr id="24" name="Google Shape;24;p6"/>
          <p:cNvSpPr txBox="1"/>
          <p:nvPr>
            <p:ph type="title"/>
          </p:nvPr>
        </p:nvSpPr>
        <p:spPr>
          <a:xfrm>
            <a:off x="2013332" y="837242"/>
            <a:ext cx="5117335" cy="88773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01B2F"/>
              </a:buClr>
              <a:buSzPts val="1800"/>
              <a:buNone/>
              <a:defRPr/>
            </a:lvl1pPr>
            <a:lvl2pPr lvl="1" algn="l">
              <a:lnSpc>
                <a:spcPct val="100000"/>
              </a:lnSpc>
              <a:spcBef>
                <a:spcPts val="0"/>
              </a:spcBef>
              <a:spcAft>
                <a:spcPts val="0"/>
              </a:spcAft>
              <a:buClr>
                <a:srgbClr val="001B2F"/>
              </a:buClr>
              <a:buSzPts val="1800"/>
              <a:buNone/>
              <a:defRPr/>
            </a:lvl2pPr>
            <a:lvl3pPr lvl="2" algn="l">
              <a:lnSpc>
                <a:spcPct val="100000"/>
              </a:lnSpc>
              <a:spcBef>
                <a:spcPts val="0"/>
              </a:spcBef>
              <a:spcAft>
                <a:spcPts val="0"/>
              </a:spcAft>
              <a:buClr>
                <a:srgbClr val="001B2F"/>
              </a:buClr>
              <a:buSzPts val="1800"/>
              <a:buNone/>
              <a:defRPr/>
            </a:lvl3pPr>
            <a:lvl4pPr lvl="3" algn="l">
              <a:lnSpc>
                <a:spcPct val="100000"/>
              </a:lnSpc>
              <a:spcBef>
                <a:spcPts val="0"/>
              </a:spcBef>
              <a:spcAft>
                <a:spcPts val="0"/>
              </a:spcAft>
              <a:buClr>
                <a:srgbClr val="001B2F"/>
              </a:buClr>
              <a:buSzPts val="1800"/>
              <a:buNone/>
              <a:defRPr/>
            </a:lvl4pPr>
            <a:lvl5pPr lvl="4" algn="l">
              <a:lnSpc>
                <a:spcPct val="100000"/>
              </a:lnSpc>
              <a:spcBef>
                <a:spcPts val="0"/>
              </a:spcBef>
              <a:spcAft>
                <a:spcPts val="0"/>
              </a:spcAft>
              <a:buClr>
                <a:srgbClr val="001B2F"/>
              </a:buClr>
              <a:buSzPts val="1800"/>
              <a:buNone/>
              <a:defRPr/>
            </a:lvl5pPr>
            <a:lvl6pPr lvl="5" algn="l">
              <a:lnSpc>
                <a:spcPct val="100000"/>
              </a:lnSpc>
              <a:spcBef>
                <a:spcPts val="0"/>
              </a:spcBef>
              <a:spcAft>
                <a:spcPts val="0"/>
              </a:spcAft>
              <a:buClr>
                <a:srgbClr val="001B2F"/>
              </a:buClr>
              <a:buSzPts val="1800"/>
              <a:buNone/>
              <a:defRPr/>
            </a:lvl6pPr>
            <a:lvl7pPr lvl="6" algn="l">
              <a:lnSpc>
                <a:spcPct val="100000"/>
              </a:lnSpc>
              <a:spcBef>
                <a:spcPts val="0"/>
              </a:spcBef>
              <a:spcAft>
                <a:spcPts val="0"/>
              </a:spcAft>
              <a:buClr>
                <a:srgbClr val="001B2F"/>
              </a:buClr>
              <a:buSzPts val="1800"/>
              <a:buNone/>
              <a:defRPr/>
            </a:lvl7pPr>
            <a:lvl8pPr lvl="7" algn="l">
              <a:lnSpc>
                <a:spcPct val="100000"/>
              </a:lnSpc>
              <a:spcBef>
                <a:spcPts val="0"/>
              </a:spcBef>
              <a:spcAft>
                <a:spcPts val="0"/>
              </a:spcAft>
              <a:buClr>
                <a:srgbClr val="001B2F"/>
              </a:buClr>
              <a:buSzPts val="1800"/>
              <a:buNone/>
              <a:defRPr/>
            </a:lvl8pPr>
            <a:lvl9pPr lvl="8" algn="l">
              <a:lnSpc>
                <a:spcPct val="100000"/>
              </a:lnSpc>
              <a:spcBef>
                <a:spcPts val="0"/>
              </a:spcBef>
              <a:spcAft>
                <a:spcPts val="0"/>
              </a:spcAft>
              <a:buClr>
                <a:srgbClr val="001B2F"/>
              </a:buClr>
              <a:buSzPts val="1800"/>
              <a:buNone/>
              <a:defRPr/>
            </a:lvl9pPr>
          </a:lstStyle>
          <a:p/>
        </p:txBody>
      </p:sp>
      <p:sp>
        <p:nvSpPr>
          <p:cNvPr id="25" name="Google Shape;25;p6"/>
          <p:cNvSpPr txBox="1"/>
          <p:nvPr>
            <p:ph idx="1" type="body"/>
          </p:nvPr>
        </p:nvSpPr>
        <p:spPr>
          <a:xfrm>
            <a:off x="457199" y="1577340"/>
            <a:ext cx="3977642" cy="452628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26" name="Google Shape;26;p6"/>
          <p:cNvSpPr txBox="1"/>
          <p:nvPr>
            <p:ph idx="12" type="sldNum"/>
          </p:nvPr>
        </p:nvSpPr>
        <p:spPr>
          <a:xfrm>
            <a:off x="8459175" y="6377940"/>
            <a:ext cx="227626" cy="222818"/>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7" name="Shape 27"/>
        <p:cNvGrpSpPr/>
        <p:nvPr/>
      </p:nvGrpSpPr>
      <p:grpSpPr>
        <a:xfrm>
          <a:off x="0" y="0"/>
          <a:ext cx="0" cy="0"/>
          <a:chOff x="0" y="0"/>
          <a:chExt cx="0" cy="0"/>
        </a:xfrm>
      </p:grpSpPr>
      <p:sp>
        <p:nvSpPr>
          <p:cNvPr id="28" name="Google Shape;28;p7"/>
          <p:cNvSpPr txBox="1"/>
          <p:nvPr>
            <p:ph idx="12" type="sldNum"/>
          </p:nvPr>
        </p:nvSpPr>
        <p:spPr>
          <a:xfrm>
            <a:off x="8459175" y="6377940"/>
            <a:ext cx="227626" cy="222818"/>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4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199" y="274637"/>
            <a:ext cx="8229602" cy="1325564"/>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1B2F"/>
              </a:buClr>
              <a:buSzPts val="2850"/>
              <a:buFont typeface="Poppins ExtraBold"/>
              <a:buNone/>
              <a:defRPr b="1" i="0" sz="2850" u="none" cap="none" strike="noStrike">
                <a:solidFill>
                  <a:srgbClr val="001B2F"/>
                </a:solidFill>
                <a:latin typeface="Poppins ExtraBold"/>
                <a:ea typeface="Poppins ExtraBold"/>
                <a:cs typeface="Poppins ExtraBold"/>
                <a:sym typeface="Poppins ExtraBold"/>
              </a:defRPr>
            </a:lvl1pPr>
            <a:lvl2pPr lvl="1" marR="0" rtl="0" algn="l">
              <a:lnSpc>
                <a:spcPct val="100000"/>
              </a:lnSpc>
              <a:spcBef>
                <a:spcPts val="0"/>
              </a:spcBef>
              <a:spcAft>
                <a:spcPts val="0"/>
              </a:spcAft>
              <a:buClr>
                <a:srgbClr val="001B2F"/>
              </a:buClr>
              <a:buSzPts val="2850"/>
              <a:buFont typeface="Poppins ExtraBold"/>
              <a:buNone/>
              <a:defRPr b="1" i="0" sz="2850" u="none" cap="none" strike="noStrike">
                <a:solidFill>
                  <a:srgbClr val="001B2F"/>
                </a:solidFill>
                <a:latin typeface="Poppins ExtraBold"/>
                <a:ea typeface="Poppins ExtraBold"/>
                <a:cs typeface="Poppins ExtraBold"/>
                <a:sym typeface="Poppins ExtraBold"/>
              </a:defRPr>
            </a:lvl2pPr>
            <a:lvl3pPr lvl="2" marR="0" rtl="0" algn="l">
              <a:lnSpc>
                <a:spcPct val="100000"/>
              </a:lnSpc>
              <a:spcBef>
                <a:spcPts val="0"/>
              </a:spcBef>
              <a:spcAft>
                <a:spcPts val="0"/>
              </a:spcAft>
              <a:buClr>
                <a:srgbClr val="001B2F"/>
              </a:buClr>
              <a:buSzPts val="2850"/>
              <a:buFont typeface="Poppins ExtraBold"/>
              <a:buNone/>
              <a:defRPr b="1" i="0" sz="2850" u="none" cap="none" strike="noStrike">
                <a:solidFill>
                  <a:srgbClr val="001B2F"/>
                </a:solidFill>
                <a:latin typeface="Poppins ExtraBold"/>
                <a:ea typeface="Poppins ExtraBold"/>
                <a:cs typeface="Poppins ExtraBold"/>
                <a:sym typeface="Poppins ExtraBold"/>
              </a:defRPr>
            </a:lvl3pPr>
            <a:lvl4pPr lvl="3" marR="0" rtl="0" algn="l">
              <a:lnSpc>
                <a:spcPct val="100000"/>
              </a:lnSpc>
              <a:spcBef>
                <a:spcPts val="0"/>
              </a:spcBef>
              <a:spcAft>
                <a:spcPts val="0"/>
              </a:spcAft>
              <a:buClr>
                <a:srgbClr val="001B2F"/>
              </a:buClr>
              <a:buSzPts val="2850"/>
              <a:buFont typeface="Poppins ExtraBold"/>
              <a:buNone/>
              <a:defRPr b="1" i="0" sz="2850" u="none" cap="none" strike="noStrike">
                <a:solidFill>
                  <a:srgbClr val="001B2F"/>
                </a:solidFill>
                <a:latin typeface="Poppins ExtraBold"/>
                <a:ea typeface="Poppins ExtraBold"/>
                <a:cs typeface="Poppins ExtraBold"/>
                <a:sym typeface="Poppins ExtraBold"/>
              </a:defRPr>
            </a:lvl4pPr>
            <a:lvl5pPr lvl="4" marR="0" rtl="0" algn="l">
              <a:lnSpc>
                <a:spcPct val="100000"/>
              </a:lnSpc>
              <a:spcBef>
                <a:spcPts val="0"/>
              </a:spcBef>
              <a:spcAft>
                <a:spcPts val="0"/>
              </a:spcAft>
              <a:buClr>
                <a:srgbClr val="001B2F"/>
              </a:buClr>
              <a:buSzPts val="2850"/>
              <a:buFont typeface="Poppins ExtraBold"/>
              <a:buNone/>
              <a:defRPr b="1" i="0" sz="2850" u="none" cap="none" strike="noStrike">
                <a:solidFill>
                  <a:srgbClr val="001B2F"/>
                </a:solidFill>
                <a:latin typeface="Poppins ExtraBold"/>
                <a:ea typeface="Poppins ExtraBold"/>
                <a:cs typeface="Poppins ExtraBold"/>
                <a:sym typeface="Poppins ExtraBold"/>
              </a:defRPr>
            </a:lvl5pPr>
            <a:lvl6pPr lvl="5" marR="0" rtl="0" algn="l">
              <a:lnSpc>
                <a:spcPct val="100000"/>
              </a:lnSpc>
              <a:spcBef>
                <a:spcPts val="0"/>
              </a:spcBef>
              <a:spcAft>
                <a:spcPts val="0"/>
              </a:spcAft>
              <a:buClr>
                <a:srgbClr val="001B2F"/>
              </a:buClr>
              <a:buSzPts val="2850"/>
              <a:buFont typeface="Poppins ExtraBold"/>
              <a:buNone/>
              <a:defRPr b="1" i="0" sz="2850" u="none" cap="none" strike="noStrike">
                <a:solidFill>
                  <a:srgbClr val="001B2F"/>
                </a:solidFill>
                <a:latin typeface="Poppins ExtraBold"/>
                <a:ea typeface="Poppins ExtraBold"/>
                <a:cs typeface="Poppins ExtraBold"/>
                <a:sym typeface="Poppins ExtraBold"/>
              </a:defRPr>
            </a:lvl6pPr>
            <a:lvl7pPr lvl="6" marR="0" rtl="0" algn="l">
              <a:lnSpc>
                <a:spcPct val="100000"/>
              </a:lnSpc>
              <a:spcBef>
                <a:spcPts val="0"/>
              </a:spcBef>
              <a:spcAft>
                <a:spcPts val="0"/>
              </a:spcAft>
              <a:buClr>
                <a:srgbClr val="001B2F"/>
              </a:buClr>
              <a:buSzPts val="2850"/>
              <a:buFont typeface="Poppins ExtraBold"/>
              <a:buNone/>
              <a:defRPr b="1" i="0" sz="2850" u="none" cap="none" strike="noStrike">
                <a:solidFill>
                  <a:srgbClr val="001B2F"/>
                </a:solidFill>
                <a:latin typeface="Poppins ExtraBold"/>
                <a:ea typeface="Poppins ExtraBold"/>
                <a:cs typeface="Poppins ExtraBold"/>
                <a:sym typeface="Poppins ExtraBold"/>
              </a:defRPr>
            </a:lvl7pPr>
            <a:lvl8pPr lvl="7" marR="0" rtl="0" algn="l">
              <a:lnSpc>
                <a:spcPct val="100000"/>
              </a:lnSpc>
              <a:spcBef>
                <a:spcPts val="0"/>
              </a:spcBef>
              <a:spcAft>
                <a:spcPts val="0"/>
              </a:spcAft>
              <a:buClr>
                <a:srgbClr val="001B2F"/>
              </a:buClr>
              <a:buSzPts val="2850"/>
              <a:buFont typeface="Poppins ExtraBold"/>
              <a:buNone/>
              <a:defRPr b="1" i="0" sz="2850" u="none" cap="none" strike="noStrike">
                <a:solidFill>
                  <a:srgbClr val="001B2F"/>
                </a:solidFill>
                <a:latin typeface="Poppins ExtraBold"/>
                <a:ea typeface="Poppins ExtraBold"/>
                <a:cs typeface="Poppins ExtraBold"/>
                <a:sym typeface="Poppins ExtraBold"/>
              </a:defRPr>
            </a:lvl8pPr>
            <a:lvl9pPr lvl="8" marR="0" rtl="0" algn="l">
              <a:lnSpc>
                <a:spcPct val="100000"/>
              </a:lnSpc>
              <a:spcBef>
                <a:spcPts val="0"/>
              </a:spcBef>
              <a:spcAft>
                <a:spcPts val="0"/>
              </a:spcAft>
              <a:buClr>
                <a:srgbClr val="001B2F"/>
              </a:buClr>
              <a:buSzPts val="2850"/>
              <a:buFont typeface="Poppins ExtraBold"/>
              <a:buNone/>
              <a:defRPr b="1" i="0" sz="2850" u="none" cap="none" strike="noStrike">
                <a:solidFill>
                  <a:srgbClr val="001B2F"/>
                </a:solidFill>
                <a:latin typeface="Poppins ExtraBold"/>
                <a:ea typeface="Poppins ExtraBold"/>
                <a:cs typeface="Poppins ExtraBold"/>
                <a:sym typeface="Poppins ExtraBold"/>
              </a:defRPr>
            </a:lvl9pPr>
          </a:lstStyle>
          <a:p/>
        </p:txBody>
      </p:sp>
      <p:sp>
        <p:nvSpPr>
          <p:cNvPr id="7" name="Google Shape;7;p1"/>
          <p:cNvSpPr txBox="1"/>
          <p:nvPr>
            <p:ph idx="1" type="body"/>
          </p:nvPr>
        </p:nvSpPr>
        <p:spPr>
          <a:xfrm>
            <a:off x="457199" y="1600200"/>
            <a:ext cx="8229602" cy="5257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350"/>
              <a:buFont typeface="Calibri"/>
              <a:buNone/>
              <a:defRPr b="0" i="0" sz="135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350"/>
              <a:buFont typeface="Calibri"/>
              <a:buNone/>
              <a:defRPr b="0" i="0" sz="135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350"/>
              <a:buFont typeface="Calibri"/>
              <a:buNone/>
              <a:defRPr b="0" i="0" sz="135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350"/>
              <a:buFont typeface="Calibri"/>
              <a:buNone/>
              <a:defRPr b="0" i="0" sz="135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350"/>
              <a:buFont typeface="Calibri"/>
              <a:buNone/>
              <a:defRPr b="0" i="0" sz="135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350"/>
              <a:buFont typeface="Calibri"/>
              <a:buNone/>
              <a:defRPr b="0" i="0" sz="135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350"/>
              <a:buFont typeface="Calibri"/>
              <a:buNone/>
              <a:defRPr b="0" i="0" sz="135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350"/>
              <a:buFont typeface="Calibri"/>
              <a:buNone/>
              <a:defRPr b="0" i="0" sz="135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350"/>
              <a:buFont typeface="Calibri"/>
              <a:buNone/>
              <a:defRPr b="0" i="0" sz="135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8459175" y="6377940"/>
            <a:ext cx="227626" cy="222818"/>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888888"/>
              </a:buClr>
              <a:buSzPts val="1448"/>
              <a:buFont typeface="Helvetica Neue"/>
              <a:buNone/>
              <a:defRPr b="0" i="0" sz="1448" u="none" cap="none" strike="noStrike">
                <a:solidFill>
                  <a:srgbClr val="888888"/>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88888"/>
              </a:buClr>
              <a:buSzPts val="1448"/>
              <a:buFont typeface="Helvetica Neue"/>
              <a:buNone/>
              <a:defRPr b="0" i="0" sz="1448" u="none" cap="none" strike="noStrike">
                <a:solidFill>
                  <a:srgbClr val="888888"/>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88888"/>
              </a:buClr>
              <a:buSzPts val="1448"/>
              <a:buFont typeface="Helvetica Neue"/>
              <a:buNone/>
              <a:defRPr b="0" i="0" sz="1448" u="none" cap="none" strike="noStrike">
                <a:solidFill>
                  <a:srgbClr val="888888"/>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88888"/>
              </a:buClr>
              <a:buSzPts val="1448"/>
              <a:buFont typeface="Helvetica Neue"/>
              <a:buNone/>
              <a:defRPr b="0" i="0" sz="1448" u="none" cap="none" strike="noStrike">
                <a:solidFill>
                  <a:srgbClr val="888888"/>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88888"/>
              </a:buClr>
              <a:buSzPts val="1448"/>
              <a:buFont typeface="Helvetica Neue"/>
              <a:buNone/>
              <a:defRPr b="0" i="0" sz="1448" u="none" cap="none" strike="noStrike">
                <a:solidFill>
                  <a:srgbClr val="888888"/>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88888"/>
              </a:buClr>
              <a:buSzPts val="1448"/>
              <a:buFont typeface="Helvetica Neue"/>
              <a:buNone/>
              <a:defRPr b="0" i="0" sz="1448" u="none" cap="none" strike="noStrike">
                <a:solidFill>
                  <a:srgbClr val="888888"/>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88888"/>
              </a:buClr>
              <a:buSzPts val="1448"/>
              <a:buFont typeface="Helvetica Neue"/>
              <a:buNone/>
              <a:defRPr b="0" i="0" sz="1448" u="none" cap="none" strike="noStrike">
                <a:solidFill>
                  <a:srgbClr val="888888"/>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88888"/>
              </a:buClr>
              <a:buSzPts val="1448"/>
              <a:buFont typeface="Helvetica Neue"/>
              <a:buNone/>
              <a:defRPr b="0" i="0" sz="1448" u="none" cap="none" strike="noStrike">
                <a:solidFill>
                  <a:srgbClr val="888888"/>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88888"/>
              </a:buClr>
              <a:buSzPts val="1448"/>
              <a:buFont typeface="Helvetica Neue"/>
              <a:buNone/>
              <a:defRPr b="0" i="0" sz="1448"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comments" Target="../comments/comment6.xml"/><Relationship Id="rId4" Type="http://schemas.openxmlformats.org/officeDocument/2006/relationships/image" Target="../media/image1.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comments" Target="../comments/comment7.xml"/><Relationship Id="rId4" Type="http://schemas.openxmlformats.org/officeDocument/2006/relationships/image" Target="../media/image4.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comments" Target="../comments/comment8.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comments" Target="../comments/comment9.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Google Shape;33;p8"/>
          <p:cNvSpPr/>
          <p:nvPr/>
        </p:nvSpPr>
        <p:spPr>
          <a:xfrm>
            <a:off x="542924" y="0"/>
            <a:ext cx="8601075" cy="6858000"/>
          </a:xfrm>
          <a:prstGeom prst="rect">
            <a:avLst/>
          </a:prstGeom>
          <a:solidFill>
            <a:srgbClr val="F36050"/>
          </a:solid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34" name="Google Shape;34;p8"/>
          <p:cNvSpPr/>
          <p:nvPr/>
        </p:nvSpPr>
        <p:spPr>
          <a:xfrm>
            <a:off x="0" y="0"/>
            <a:ext cx="3628946" cy="6858000"/>
          </a:xfrm>
          <a:custGeom>
            <a:rect b="b" l="l" r="r" t="t"/>
            <a:pathLst>
              <a:path extrusionOk="0" h="21600" w="21600">
                <a:moveTo>
                  <a:pt x="11177" y="0"/>
                </a:moveTo>
                <a:lnTo>
                  <a:pt x="0" y="0"/>
                </a:lnTo>
                <a:lnTo>
                  <a:pt x="0" y="21600"/>
                </a:lnTo>
                <a:lnTo>
                  <a:pt x="16671" y="21600"/>
                </a:lnTo>
                <a:lnTo>
                  <a:pt x="16733" y="21570"/>
                </a:lnTo>
                <a:lnTo>
                  <a:pt x="16823" y="21480"/>
                </a:lnTo>
                <a:lnTo>
                  <a:pt x="16920" y="21390"/>
                </a:lnTo>
                <a:lnTo>
                  <a:pt x="17024" y="21300"/>
                </a:lnTo>
                <a:lnTo>
                  <a:pt x="17137" y="21240"/>
                </a:lnTo>
                <a:lnTo>
                  <a:pt x="17257" y="21150"/>
                </a:lnTo>
                <a:lnTo>
                  <a:pt x="17556" y="20940"/>
                </a:lnTo>
                <a:lnTo>
                  <a:pt x="17722" y="20820"/>
                </a:lnTo>
                <a:lnTo>
                  <a:pt x="17882" y="20700"/>
                </a:lnTo>
                <a:lnTo>
                  <a:pt x="18037" y="20580"/>
                </a:lnTo>
                <a:lnTo>
                  <a:pt x="18187" y="20460"/>
                </a:lnTo>
                <a:lnTo>
                  <a:pt x="18331" y="20370"/>
                </a:lnTo>
                <a:lnTo>
                  <a:pt x="18471" y="20250"/>
                </a:lnTo>
                <a:lnTo>
                  <a:pt x="18606" y="20160"/>
                </a:lnTo>
                <a:lnTo>
                  <a:pt x="18735" y="20040"/>
                </a:lnTo>
                <a:lnTo>
                  <a:pt x="18861" y="19950"/>
                </a:lnTo>
                <a:lnTo>
                  <a:pt x="18982" y="19860"/>
                </a:lnTo>
                <a:lnTo>
                  <a:pt x="19099" y="19740"/>
                </a:lnTo>
                <a:lnTo>
                  <a:pt x="19211" y="19650"/>
                </a:lnTo>
                <a:lnTo>
                  <a:pt x="19320" y="19560"/>
                </a:lnTo>
                <a:lnTo>
                  <a:pt x="19425" y="19440"/>
                </a:lnTo>
                <a:lnTo>
                  <a:pt x="19526" y="19350"/>
                </a:lnTo>
                <a:lnTo>
                  <a:pt x="19624" y="19260"/>
                </a:lnTo>
                <a:lnTo>
                  <a:pt x="19718" y="19170"/>
                </a:lnTo>
                <a:lnTo>
                  <a:pt x="19809" y="19050"/>
                </a:lnTo>
                <a:lnTo>
                  <a:pt x="19897" y="18960"/>
                </a:lnTo>
                <a:lnTo>
                  <a:pt x="19982" y="18870"/>
                </a:lnTo>
                <a:lnTo>
                  <a:pt x="20064" y="18780"/>
                </a:lnTo>
                <a:lnTo>
                  <a:pt x="20144" y="18690"/>
                </a:lnTo>
                <a:lnTo>
                  <a:pt x="20221" y="18570"/>
                </a:lnTo>
                <a:lnTo>
                  <a:pt x="20296" y="18480"/>
                </a:lnTo>
                <a:lnTo>
                  <a:pt x="20368" y="18390"/>
                </a:lnTo>
                <a:lnTo>
                  <a:pt x="20439" y="18270"/>
                </a:lnTo>
                <a:lnTo>
                  <a:pt x="20508" y="18180"/>
                </a:lnTo>
                <a:lnTo>
                  <a:pt x="20575" y="18090"/>
                </a:lnTo>
                <a:lnTo>
                  <a:pt x="20640" y="17970"/>
                </a:lnTo>
                <a:lnTo>
                  <a:pt x="20704" y="17880"/>
                </a:lnTo>
                <a:lnTo>
                  <a:pt x="20766" y="17760"/>
                </a:lnTo>
                <a:lnTo>
                  <a:pt x="20828" y="17670"/>
                </a:lnTo>
                <a:lnTo>
                  <a:pt x="20888" y="17550"/>
                </a:lnTo>
                <a:lnTo>
                  <a:pt x="20947" y="17430"/>
                </a:lnTo>
                <a:lnTo>
                  <a:pt x="21006" y="17340"/>
                </a:lnTo>
                <a:lnTo>
                  <a:pt x="21064" y="17220"/>
                </a:lnTo>
                <a:lnTo>
                  <a:pt x="21122" y="17100"/>
                </a:lnTo>
                <a:lnTo>
                  <a:pt x="21294" y="16740"/>
                </a:lnTo>
                <a:lnTo>
                  <a:pt x="21345" y="16620"/>
                </a:lnTo>
                <a:lnTo>
                  <a:pt x="21392" y="16500"/>
                </a:lnTo>
                <a:lnTo>
                  <a:pt x="21433" y="16380"/>
                </a:lnTo>
                <a:lnTo>
                  <a:pt x="21470" y="16260"/>
                </a:lnTo>
                <a:lnTo>
                  <a:pt x="21503" y="16140"/>
                </a:lnTo>
                <a:lnTo>
                  <a:pt x="21531" y="16020"/>
                </a:lnTo>
                <a:lnTo>
                  <a:pt x="21554" y="15930"/>
                </a:lnTo>
                <a:lnTo>
                  <a:pt x="21573" y="15810"/>
                </a:lnTo>
                <a:lnTo>
                  <a:pt x="21586" y="15690"/>
                </a:lnTo>
                <a:lnTo>
                  <a:pt x="21596" y="15570"/>
                </a:lnTo>
                <a:lnTo>
                  <a:pt x="21600" y="15450"/>
                </a:lnTo>
                <a:lnTo>
                  <a:pt x="21600" y="15330"/>
                </a:lnTo>
                <a:lnTo>
                  <a:pt x="21595" y="15210"/>
                </a:lnTo>
                <a:lnTo>
                  <a:pt x="21585" y="15090"/>
                </a:lnTo>
                <a:lnTo>
                  <a:pt x="21570" y="14970"/>
                </a:lnTo>
                <a:lnTo>
                  <a:pt x="21551" y="14850"/>
                </a:lnTo>
                <a:lnTo>
                  <a:pt x="21530" y="14730"/>
                </a:lnTo>
                <a:lnTo>
                  <a:pt x="21506" y="14610"/>
                </a:lnTo>
                <a:lnTo>
                  <a:pt x="21480" y="14490"/>
                </a:lnTo>
                <a:lnTo>
                  <a:pt x="21451" y="14340"/>
                </a:lnTo>
                <a:lnTo>
                  <a:pt x="21419" y="14220"/>
                </a:lnTo>
                <a:lnTo>
                  <a:pt x="21384" y="14100"/>
                </a:lnTo>
                <a:lnTo>
                  <a:pt x="21347" y="13980"/>
                </a:lnTo>
                <a:lnTo>
                  <a:pt x="21306" y="13860"/>
                </a:lnTo>
                <a:lnTo>
                  <a:pt x="21263" y="13740"/>
                </a:lnTo>
                <a:lnTo>
                  <a:pt x="21217" y="13620"/>
                </a:lnTo>
                <a:lnTo>
                  <a:pt x="21168" y="13500"/>
                </a:lnTo>
                <a:lnTo>
                  <a:pt x="21116" y="13380"/>
                </a:lnTo>
                <a:lnTo>
                  <a:pt x="21061" y="13260"/>
                </a:lnTo>
                <a:lnTo>
                  <a:pt x="21003" y="13140"/>
                </a:lnTo>
                <a:lnTo>
                  <a:pt x="20941" y="13020"/>
                </a:lnTo>
                <a:lnTo>
                  <a:pt x="20879" y="12900"/>
                </a:lnTo>
                <a:lnTo>
                  <a:pt x="20814" y="12780"/>
                </a:lnTo>
                <a:lnTo>
                  <a:pt x="20748" y="12690"/>
                </a:lnTo>
                <a:lnTo>
                  <a:pt x="20679" y="12570"/>
                </a:lnTo>
                <a:lnTo>
                  <a:pt x="20607" y="12450"/>
                </a:lnTo>
                <a:lnTo>
                  <a:pt x="20531" y="12330"/>
                </a:lnTo>
                <a:lnTo>
                  <a:pt x="20451" y="12210"/>
                </a:lnTo>
                <a:lnTo>
                  <a:pt x="20365" y="12090"/>
                </a:lnTo>
                <a:lnTo>
                  <a:pt x="20279" y="12000"/>
                </a:lnTo>
                <a:lnTo>
                  <a:pt x="20191" y="11880"/>
                </a:lnTo>
                <a:lnTo>
                  <a:pt x="20102" y="11760"/>
                </a:lnTo>
                <a:lnTo>
                  <a:pt x="20012" y="11670"/>
                </a:lnTo>
                <a:lnTo>
                  <a:pt x="19920" y="11550"/>
                </a:lnTo>
                <a:lnTo>
                  <a:pt x="19825" y="11430"/>
                </a:lnTo>
                <a:lnTo>
                  <a:pt x="19727" y="11340"/>
                </a:lnTo>
                <a:lnTo>
                  <a:pt x="19626" y="11220"/>
                </a:lnTo>
                <a:lnTo>
                  <a:pt x="19521" y="11100"/>
                </a:lnTo>
                <a:lnTo>
                  <a:pt x="19412" y="11010"/>
                </a:lnTo>
                <a:lnTo>
                  <a:pt x="19296" y="10890"/>
                </a:lnTo>
                <a:lnTo>
                  <a:pt x="19070" y="10650"/>
                </a:lnTo>
                <a:lnTo>
                  <a:pt x="18954" y="10560"/>
                </a:lnTo>
                <a:lnTo>
                  <a:pt x="18831" y="10440"/>
                </a:lnTo>
                <a:lnTo>
                  <a:pt x="18660" y="10290"/>
                </a:lnTo>
                <a:lnTo>
                  <a:pt x="18496" y="10140"/>
                </a:lnTo>
                <a:lnTo>
                  <a:pt x="18339" y="9990"/>
                </a:lnTo>
                <a:lnTo>
                  <a:pt x="18189" y="9870"/>
                </a:lnTo>
                <a:lnTo>
                  <a:pt x="18046" y="9720"/>
                </a:lnTo>
                <a:lnTo>
                  <a:pt x="17909" y="9600"/>
                </a:lnTo>
                <a:lnTo>
                  <a:pt x="17780" y="9480"/>
                </a:lnTo>
                <a:lnTo>
                  <a:pt x="17657" y="9330"/>
                </a:lnTo>
                <a:lnTo>
                  <a:pt x="17540" y="9210"/>
                </a:lnTo>
                <a:lnTo>
                  <a:pt x="17429" y="9090"/>
                </a:lnTo>
                <a:lnTo>
                  <a:pt x="17325" y="9000"/>
                </a:lnTo>
                <a:lnTo>
                  <a:pt x="17227" y="8880"/>
                </a:lnTo>
                <a:lnTo>
                  <a:pt x="17135" y="8760"/>
                </a:lnTo>
                <a:lnTo>
                  <a:pt x="17048" y="8670"/>
                </a:lnTo>
                <a:lnTo>
                  <a:pt x="16968" y="8550"/>
                </a:lnTo>
                <a:lnTo>
                  <a:pt x="16892" y="8460"/>
                </a:lnTo>
                <a:lnTo>
                  <a:pt x="16823" y="8370"/>
                </a:lnTo>
                <a:lnTo>
                  <a:pt x="16758" y="8280"/>
                </a:lnTo>
                <a:lnTo>
                  <a:pt x="16699" y="8160"/>
                </a:lnTo>
                <a:lnTo>
                  <a:pt x="16645" y="8100"/>
                </a:lnTo>
                <a:lnTo>
                  <a:pt x="16596" y="8010"/>
                </a:lnTo>
                <a:lnTo>
                  <a:pt x="16552" y="7920"/>
                </a:lnTo>
                <a:lnTo>
                  <a:pt x="16512" y="7830"/>
                </a:lnTo>
                <a:lnTo>
                  <a:pt x="16477" y="7740"/>
                </a:lnTo>
                <a:lnTo>
                  <a:pt x="16447" y="7680"/>
                </a:lnTo>
                <a:lnTo>
                  <a:pt x="16421" y="7590"/>
                </a:lnTo>
                <a:lnTo>
                  <a:pt x="16399" y="7530"/>
                </a:lnTo>
                <a:lnTo>
                  <a:pt x="16382" y="7470"/>
                </a:lnTo>
                <a:lnTo>
                  <a:pt x="16368" y="7380"/>
                </a:lnTo>
                <a:lnTo>
                  <a:pt x="16358" y="7320"/>
                </a:lnTo>
                <a:lnTo>
                  <a:pt x="16352" y="7260"/>
                </a:lnTo>
                <a:lnTo>
                  <a:pt x="16350" y="7200"/>
                </a:lnTo>
                <a:lnTo>
                  <a:pt x="16351" y="7140"/>
                </a:lnTo>
                <a:lnTo>
                  <a:pt x="16356" y="7080"/>
                </a:lnTo>
                <a:lnTo>
                  <a:pt x="16375" y="6960"/>
                </a:lnTo>
                <a:lnTo>
                  <a:pt x="16406" y="6840"/>
                </a:lnTo>
                <a:lnTo>
                  <a:pt x="16426" y="6810"/>
                </a:lnTo>
                <a:lnTo>
                  <a:pt x="16449" y="6750"/>
                </a:lnTo>
                <a:lnTo>
                  <a:pt x="16474" y="6690"/>
                </a:lnTo>
                <a:lnTo>
                  <a:pt x="16502" y="6660"/>
                </a:lnTo>
                <a:lnTo>
                  <a:pt x="16532" y="6600"/>
                </a:lnTo>
                <a:lnTo>
                  <a:pt x="16564" y="6570"/>
                </a:lnTo>
                <a:lnTo>
                  <a:pt x="16598" y="6510"/>
                </a:lnTo>
                <a:lnTo>
                  <a:pt x="16634" y="6480"/>
                </a:lnTo>
                <a:lnTo>
                  <a:pt x="16672" y="6420"/>
                </a:lnTo>
                <a:lnTo>
                  <a:pt x="16712" y="6390"/>
                </a:lnTo>
                <a:lnTo>
                  <a:pt x="16754" y="6360"/>
                </a:lnTo>
                <a:lnTo>
                  <a:pt x="16797" y="6300"/>
                </a:lnTo>
                <a:lnTo>
                  <a:pt x="16841" y="6270"/>
                </a:lnTo>
                <a:lnTo>
                  <a:pt x="16887" y="6240"/>
                </a:lnTo>
                <a:lnTo>
                  <a:pt x="16933" y="6180"/>
                </a:lnTo>
                <a:lnTo>
                  <a:pt x="16981" y="6150"/>
                </a:lnTo>
                <a:lnTo>
                  <a:pt x="17030" y="6120"/>
                </a:lnTo>
                <a:lnTo>
                  <a:pt x="17079" y="6090"/>
                </a:lnTo>
                <a:lnTo>
                  <a:pt x="17129" y="6030"/>
                </a:lnTo>
                <a:lnTo>
                  <a:pt x="17231" y="5970"/>
                </a:lnTo>
                <a:lnTo>
                  <a:pt x="17282" y="5940"/>
                </a:lnTo>
                <a:lnTo>
                  <a:pt x="17436" y="5820"/>
                </a:lnTo>
                <a:lnTo>
                  <a:pt x="17539" y="5760"/>
                </a:lnTo>
                <a:lnTo>
                  <a:pt x="17589" y="5730"/>
                </a:lnTo>
                <a:lnTo>
                  <a:pt x="17639" y="5670"/>
                </a:lnTo>
                <a:lnTo>
                  <a:pt x="17688" y="5640"/>
                </a:lnTo>
                <a:lnTo>
                  <a:pt x="17737" y="5610"/>
                </a:lnTo>
                <a:lnTo>
                  <a:pt x="17785" y="5580"/>
                </a:lnTo>
                <a:lnTo>
                  <a:pt x="17831" y="5520"/>
                </a:lnTo>
                <a:lnTo>
                  <a:pt x="17877" y="5490"/>
                </a:lnTo>
                <a:lnTo>
                  <a:pt x="17921" y="5460"/>
                </a:lnTo>
                <a:lnTo>
                  <a:pt x="17964" y="5430"/>
                </a:lnTo>
                <a:lnTo>
                  <a:pt x="18005" y="5370"/>
                </a:lnTo>
                <a:lnTo>
                  <a:pt x="18045" y="5340"/>
                </a:lnTo>
                <a:lnTo>
                  <a:pt x="18083" y="5280"/>
                </a:lnTo>
                <a:lnTo>
                  <a:pt x="18119" y="5250"/>
                </a:lnTo>
                <a:lnTo>
                  <a:pt x="18153" y="5190"/>
                </a:lnTo>
                <a:lnTo>
                  <a:pt x="18185" y="5160"/>
                </a:lnTo>
                <a:lnTo>
                  <a:pt x="18214" y="5100"/>
                </a:lnTo>
                <a:lnTo>
                  <a:pt x="18242" y="5070"/>
                </a:lnTo>
                <a:lnTo>
                  <a:pt x="18267" y="5010"/>
                </a:lnTo>
                <a:lnTo>
                  <a:pt x="18289" y="4950"/>
                </a:lnTo>
                <a:lnTo>
                  <a:pt x="18309" y="4920"/>
                </a:lnTo>
                <a:lnTo>
                  <a:pt x="18339" y="4800"/>
                </a:lnTo>
                <a:lnTo>
                  <a:pt x="18358" y="4680"/>
                </a:lnTo>
                <a:lnTo>
                  <a:pt x="18363" y="4560"/>
                </a:lnTo>
                <a:lnTo>
                  <a:pt x="18360" y="4500"/>
                </a:lnTo>
                <a:lnTo>
                  <a:pt x="18354" y="4440"/>
                </a:lnTo>
                <a:lnTo>
                  <a:pt x="18344" y="4380"/>
                </a:lnTo>
                <a:lnTo>
                  <a:pt x="18330" y="4290"/>
                </a:lnTo>
                <a:lnTo>
                  <a:pt x="18312" y="4230"/>
                </a:lnTo>
                <a:lnTo>
                  <a:pt x="18290" y="4140"/>
                </a:lnTo>
                <a:lnTo>
                  <a:pt x="18263" y="4080"/>
                </a:lnTo>
                <a:lnTo>
                  <a:pt x="18228" y="3990"/>
                </a:lnTo>
                <a:lnTo>
                  <a:pt x="18186" y="3900"/>
                </a:lnTo>
                <a:lnTo>
                  <a:pt x="18139" y="3840"/>
                </a:lnTo>
                <a:lnTo>
                  <a:pt x="18086" y="3750"/>
                </a:lnTo>
                <a:lnTo>
                  <a:pt x="17966" y="3630"/>
                </a:lnTo>
                <a:lnTo>
                  <a:pt x="17825" y="3510"/>
                </a:lnTo>
                <a:lnTo>
                  <a:pt x="17666" y="3390"/>
                </a:lnTo>
                <a:lnTo>
                  <a:pt x="17491" y="3300"/>
                </a:lnTo>
                <a:lnTo>
                  <a:pt x="17397" y="3240"/>
                </a:lnTo>
                <a:lnTo>
                  <a:pt x="17299" y="3210"/>
                </a:lnTo>
                <a:lnTo>
                  <a:pt x="17198" y="3180"/>
                </a:lnTo>
                <a:lnTo>
                  <a:pt x="17094" y="3120"/>
                </a:lnTo>
                <a:lnTo>
                  <a:pt x="16875" y="3060"/>
                </a:lnTo>
                <a:lnTo>
                  <a:pt x="16645" y="3000"/>
                </a:lnTo>
                <a:lnTo>
                  <a:pt x="16405" y="2940"/>
                </a:lnTo>
                <a:lnTo>
                  <a:pt x="16155" y="2880"/>
                </a:lnTo>
                <a:lnTo>
                  <a:pt x="15636" y="2760"/>
                </a:lnTo>
                <a:lnTo>
                  <a:pt x="14686" y="2550"/>
                </a:lnTo>
                <a:lnTo>
                  <a:pt x="14549" y="2490"/>
                </a:lnTo>
                <a:lnTo>
                  <a:pt x="14275" y="2430"/>
                </a:lnTo>
                <a:lnTo>
                  <a:pt x="14139" y="2370"/>
                </a:lnTo>
                <a:lnTo>
                  <a:pt x="14003" y="2340"/>
                </a:lnTo>
                <a:lnTo>
                  <a:pt x="13868" y="2280"/>
                </a:lnTo>
                <a:lnTo>
                  <a:pt x="13734" y="2250"/>
                </a:lnTo>
                <a:lnTo>
                  <a:pt x="13470" y="2130"/>
                </a:lnTo>
                <a:lnTo>
                  <a:pt x="13340" y="2070"/>
                </a:lnTo>
                <a:lnTo>
                  <a:pt x="13212" y="2010"/>
                </a:lnTo>
                <a:lnTo>
                  <a:pt x="12961" y="1890"/>
                </a:lnTo>
                <a:lnTo>
                  <a:pt x="12839" y="1800"/>
                </a:lnTo>
                <a:lnTo>
                  <a:pt x="12719" y="1710"/>
                </a:lnTo>
                <a:lnTo>
                  <a:pt x="12602" y="1650"/>
                </a:lnTo>
                <a:lnTo>
                  <a:pt x="12487" y="1560"/>
                </a:lnTo>
                <a:lnTo>
                  <a:pt x="12375" y="1470"/>
                </a:lnTo>
                <a:lnTo>
                  <a:pt x="12266" y="1380"/>
                </a:lnTo>
                <a:lnTo>
                  <a:pt x="12161" y="1260"/>
                </a:lnTo>
                <a:lnTo>
                  <a:pt x="12058" y="1170"/>
                </a:lnTo>
                <a:lnTo>
                  <a:pt x="11959" y="1050"/>
                </a:lnTo>
                <a:lnTo>
                  <a:pt x="11864" y="930"/>
                </a:lnTo>
                <a:lnTo>
                  <a:pt x="11773" y="810"/>
                </a:lnTo>
                <a:lnTo>
                  <a:pt x="11685" y="690"/>
                </a:lnTo>
                <a:lnTo>
                  <a:pt x="11602" y="540"/>
                </a:lnTo>
                <a:lnTo>
                  <a:pt x="11505" y="390"/>
                </a:lnTo>
                <a:lnTo>
                  <a:pt x="11397" y="270"/>
                </a:lnTo>
                <a:lnTo>
                  <a:pt x="11281" y="120"/>
                </a:lnTo>
                <a:lnTo>
                  <a:pt x="11177" y="0"/>
                </a:lnTo>
                <a:close/>
              </a:path>
            </a:pathLst>
          </a:custGeom>
          <a:solidFill>
            <a:srgbClr val="F1452F"/>
          </a:solid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35" name="Google Shape;35;p8"/>
          <p:cNvSpPr txBox="1"/>
          <p:nvPr/>
        </p:nvSpPr>
        <p:spPr>
          <a:xfrm>
            <a:off x="2697976" y="4522783"/>
            <a:ext cx="4290969" cy="415498"/>
          </a:xfrm>
          <a:prstGeom prst="rect">
            <a:avLst/>
          </a:prstGeom>
          <a:noFill/>
          <a:ln>
            <a:noFill/>
          </a:ln>
        </p:spPr>
        <p:txBody>
          <a:bodyPr anchorCtr="0" anchor="t" bIns="0" lIns="0" spcFirstLastPara="1" rIns="0" wrap="square" tIns="0">
            <a:noAutofit/>
          </a:bodyPr>
          <a:lstStyle/>
          <a:p>
            <a:pPr indent="9525" lvl="0" marL="0" marR="0" rtl="0" algn="ctr">
              <a:lnSpc>
                <a:spcPct val="100000"/>
              </a:lnSpc>
              <a:spcBef>
                <a:spcPts val="0"/>
              </a:spcBef>
              <a:spcAft>
                <a:spcPts val="0"/>
              </a:spcAft>
              <a:buClr>
                <a:srgbClr val="FFFFFF"/>
              </a:buClr>
              <a:buSzPts val="2700"/>
              <a:buFont typeface="Arial"/>
              <a:buNone/>
            </a:pPr>
            <a:r>
              <a:rPr b="0" i="0" lang="en-US" sz="2700" u="none" cap="none" strike="noStrike">
                <a:solidFill>
                  <a:srgbClr val="FFFFFF"/>
                </a:solidFill>
                <a:latin typeface="Arial"/>
                <a:ea typeface="Arial"/>
                <a:cs typeface="Arial"/>
                <a:sym typeface="Arial"/>
              </a:rPr>
              <a:t>By XXX</a:t>
            </a:r>
            <a:endParaRPr b="0" i="0" sz="2700" u="none" cap="none" strike="noStrike">
              <a:solidFill>
                <a:srgbClr val="000000"/>
              </a:solidFill>
              <a:latin typeface="Arial"/>
              <a:ea typeface="Arial"/>
              <a:cs typeface="Arial"/>
              <a:sym typeface="Arial"/>
            </a:endParaRPr>
          </a:p>
        </p:txBody>
      </p:sp>
      <p:cxnSp>
        <p:nvCxnSpPr>
          <p:cNvPr id="36" name="Google Shape;36;p8"/>
          <p:cNvCxnSpPr/>
          <p:nvPr/>
        </p:nvCxnSpPr>
        <p:spPr>
          <a:xfrm>
            <a:off x="8208225" y="5486400"/>
            <a:ext cx="1" cy="1371600"/>
          </a:xfrm>
          <a:prstGeom prst="straightConnector1">
            <a:avLst/>
          </a:prstGeom>
          <a:noFill/>
          <a:ln cap="flat" cmpd="sng" w="9525">
            <a:solidFill>
              <a:srgbClr val="FFFFFF"/>
            </a:solidFill>
            <a:prstDash val="solid"/>
            <a:round/>
            <a:headEnd len="sm" w="sm" type="none"/>
            <a:tailEnd len="sm" w="sm" type="none"/>
          </a:ln>
        </p:spPr>
      </p:cxnSp>
      <p:sp>
        <p:nvSpPr>
          <p:cNvPr id="37" name="Google Shape;37;p8"/>
          <p:cNvSpPr txBox="1"/>
          <p:nvPr/>
        </p:nvSpPr>
        <p:spPr>
          <a:xfrm>
            <a:off x="8153400" y="5234939"/>
            <a:ext cx="191814" cy="138499"/>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FFFFFF"/>
              </a:buClr>
              <a:buSzPts val="900"/>
              <a:buFont typeface="Poppins Light"/>
              <a:buNone/>
            </a:pPr>
            <a:r>
              <a:t/>
            </a:r>
            <a:endParaRPr b="0" i="0" sz="900" u="none" cap="none" strike="noStrike">
              <a:solidFill>
                <a:srgbClr val="FFFFFF"/>
              </a:solidFill>
              <a:latin typeface="Arial"/>
              <a:ea typeface="Arial"/>
              <a:cs typeface="Arial"/>
              <a:sym typeface="Arial"/>
            </a:endParaRPr>
          </a:p>
        </p:txBody>
      </p:sp>
      <p:pic>
        <p:nvPicPr>
          <p:cNvPr descr="pattern-thankyou.png" id="38" name="Google Shape;38;p8"/>
          <p:cNvPicPr preferRelativeResize="0"/>
          <p:nvPr/>
        </p:nvPicPr>
        <p:blipFill rotWithShape="1">
          <a:blip r:embed="rId4">
            <a:alphaModFix amt="30000"/>
          </a:blip>
          <a:srcRect b="12770" l="11302" r="47448" t="57533"/>
          <a:stretch/>
        </p:blipFill>
        <p:spPr>
          <a:xfrm rot="-272247">
            <a:off x="3471930" y="-273390"/>
            <a:ext cx="5979162" cy="4161206"/>
          </a:xfrm>
          <a:prstGeom prst="rect">
            <a:avLst/>
          </a:prstGeom>
          <a:noFill/>
          <a:ln>
            <a:noFill/>
          </a:ln>
        </p:spPr>
      </p:pic>
      <p:sp>
        <p:nvSpPr>
          <p:cNvPr id="39" name="Google Shape;39;p8"/>
          <p:cNvSpPr txBox="1"/>
          <p:nvPr>
            <p:ph type="title"/>
          </p:nvPr>
        </p:nvSpPr>
        <p:spPr>
          <a:xfrm>
            <a:off x="1303283" y="1652209"/>
            <a:ext cx="6348038" cy="2465594"/>
          </a:xfrm>
          <a:prstGeom prst="rect">
            <a:avLst/>
          </a:prstGeom>
          <a:noFill/>
          <a:ln>
            <a:noFill/>
          </a:ln>
        </p:spPr>
        <p:txBody>
          <a:bodyPr anchorCtr="0" anchor="t" bIns="0" lIns="0" spcFirstLastPara="1" rIns="0" wrap="square" tIns="0">
            <a:noAutofit/>
          </a:bodyPr>
          <a:lstStyle/>
          <a:p>
            <a:pPr indent="12700" lvl="0" marL="0" marR="5080" rtl="0" algn="ctr">
              <a:lnSpc>
                <a:spcPct val="100000"/>
              </a:lnSpc>
              <a:spcBef>
                <a:spcPts val="0"/>
              </a:spcBef>
              <a:spcAft>
                <a:spcPts val="0"/>
              </a:spcAft>
              <a:buClr>
                <a:srgbClr val="F2F2F2"/>
              </a:buClr>
              <a:buSzPts val="7200"/>
              <a:buFont typeface="Arial Black"/>
              <a:buNone/>
            </a:pPr>
            <a:r>
              <a:rPr b="1" i="0" lang="en-US" sz="7200" u="none" cap="none" strike="noStrike">
                <a:solidFill>
                  <a:srgbClr val="F2F2F2"/>
                </a:solidFill>
                <a:latin typeface="Arial Black"/>
                <a:ea typeface="Arial Black"/>
                <a:cs typeface="Arial Black"/>
                <a:sym typeface="Arial Black"/>
              </a:rPr>
              <a:t>AI Powered E-Learning</a:t>
            </a:r>
            <a:endParaRPr b="1" i="0" sz="7200" u="none" cap="none" strike="noStrike">
              <a:solidFill>
                <a:srgbClr val="F2F2F2"/>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p:nvPr/>
        </p:nvSpPr>
        <p:spPr>
          <a:xfrm>
            <a:off x="0" y="0"/>
            <a:ext cx="9144000" cy="6858000"/>
          </a:xfrm>
          <a:prstGeom prst="rect">
            <a:avLst/>
          </a:prstGeom>
          <a:solidFill>
            <a:srgbClr val="F36050"/>
          </a:solid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pic>
        <p:nvPicPr>
          <p:cNvPr descr="pattern-section.png" id="118" name="Google Shape;118;p17"/>
          <p:cNvPicPr preferRelativeResize="0"/>
          <p:nvPr/>
        </p:nvPicPr>
        <p:blipFill rotWithShape="1">
          <a:blip r:embed="rId3">
            <a:alphaModFix/>
          </a:blip>
          <a:srcRect b="16233" l="0" r="36988" t="25184"/>
          <a:stretch/>
        </p:blipFill>
        <p:spPr>
          <a:xfrm>
            <a:off x="2028110" y="0"/>
            <a:ext cx="7003516" cy="6858001"/>
          </a:xfrm>
          <a:prstGeom prst="rect">
            <a:avLst/>
          </a:prstGeom>
          <a:noFill/>
          <a:ln>
            <a:noFill/>
          </a:ln>
        </p:spPr>
      </p:pic>
      <p:sp>
        <p:nvSpPr>
          <p:cNvPr id="119" name="Google Shape;119;p17"/>
          <p:cNvSpPr txBox="1"/>
          <p:nvPr>
            <p:ph type="title"/>
          </p:nvPr>
        </p:nvSpPr>
        <p:spPr>
          <a:xfrm>
            <a:off x="748925" y="2093450"/>
            <a:ext cx="7872300" cy="3220200"/>
          </a:xfrm>
          <a:prstGeom prst="rect">
            <a:avLst/>
          </a:prstGeom>
          <a:noFill/>
          <a:ln>
            <a:noFill/>
          </a:ln>
        </p:spPr>
        <p:txBody>
          <a:bodyPr anchorCtr="0" anchor="ctr" bIns="0" lIns="0" spcFirstLastPara="1" rIns="0" wrap="square" tIns="0">
            <a:noAutofit/>
          </a:bodyPr>
          <a:lstStyle/>
          <a:p>
            <a:pPr indent="12700" lvl="0" marL="0" marR="5080" rtl="0" algn="l">
              <a:lnSpc>
                <a:spcPct val="119318"/>
              </a:lnSpc>
              <a:spcBef>
                <a:spcPts val="0"/>
              </a:spcBef>
              <a:spcAft>
                <a:spcPts val="0"/>
              </a:spcAft>
              <a:buClr>
                <a:srgbClr val="F2F2F2"/>
              </a:buClr>
              <a:buSzPts val="8800"/>
              <a:buFont typeface="Arial Black"/>
              <a:buNone/>
            </a:pPr>
            <a:r>
              <a:rPr lang="en-US" sz="8800">
                <a:solidFill>
                  <a:srgbClr val="F2F2F2"/>
                </a:solidFill>
                <a:latin typeface="Arial Black"/>
                <a:ea typeface="Arial Black"/>
                <a:cs typeface="Arial Black"/>
                <a:sym typeface="Arial Black"/>
              </a:rPr>
              <a:t>Weekend’s Progress</a:t>
            </a:r>
            <a:endParaRPr b="1" i="0" sz="8800" u="none" cap="none" strike="noStrike">
              <a:solidFill>
                <a:srgbClr val="F2F2F2"/>
              </a:solidFill>
              <a:latin typeface="Arial Black"/>
              <a:ea typeface="Arial Black"/>
              <a:cs typeface="Arial Black"/>
              <a:sym typeface="Arial Black"/>
            </a:endParaRPr>
          </a:p>
        </p:txBody>
      </p:sp>
      <p:pic>
        <p:nvPicPr>
          <p:cNvPr descr="pattern-thankyou2.png" id="120" name="Google Shape;120;p17"/>
          <p:cNvPicPr preferRelativeResize="0"/>
          <p:nvPr/>
        </p:nvPicPr>
        <p:blipFill rotWithShape="1">
          <a:blip r:embed="rId4">
            <a:alphaModFix/>
          </a:blip>
          <a:srcRect b="0" l="0" r="0" t="0"/>
          <a:stretch/>
        </p:blipFill>
        <p:spPr>
          <a:xfrm rot="-2700000">
            <a:off x="937159" y="1627561"/>
            <a:ext cx="925171" cy="5992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945300" y="552585"/>
            <a:ext cx="5538600" cy="780600"/>
          </a:xfrm>
          <a:prstGeom prst="rect">
            <a:avLst/>
          </a:prstGeom>
          <a:noFill/>
          <a:ln>
            <a:noFill/>
          </a:ln>
        </p:spPr>
        <p:txBody>
          <a:bodyPr anchorCtr="0" anchor="t" bIns="0" lIns="0" spcFirstLastPara="1" rIns="0" wrap="square" tIns="0">
            <a:noAutofit/>
          </a:bodyPr>
          <a:lstStyle/>
          <a:p>
            <a:pPr indent="11174" lvl="0" marL="0" rtl="0" algn="l">
              <a:lnSpc>
                <a:spcPct val="100000"/>
              </a:lnSpc>
              <a:spcBef>
                <a:spcPts val="0"/>
              </a:spcBef>
              <a:spcAft>
                <a:spcPts val="0"/>
              </a:spcAft>
              <a:buClr>
                <a:srgbClr val="001B2F"/>
              </a:buClr>
              <a:buSzPts val="4400"/>
              <a:buFont typeface="Arial Black"/>
              <a:buNone/>
            </a:pPr>
            <a:r>
              <a:rPr lang="en-US" sz="4400">
                <a:latin typeface="Arial Black"/>
                <a:ea typeface="Arial Black"/>
                <a:cs typeface="Arial Black"/>
                <a:sym typeface="Arial Black"/>
              </a:rPr>
              <a:t>Weekend’s Progress</a:t>
            </a:r>
            <a:endParaRPr b="1" i="0" sz="4400" u="none" cap="none" strike="noStrike">
              <a:solidFill>
                <a:srgbClr val="001B2F"/>
              </a:solidFill>
              <a:latin typeface="Arial Black"/>
              <a:ea typeface="Arial Black"/>
              <a:cs typeface="Arial Black"/>
              <a:sym typeface="Arial Black"/>
            </a:endParaRPr>
          </a:p>
        </p:txBody>
      </p:sp>
      <p:sp>
        <p:nvSpPr>
          <p:cNvPr id="126" name="Google Shape;126;p18"/>
          <p:cNvSpPr/>
          <p:nvPr/>
        </p:nvSpPr>
        <p:spPr>
          <a:xfrm>
            <a:off x="6327078" y="3354"/>
            <a:ext cx="2817000" cy="2962500"/>
          </a:xfrm>
          <a:prstGeom prst="rect">
            <a:avLst/>
          </a:prstGeom>
          <a:blipFill rotWithShape="1">
            <a:blip r:embed="rId3">
              <a:alphaModFix/>
            </a:blip>
            <a:stretch>
              <a:fillRect b="0" l="0" r="0" t="0"/>
            </a:stretch>
          </a:blip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127" name="Google Shape;127;p18"/>
          <p:cNvSpPr txBox="1"/>
          <p:nvPr/>
        </p:nvSpPr>
        <p:spPr>
          <a:xfrm>
            <a:off x="945298" y="2795807"/>
            <a:ext cx="7956900" cy="646200"/>
          </a:xfrm>
          <a:prstGeom prst="rect">
            <a:avLst/>
          </a:prstGeom>
          <a:noFill/>
          <a:ln>
            <a:noFill/>
          </a:ln>
        </p:spPr>
        <p:txBody>
          <a:bodyPr anchorCtr="0" anchor="t" bIns="0" lIns="0" spcFirstLastPara="1" rIns="0" wrap="square" tIns="0">
            <a:noAutofit/>
          </a:bodyPr>
          <a:lstStyle/>
          <a:p>
            <a:pPr indent="9525" lvl="0" marL="0" marR="1897378" rtl="0" algn="l">
              <a:lnSpc>
                <a:spcPct val="100000"/>
              </a:lnSpc>
              <a:spcBef>
                <a:spcPts val="0"/>
              </a:spcBef>
              <a:spcAft>
                <a:spcPts val="0"/>
              </a:spcAft>
              <a:buClr>
                <a:srgbClr val="464153"/>
              </a:buClr>
              <a:buSzPts val="2100"/>
              <a:buFont typeface="Arial"/>
              <a:buNone/>
            </a:pPr>
            <a:r>
              <a:rPr lang="en-US" sz="2100">
                <a:solidFill>
                  <a:srgbClr val="464153"/>
                </a:solidFill>
              </a:rPr>
              <a:t>Mobile friend E-learning portal</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rPr lang="en-US" sz="2100">
                <a:solidFill>
                  <a:srgbClr val="464153"/>
                </a:solidFill>
              </a:rPr>
              <a:t>Intuitive UI</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p:txBody>
      </p:sp>
      <p:cxnSp>
        <p:nvCxnSpPr>
          <p:cNvPr id="128" name="Google Shape;128;p18"/>
          <p:cNvCxnSpPr/>
          <p:nvPr/>
        </p:nvCxnSpPr>
        <p:spPr>
          <a:xfrm>
            <a:off x="8208225" y="5486400"/>
            <a:ext cx="0" cy="1371600"/>
          </a:xfrm>
          <a:prstGeom prst="straightConnector1">
            <a:avLst/>
          </a:prstGeom>
          <a:noFill/>
          <a:ln cap="flat" cmpd="sng" w="9525">
            <a:solidFill>
              <a:srgbClr val="F1452F"/>
            </a:solidFill>
            <a:prstDash val="solid"/>
            <a:round/>
            <a:headEnd len="sm" w="sm" type="none"/>
            <a:tailEnd len="sm" w="sm" type="none"/>
          </a:ln>
        </p:spPr>
      </p:cxnSp>
      <p:sp>
        <p:nvSpPr>
          <p:cNvPr id="129" name="Google Shape;129;p18"/>
          <p:cNvSpPr txBox="1"/>
          <p:nvPr/>
        </p:nvSpPr>
        <p:spPr>
          <a:xfrm>
            <a:off x="8133397" y="5234939"/>
            <a:ext cx="159600" cy="1386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F1452F"/>
              </a:buClr>
              <a:buSzPts val="900"/>
              <a:buFont typeface="Poppins Light"/>
              <a:buNone/>
            </a:pPr>
            <a:r>
              <a:t/>
            </a:r>
            <a:endParaRPr b="0" i="0" sz="900" u="none" cap="none" strike="noStrike">
              <a:solidFill>
                <a:srgbClr val="F1452F"/>
              </a:solidFill>
              <a:latin typeface="Poppins Light"/>
              <a:ea typeface="Poppins Light"/>
              <a:cs typeface="Poppins Light"/>
              <a:sym typeface="Poppins Light"/>
            </a:endParaRPr>
          </a:p>
        </p:txBody>
      </p:sp>
      <p:cxnSp>
        <p:nvCxnSpPr>
          <p:cNvPr id="130" name="Google Shape;130;p18"/>
          <p:cNvCxnSpPr/>
          <p:nvPr/>
        </p:nvCxnSpPr>
        <p:spPr>
          <a:xfrm>
            <a:off x="945299" y="2008442"/>
            <a:ext cx="543000" cy="0"/>
          </a:xfrm>
          <a:prstGeom prst="straightConnector1">
            <a:avLst/>
          </a:prstGeom>
          <a:noFill/>
          <a:ln cap="flat" cmpd="sng" w="76200">
            <a:solidFill>
              <a:srgbClr val="F1452F"/>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p:nvPr/>
        </p:nvSpPr>
        <p:spPr>
          <a:xfrm>
            <a:off x="0" y="0"/>
            <a:ext cx="9144000" cy="6858000"/>
          </a:xfrm>
          <a:prstGeom prst="rect">
            <a:avLst/>
          </a:prstGeom>
          <a:solidFill>
            <a:srgbClr val="F36050"/>
          </a:solid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pic>
        <p:nvPicPr>
          <p:cNvPr descr="pattern-section.png" id="136" name="Google Shape;136;p19"/>
          <p:cNvPicPr preferRelativeResize="0"/>
          <p:nvPr/>
        </p:nvPicPr>
        <p:blipFill rotWithShape="1">
          <a:blip r:embed="rId3">
            <a:alphaModFix/>
          </a:blip>
          <a:srcRect b="16233" l="0" r="36988" t="25184"/>
          <a:stretch/>
        </p:blipFill>
        <p:spPr>
          <a:xfrm>
            <a:off x="2028110" y="0"/>
            <a:ext cx="7003516" cy="6858001"/>
          </a:xfrm>
          <a:prstGeom prst="rect">
            <a:avLst/>
          </a:prstGeom>
          <a:noFill/>
          <a:ln>
            <a:noFill/>
          </a:ln>
        </p:spPr>
      </p:pic>
      <p:sp>
        <p:nvSpPr>
          <p:cNvPr id="137" name="Google Shape;137;p19"/>
          <p:cNvSpPr txBox="1"/>
          <p:nvPr>
            <p:ph type="title"/>
          </p:nvPr>
        </p:nvSpPr>
        <p:spPr>
          <a:xfrm>
            <a:off x="748925" y="2093450"/>
            <a:ext cx="7872300" cy="3220200"/>
          </a:xfrm>
          <a:prstGeom prst="rect">
            <a:avLst/>
          </a:prstGeom>
          <a:noFill/>
          <a:ln>
            <a:noFill/>
          </a:ln>
        </p:spPr>
        <p:txBody>
          <a:bodyPr anchorCtr="0" anchor="ctr" bIns="0" lIns="0" spcFirstLastPara="1" rIns="0" wrap="square" tIns="0">
            <a:noAutofit/>
          </a:bodyPr>
          <a:lstStyle/>
          <a:p>
            <a:pPr indent="12700" lvl="0" marL="0" marR="5080" rtl="0" algn="l">
              <a:lnSpc>
                <a:spcPct val="119318"/>
              </a:lnSpc>
              <a:spcBef>
                <a:spcPts val="0"/>
              </a:spcBef>
              <a:spcAft>
                <a:spcPts val="0"/>
              </a:spcAft>
              <a:buClr>
                <a:srgbClr val="F2F2F2"/>
              </a:buClr>
              <a:buSzPts val="8800"/>
              <a:buFont typeface="Arial Black"/>
              <a:buNone/>
            </a:pPr>
            <a:r>
              <a:rPr lang="en-US" sz="8800">
                <a:solidFill>
                  <a:srgbClr val="F2F2F2"/>
                </a:solidFill>
                <a:latin typeface="Arial Black"/>
                <a:ea typeface="Arial Black"/>
                <a:cs typeface="Arial Black"/>
                <a:sym typeface="Arial Black"/>
              </a:rPr>
              <a:t>Impact</a:t>
            </a:r>
            <a:endParaRPr b="1" i="0" sz="8800" u="none" cap="none" strike="noStrike">
              <a:solidFill>
                <a:srgbClr val="F2F2F2"/>
              </a:solidFill>
              <a:latin typeface="Arial Black"/>
              <a:ea typeface="Arial Black"/>
              <a:cs typeface="Arial Black"/>
              <a:sym typeface="Arial Black"/>
            </a:endParaRPr>
          </a:p>
        </p:txBody>
      </p:sp>
      <p:pic>
        <p:nvPicPr>
          <p:cNvPr descr="pattern-thankyou2.png" id="138" name="Google Shape;138;p19"/>
          <p:cNvPicPr preferRelativeResize="0"/>
          <p:nvPr/>
        </p:nvPicPr>
        <p:blipFill rotWithShape="1">
          <a:blip r:embed="rId4">
            <a:alphaModFix/>
          </a:blip>
          <a:srcRect b="0" l="0" r="0" t="0"/>
          <a:stretch/>
        </p:blipFill>
        <p:spPr>
          <a:xfrm rot="-2700000">
            <a:off x="937159" y="1627561"/>
            <a:ext cx="925171" cy="5992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935775" y="1132135"/>
            <a:ext cx="5538600" cy="780600"/>
          </a:xfrm>
          <a:prstGeom prst="rect">
            <a:avLst/>
          </a:prstGeom>
          <a:noFill/>
          <a:ln>
            <a:noFill/>
          </a:ln>
        </p:spPr>
        <p:txBody>
          <a:bodyPr anchorCtr="0" anchor="t" bIns="0" lIns="0" spcFirstLastPara="1" rIns="0" wrap="square" tIns="0">
            <a:noAutofit/>
          </a:bodyPr>
          <a:lstStyle/>
          <a:p>
            <a:pPr indent="11174" lvl="0" marL="0" rtl="0" algn="l">
              <a:lnSpc>
                <a:spcPct val="100000"/>
              </a:lnSpc>
              <a:spcBef>
                <a:spcPts val="0"/>
              </a:spcBef>
              <a:spcAft>
                <a:spcPts val="0"/>
              </a:spcAft>
              <a:buClr>
                <a:srgbClr val="001B2F"/>
              </a:buClr>
              <a:buSzPts val="4400"/>
              <a:buFont typeface="Arial Black"/>
              <a:buNone/>
            </a:pPr>
            <a:r>
              <a:rPr lang="en-US" sz="4400">
                <a:latin typeface="Arial Black"/>
                <a:ea typeface="Arial Black"/>
                <a:cs typeface="Arial Black"/>
                <a:sym typeface="Arial Black"/>
              </a:rPr>
              <a:t>Impact</a:t>
            </a:r>
            <a:endParaRPr b="1" i="0" sz="4400" u="none" cap="none" strike="noStrike">
              <a:solidFill>
                <a:srgbClr val="001B2F"/>
              </a:solidFill>
              <a:latin typeface="Arial Black"/>
              <a:ea typeface="Arial Black"/>
              <a:cs typeface="Arial Black"/>
              <a:sym typeface="Arial Black"/>
            </a:endParaRPr>
          </a:p>
        </p:txBody>
      </p:sp>
      <p:sp>
        <p:nvSpPr>
          <p:cNvPr id="144" name="Google Shape;144;p20"/>
          <p:cNvSpPr/>
          <p:nvPr/>
        </p:nvSpPr>
        <p:spPr>
          <a:xfrm>
            <a:off x="6327078" y="3354"/>
            <a:ext cx="2817000" cy="2962500"/>
          </a:xfrm>
          <a:prstGeom prst="rect">
            <a:avLst/>
          </a:prstGeom>
          <a:blipFill rotWithShape="1">
            <a:blip r:embed="rId3">
              <a:alphaModFix/>
            </a:blip>
            <a:stretch>
              <a:fillRect b="0" l="0" r="0" t="0"/>
            </a:stretch>
          </a:blip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145" name="Google Shape;145;p20"/>
          <p:cNvSpPr txBox="1"/>
          <p:nvPr/>
        </p:nvSpPr>
        <p:spPr>
          <a:xfrm>
            <a:off x="945298" y="2795807"/>
            <a:ext cx="7956900" cy="646200"/>
          </a:xfrm>
          <a:prstGeom prst="rect">
            <a:avLst/>
          </a:prstGeom>
          <a:noFill/>
          <a:ln>
            <a:noFill/>
          </a:ln>
        </p:spPr>
        <p:txBody>
          <a:bodyPr anchorCtr="0" anchor="t" bIns="0" lIns="0" spcFirstLastPara="1" rIns="0" wrap="square" tIns="0">
            <a:noAutofit/>
          </a:bodyPr>
          <a:lstStyle/>
          <a:p>
            <a:pPr indent="9525" lvl="0" marL="0" marR="1897378" rtl="0" algn="l">
              <a:lnSpc>
                <a:spcPct val="100000"/>
              </a:lnSpc>
              <a:spcBef>
                <a:spcPts val="0"/>
              </a:spcBef>
              <a:spcAft>
                <a:spcPts val="0"/>
              </a:spcAft>
              <a:buClr>
                <a:srgbClr val="464153"/>
              </a:buClr>
              <a:buSzPts val="2100"/>
              <a:buFont typeface="Arial"/>
              <a:buNone/>
            </a:pPr>
            <a:r>
              <a:rPr lang="en-US" sz="2100">
                <a:solidFill>
                  <a:srgbClr val="464153"/>
                </a:solidFill>
              </a:rPr>
              <a:t>Enable high quality learning for self -learners  to advance their careers.</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rPr lang="en-US" sz="2100">
                <a:solidFill>
                  <a:srgbClr val="464153"/>
                </a:solidFill>
              </a:rPr>
              <a:t>Make high quality learning material accessible for all across socio-economic backgrounds across the world.</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rPr lang="en-US" sz="2100">
                <a:solidFill>
                  <a:srgbClr val="464153"/>
                </a:solidFill>
              </a:rPr>
              <a:t>Foster a community of learners and enable peer 2 peer learning powered by technology</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p:txBody>
      </p:sp>
      <p:cxnSp>
        <p:nvCxnSpPr>
          <p:cNvPr id="146" name="Google Shape;146;p20"/>
          <p:cNvCxnSpPr/>
          <p:nvPr/>
        </p:nvCxnSpPr>
        <p:spPr>
          <a:xfrm>
            <a:off x="8208225" y="5486400"/>
            <a:ext cx="0" cy="1371600"/>
          </a:xfrm>
          <a:prstGeom prst="straightConnector1">
            <a:avLst/>
          </a:prstGeom>
          <a:noFill/>
          <a:ln cap="flat" cmpd="sng" w="9525">
            <a:solidFill>
              <a:srgbClr val="F1452F"/>
            </a:solidFill>
            <a:prstDash val="solid"/>
            <a:round/>
            <a:headEnd len="sm" w="sm" type="none"/>
            <a:tailEnd len="sm" w="sm" type="none"/>
          </a:ln>
        </p:spPr>
      </p:cxnSp>
      <p:sp>
        <p:nvSpPr>
          <p:cNvPr id="147" name="Google Shape;147;p20"/>
          <p:cNvSpPr txBox="1"/>
          <p:nvPr/>
        </p:nvSpPr>
        <p:spPr>
          <a:xfrm>
            <a:off x="8133397" y="5234939"/>
            <a:ext cx="159600" cy="1386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F1452F"/>
              </a:buClr>
              <a:buSzPts val="900"/>
              <a:buFont typeface="Poppins Light"/>
              <a:buNone/>
            </a:pPr>
            <a:r>
              <a:t/>
            </a:r>
            <a:endParaRPr b="0" i="0" sz="900" u="none" cap="none" strike="noStrike">
              <a:solidFill>
                <a:srgbClr val="F1452F"/>
              </a:solidFill>
              <a:latin typeface="Poppins Light"/>
              <a:ea typeface="Poppins Light"/>
              <a:cs typeface="Poppins Light"/>
              <a:sym typeface="Poppins Light"/>
            </a:endParaRPr>
          </a:p>
        </p:txBody>
      </p:sp>
      <p:cxnSp>
        <p:nvCxnSpPr>
          <p:cNvPr id="148" name="Google Shape;148;p20"/>
          <p:cNvCxnSpPr/>
          <p:nvPr/>
        </p:nvCxnSpPr>
        <p:spPr>
          <a:xfrm>
            <a:off x="945299" y="2008442"/>
            <a:ext cx="543000" cy="0"/>
          </a:xfrm>
          <a:prstGeom prst="straightConnector1">
            <a:avLst/>
          </a:prstGeom>
          <a:noFill/>
          <a:ln cap="flat" cmpd="sng" w="76200">
            <a:solidFill>
              <a:srgbClr val="F1452F"/>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1"/>
          <p:cNvSpPr/>
          <p:nvPr/>
        </p:nvSpPr>
        <p:spPr>
          <a:xfrm>
            <a:off x="0" y="0"/>
            <a:ext cx="9144000" cy="6858000"/>
          </a:xfrm>
          <a:prstGeom prst="rect">
            <a:avLst/>
          </a:prstGeom>
          <a:solidFill>
            <a:srgbClr val="F36050"/>
          </a:solid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pic>
        <p:nvPicPr>
          <p:cNvPr descr="pattern-section.png" id="154" name="Google Shape;154;p21"/>
          <p:cNvPicPr preferRelativeResize="0"/>
          <p:nvPr/>
        </p:nvPicPr>
        <p:blipFill rotWithShape="1">
          <a:blip r:embed="rId3">
            <a:alphaModFix/>
          </a:blip>
          <a:srcRect b="16233" l="0" r="36988" t="25184"/>
          <a:stretch/>
        </p:blipFill>
        <p:spPr>
          <a:xfrm>
            <a:off x="2028110" y="0"/>
            <a:ext cx="7003516" cy="6858001"/>
          </a:xfrm>
          <a:prstGeom prst="rect">
            <a:avLst/>
          </a:prstGeom>
          <a:noFill/>
          <a:ln>
            <a:noFill/>
          </a:ln>
        </p:spPr>
      </p:pic>
      <p:sp>
        <p:nvSpPr>
          <p:cNvPr id="155" name="Google Shape;155;p21"/>
          <p:cNvSpPr txBox="1"/>
          <p:nvPr>
            <p:ph type="title"/>
          </p:nvPr>
        </p:nvSpPr>
        <p:spPr>
          <a:xfrm>
            <a:off x="860775" y="2093450"/>
            <a:ext cx="7881000" cy="3171900"/>
          </a:xfrm>
          <a:prstGeom prst="rect">
            <a:avLst/>
          </a:prstGeom>
          <a:noFill/>
          <a:ln>
            <a:noFill/>
          </a:ln>
        </p:spPr>
        <p:txBody>
          <a:bodyPr anchorCtr="0" anchor="ctr" bIns="0" lIns="0" spcFirstLastPara="1" rIns="0" wrap="square" tIns="0">
            <a:noAutofit/>
          </a:bodyPr>
          <a:lstStyle/>
          <a:p>
            <a:pPr indent="12700" lvl="0" marL="0" marR="5080" rtl="0" algn="l">
              <a:lnSpc>
                <a:spcPct val="119318"/>
              </a:lnSpc>
              <a:spcBef>
                <a:spcPts val="0"/>
              </a:spcBef>
              <a:spcAft>
                <a:spcPts val="0"/>
              </a:spcAft>
              <a:buClr>
                <a:srgbClr val="F2F2F2"/>
              </a:buClr>
              <a:buSzPts val="8800"/>
              <a:buFont typeface="Arial Black"/>
              <a:buNone/>
            </a:pPr>
            <a:r>
              <a:rPr lang="en-US" sz="7600">
                <a:solidFill>
                  <a:srgbClr val="F2F2F2"/>
                </a:solidFill>
                <a:latin typeface="Arial Black"/>
                <a:ea typeface="Arial Black"/>
                <a:cs typeface="Arial Black"/>
                <a:sym typeface="Arial Black"/>
              </a:rPr>
              <a:t>Requirements</a:t>
            </a:r>
            <a:endParaRPr b="1" i="0" sz="7600" u="none" cap="none" strike="noStrike">
              <a:solidFill>
                <a:srgbClr val="F2F2F2"/>
              </a:solidFill>
              <a:latin typeface="Arial Black"/>
              <a:ea typeface="Arial Black"/>
              <a:cs typeface="Arial Black"/>
              <a:sym typeface="Arial Black"/>
            </a:endParaRPr>
          </a:p>
        </p:txBody>
      </p:sp>
      <p:pic>
        <p:nvPicPr>
          <p:cNvPr descr="pattern-thankyou2.png" id="156" name="Google Shape;156;p21"/>
          <p:cNvPicPr preferRelativeResize="0"/>
          <p:nvPr/>
        </p:nvPicPr>
        <p:blipFill rotWithShape="1">
          <a:blip r:embed="rId4">
            <a:alphaModFix/>
          </a:blip>
          <a:srcRect b="0" l="0" r="0" t="0"/>
          <a:stretch/>
        </p:blipFill>
        <p:spPr>
          <a:xfrm rot="-2700000">
            <a:off x="937159" y="1627561"/>
            <a:ext cx="925171" cy="5992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935775" y="1132135"/>
            <a:ext cx="5538600" cy="780600"/>
          </a:xfrm>
          <a:prstGeom prst="rect">
            <a:avLst/>
          </a:prstGeom>
          <a:noFill/>
          <a:ln>
            <a:noFill/>
          </a:ln>
        </p:spPr>
        <p:txBody>
          <a:bodyPr anchorCtr="0" anchor="t" bIns="0" lIns="0" spcFirstLastPara="1" rIns="0" wrap="square" tIns="0">
            <a:noAutofit/>
          </a:bodyPr>
          <a:lstStyle/>
          <a:p>
            <a:pPr indent="11174" lvl="0" marL="0" rtl="0" algn="l">
              <a:lnSpc>
                <a:spcPct val="100000"/>
              </a:lnSpc>
              <a:spcBef>
                <a:spcPts val="0"/>
              </a:spcBef>
              <a:spcAft>
                <a:spcPts val="0"/>
              </a:spcAft>
              <a:buClr>
                <a:srgbClr val="001B2F"/>
              </a:buClr>
              <a:buSzPts val="4400"/>
              <a:buFont typeface="Arial Black"/>
              <a:buNone/>
            </a:pPr>
            <a:r>
              <a:rPr lang="en-US" sz="4400">
                <a:latin typeface="Arial Black"/>
                <a:ea typeface="Arial Black"/>
                <a:cs typeface="Arial Black"/>
                <a:sym typeface="Arial Black"/>
              </a:rPr>
              <a:t>Requirements</a:t>
            </a:r>
            <a:endParaRPr b="1" i="0" sz="4400" u="none" cap="none" strike="noStrike">
              <a:solidFill>
                <a:srgbClr val="001B2F"/>
              </a:solidFill>
              <a:latin typeface="Arial Black"/>
              <a:ea typeface="Arial Black"/>
              <a:cs typeface="Arial Black"/>
              <a:sym typeface="Arial Black"/>
            </a:endParaRPr>
          </a:p>
        </p:txBody>
      </p:sp>
      <p:sp>
        <p:nvSpPr>
          <p:cNvPr id="162" name="Google Shape;162;p22"/>
          <p:cNvSpPr/>
          <p:nvPr/>
        </p:nvSpPr>
        <p:spPr>
          <a:xfrm>
            <a:off x="6327078" y="3354"/>
            <a:ext cx="2817000" cy="2962500"/>
          </a:xfrm>
          <a:prstGeom prst="rect">
            <a:avLst/>
          </a:prstGeom>
          <a:blipFill rotWithShape="1">
            <a:blip r:embed="rId3">
              <a:alphaModFix/>
            </a:blip>
            <a:stretch>
              <a:fillRect b="0" l="0" r="0" t="0"/>
            </a:stretch>
          </a:blip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163" name="Google Shape;163;p22"/>
          <p:cNvSpPr txBox="1"/>
          <p:nvPr/>
        </p:nvSpPr>
        <p:spPr>
          <a:xfrm>
            <a:off x="945298" y="2795807"/>
            <a:ext cx="7956900" cy="646200"/>
          </a:xfrm>
          <a:prstGeom prst="rect">
            <a:avLst/>
          </a:prstGeom>
          <a:noFill/>
          <a:ln>
            <a:noFill/>
          </a:ln>
        </p:spPr>
        <p:txBody>
          <a:bodyPr anchorCtr="0" anchor="t" bIns="0" lIns="0" spcFirstLastPara="1" rIns="0" wrap="square" tIns="0">
            <a:noAutofit/>
          </a:bodyPr>
          <a:lstStyle/>
          <a:p>
            <a:pPr indent="9525" lvl="0" marL="0" marR="1897378" rtl="0" algn="l">
              <a:lnSpc>
                <a:spcPct val="100000"/>
              </a:lnSpc>
              <a:spcBef>
                <a:spcPts val="0"/>
              </a:spcBef>
              <a:spcAft>
                <a:spcPts val="0"/>
              </a:spcAft>
              <a:buClr>
                <a:srgbClr val="464153"/>
              </a:buClr>
              <a:buSzPts val="2100"/>
              <a:buFont typeface="Arial"/>
              <a:buNone/>
            </a:pPr>
            <a:r>
              <a:rPr lang="en-US" sz="2100">
                <a:solidFill>
                  <a:srgbClr val="464153"/>
                </a:solidFill>
              </a:rPr>
              <a:t>I</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rPr lang="en-US" sz="2100">
                <a:solidFill>
                  <a:srgbClr val="464153"/>
                </a:solidFill>
              </a:rPr>
              <a:t>Technology requirements</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p:txBody>
      </p:sp>
      <p:cxnSp>
        <p:nvCxnSpPr>
          <p:cNvPr id="164" name="Google Shape;164;p22"/>
          <p:cNvCxnSpPr/>
          <p:nvPr/>
        </p:nvCxnSpPr>
        <p:spPr>
          <a:xfrm>
            <a:off x="8208225" y="5486400"/>
            <a:ext cx="0" cy="1371600"/>
          </a:xfrm>
          <a:prstGeom prst="straightConnector1">
            <a:avLst/>
          </a:prstGeom>
          <a:noFill/>
          <a:ln cap="flat" cmpd="sng" w="9525">
            <a:solidFill>
              <a:srgbClr val="F1452F"/>
            </a:solidFill>
            <a:prstDash val="solid"/>
            <a:round/>
            <a:headEnd len="sm" w="sm" type="none"/>
            <a:tailEnd len="sm" w="sm" type="none"/>
          </a:ln>
        </p:spPr>
      </p:cxnSp>
      <p:sp>
        <p:nvSpPr>
          <p:cNvPr id="165" name="Google Shape;165;p22"/>
          <p:cNvSpPr txBox="1"/>
          <p:nvPr/>
        </p:nvSpPr>
        <p:spPr>
          <a:xfrm>
            <a:off x="8133397" y="5234939"/>
            <a:ext cx="159600" cy="1386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F1452F"/>
              </a:buClr>
              <a:buSzPts val="900"/>
              <a:buFont typeface="Poppins Light"/>
              <a:buNone/>
            </a:pPr>
            <a:r>
              <a:t/>
            </a:r>
            <a:endParaRPr b="0" i="0" sz="900" u="none" cap="none" strike="noStrike">
              <a:solidFill>
                <a:srgbClr val="F1452F"/>
              </a:solidFill>
              <a:latin typeface="Poppins Light"/>
              <a:ea typeface="Poppins Light"/>
              <a:cs typeface="Poppins Light"/>
              <a:sym typeface="Poppins Light"/>
            </a:endParaRPr>
          </a:p>
        </p:txBody>
      </p:sp>
      <p:cxnSp>
        <p:nvCxnSpPr>
          <p:cNvPr id="166" name="Google Shape;166;p22"/>
          <p:cNvCxnSpPr/>
          <p:nvPr/>
        </p:nvCxnSpPr>
        <p:spPr>
          <a:xfrm>
            <a:off x="945299" y="2008442"/>
            <a:ext cx="543000" cy="0"/>
          </a:xfrm>
          <a:prstGeom prst="straightConnector1">
            <a:avLst/>
          </a:prstGeom>
          <a:noFill/>
          <a:ln cap="flat" cmpd="sng" w="76200">
            <a:solidFill>
              <a:srgbClr val="F1452F"/>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3"/>
          <p:cNvSpPr/>
          <p:nvPr/>
        </p:nvSpPr>
        <p:spPr>
          <a:xfrm>
            <a:off x="0" y="0"/>
            <a:ext cx="9144000" cy="6858000"/>
          </a:xfrm>
          <a:prstGeom prst="rect">
            <a:avLst/>
          </a:prstGeom>
          <a:solidFill>
            <a:srgbClr val="F36050"/>
          </a:solid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pic>
        <p:nvPicPr>
          <p:cNvPr descr="pattern-section.png" id="172" name="Google Shape;172;p23"/>
          <p:cNvPicPr preferRelativeResize="0"/>
          <p:nvPr/>
        </p:nvPicPr>
        <p:blipFill rotWithShape="1">
          <a:blip r:embed="rId3">
            <a:alphaModFix/>
          </a:blip>
          <a:srcRect b="16233" l="0" r="36988" t="25184"/>
          <a:stretch/>
        </p:blipFill>
        <p:spPr>
          <a:xfrm>
            <a:off x="2028110" y="0"/>
            <a:ext cx="7003516" cy="6858001"/>
          </a:xfrm>
          <a:prstGeom prst="rect">
            <a:avLst/>
          </a:prstGeom>
          <a:noFill/>
          <a:ln>
            <a:noFill/>
          </a:ln>
        </p:spPr>
      </p:pic>
      <p:sp>
        <p:nvSpPr>
          <p:cNvPr id="173" name="Google Shape;173;p23"/>
          <p:cNvSpPr txBox="1"/>
          <p:nvPr>
            <p:ph type="title"/>
          </p:nvPr>
        </p:nvSpPr>
        <p:spPr>
          <a:xfrm>
            <a:off x="860775" y="2093450"/>
            <a:ext cx="7881000" cy="3171900"/>
          </a:xfrm>
          <a:prstGeom prst="rect">
            <a:avLst/>
          </a:prstGeom>
          <a:noFill/>
          <a:ln>
            <a:noFill/>
          </a:ln>
        </p:spPr>
        <p:txBody>
          <a:bodyPr anchorCtr="0" anchor="ctr" bIns="0" lIns="0" spcFirstLastPara="1" rIns="0" wrap="square" tIns="0">
            <a:noAutofit/>
          </a:bodyPr>
          <a:lstStyle/>
          <a:p>
            <a:pPr indent="12700" lvl="0" marL="0" marR="5080" rtl="0" algn="l">
              <a:lnSpc>
                <a:spcPct val="119318"/>
              </a:lnSpc>
              <a:spcBef>
                <a:spcPts val="0"/>
              </a:spcBef>
              <a:spcAft>
                <a:spcPts val="0"/>
              </a:spcAft>
              <a:buClr>
                <a:srgbClr val="F2F2F2"/>
              </a:buClr>
              <a:buSzPts val="8800"/>
              <a:buFont typeface="Arial Black"/>
              <a:buNone/>
            </a:pPr>
            <a:r>
              <a:rPr lang="en-US" sz="7600">
                <a:solidFill>
                  <a:srgbClr val="F2F2F2"/>
                </a:solidFill>
                <a:latin typeface="Arial Black"/>
                <a:ea typeface="Arial Black"/>
                <a:cs typeface="Arial Black"/>
                <a:sym typeface="Arial Black"/>
              </a:rPr>
              <a:t>Post Crisis </a:t>
            </a:r>
            <a:endParaRPr sz="7600">
              <a:solidFill>
                <a:srgbClr val="F2F2F2"/>
              </a:solidFill>
              <a:latin typeface="Arial Black"/>
              <a:ea typeface="Arial Black"/>
              <a:cs typeface="Arial Black"/>
              <a:sym typeface="Arial Black"/>
            </a:endParaRPr>
          </a:p>
          <a:p>
            <a:pPr indent="12700" lvl="0" marL="0" marR="5080" rtl="0" algn="l">
              <a:lnSpc>
                <a:spcPct val="119318"/>
              </a:lnSpc>
              <a:spcBef>
                <a:spcPts val="0"/>
              </a:spcBef>
              <a:spcAft>
                <a:spcPts val="0"/>
              </a:spcAft>
              <a:buClr>
                <a:srgbClr val="F2F2F2"/>
              </a:buClr>
              <a:buSzPts val="8800"/>
              <a:buFont typeface="Arial Black"/>
              <a:buNone/>
            </a:pPr>
            <a:r>
              <a:rPr lang="en-US" sz="7600">
                <a:solidFill>
                  <a:srgbClr val="F2F2F2"/>
                </a:solidFill>
                <a:latin typeface="Arial Black"/>
                <a:ea typeface="Arial Black"/>
                <a:cs typeface="Arial Black"/>
                <a:sym typeface="Arial Black"/>
              </a:rPr>
              <a:t>Value</a:t>
            </a:r>
            <a:endParaRPr sz="7600">
              <a:solidFill>
                <a:srgbClr val="F2F2F2"/>
              </a:solidFill>
              <a:latin typeface="Arial Black"/>
              <a:ea typeface="Arial Black"/>
              <a:cs typeface="Arial Black"/>
              <a:sym typeface="Arial Black"/>
            </a:endParaRPr>
          </a:p>
        </p:txBody>
      </p:sp>
      <p:pic>
        <p:nvPicPr>
          <p:cNvPr descr="pattern-thankyou2.png" id="174" name="Google Shape;174;p23"/>
          <p:cNvPicPr preferRelativeResize="0"/>
          <p:nvPr/>
        </p:nvPicPr>
        <p:blipFill rotWithShape="1">
          <a:blip r:embed="rId4">
            <a:alphaModFix/>
          </a:blip>
          <a:srcRect b="0" l="0" r="0" t="0"/>
          <a:stretch/>
        </p:blipFill>
        <p:spPr>
          <a:xfrm rot="-2700000">
            <a:off x="937159" y="1627561"/>
            <a:ext cx="925171" cy="5992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935775" y="1132135"/>
            <a:ext cx="5538600" cy="780600"/>
          </a:xfrm>
          <a:prstGeom prst="rect">
            <a:avLst/>
          </a:prstGeom>
          <a:noFill/>
          <a:ln>
            <a:noFill/>
          </a:ln>
        </p:spPr>
        <p:txBody>
          <a:bodyPr anchorCtr="0" anchor="t" bIns="0" lIns="0" spcFirstLastPara="1" rIns="0" wrap="square" tIns="0">
            <a:noAutofit/>
          </a:bodyPr>
          <a:lstStyle/>
          <a:p>
            <a:pPr indent="11174" lvl="0" marL="0" rtl="0" algn="l">
              <a:lnSpc>
                <a:spcPct val="100000"/>
              </a:lnSpc>
              <a:spcBef>
                <a:spcPts val="0"/>
              </a:spcBef>
              <a:spcAft>
                <a:spcPts val="0"/>
              </a:spcAft>
              <a:buClr>
                <a:srgbClr val="001B2F"/>
              </a:buClr>
              <a:buSzPts val="4400"/>
              <a:buFont typeface="Arial Black"/>
              <a:buNone/>
            </a:pPr>
            <a:r>
              <a:rPr lang="en-US" sz="4400">
                <a:latin typeface="Arial Black"/>
                <a:ea typeface="Arial Black"/>
                <a:cs typeface="Arial Black"/>
                <a:sym typeface="Arial Black"/>
              </a:rPr>
              <a:t>Post Value Crisis</a:t>
            </a:r>
            <a:endParaRPr b="1" i="0" sz="4400" u="none" cap="none" strike="noStrike">
              <a:solidFill>
                <a:srgbClr val="001B2F"/>
              </a:solidFill>
              <a:latin typeface="Arial Black"/>
              <a:ea typeface="Arial Black"/>
              <a:cs typeface="Arial Black"/>
              <a:sym typeface="Arial Black"/>
            </a:endParaRPr>
          </a:p>
        </p:txBody>
      </p:sp>
      <p:sp>
        <p:nvSpPr>
          <p:cNvPr id="180" name="Google Shape;180;p24"/>
          <p:cNvSpPr/>
          <p:nvPr/>
        </p:nvSpPr>
        <p:spPr>
          <a:xfrm>
            <a:off x="6327078" y="3354"/>
            <a:ext cx="2817000" cy="2962500"/>
          </a:xfrm>
          <a:prstGeom prst="rect">
            <a:avLst/>
          </a:prstGeom>
          <a:blipFill rotWithShape="1">
            <a:blip r:embed="rId3">
              <a:alphaModFix/>
            </a:blip>
            <a:stretch>
              <a:fillRect b="0" l="0" r="0" t="0"/>
            </a:stretch>
          </a:blip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181" name="Google Shape;181;p24"/>
          <p:cNvSpPr txBox="1"/>
          <p:nvPr/>
        </p:nvSpPr>
        <p:spPr>
          <a:xfrm>
            <a:off x="945298" y="2795807"/>
            <a:ext cx="7956900" cy="646200"/>
          </a:xfrm>
          <a:prstGeom prst="rect">
            <a:avLst/>
          </a:prstGeom>
          <a:noFill/>
          <a:ln>
            <a:noFill/>
          </a:ln>
        </p:spPr>
        <p:txBody>
          <a:bodyPr anchorCtr="0" anchor="t" bIns="0" lIns="0" spcFirstLastPara="1" rIns="0" wrap="square" tIns="0">
            <a:noAutofit/>
          </a:bodyPr>
          <a:lstStyle/>
          <a:p>
            <a:pPr indent="9525" lvl="0" marL="0" marR="1897378" rtl="0" algn="l">
              <a:spcBef>
                <a:spcPts val="0"/>
              </a:spcBef>
              <a:spcAft>
                <a:spcPts val="0"/>
              </a:spcAft>
              <a:buClr>
                <a:srgbClr val="464153"/>
              </a:buClr>
              <a:buSzPts val="2100"/>
              <a:buFont typeface="Arial"/>
              <a:buNone/>
            </a:pPr>
            <a:r>
              <a:rPr lang="en-US" sz="2100">
                <a:solidFill>
                  <a:srgbClr val="464153"/>
                </a:solidFill>
              </a:rPr>
              <a:t>Covid is expected to cause almost 195 million in lost jobs across the world</a:t>
            </a:r>
            <a:endParaRPr sz="2100">
              <a:solidFill>
                <a:srgbClr val="464153"/>
              </a:solidFill>
            </a:endParaRPr>
          </a:p>
          <a:p>
            <a:pPr indent="9525" lvl="0" marL="0" marR="1897378" rtl="0" algn="l">
              <a:spcBef>
                <a:spcPts val="0"/>
              </a:spcBef>
              <a:spcAft>
                <a:spcPts val="0"/>
              </a:spcAft>
              <a:buClr>
                <a:srgbClr val="464153"/>
              </a:buClr>
              <a:buSzPts val="2100"/>
              <a:buFont typeface="Arial"/>
              <a:buNone/>
            </a:pPr>
            <a:r>
              <a:rPr lang="en-US" sz="2100">
                <a:solidFill>
                  <a:srgbClr val="464153"/>
                </a:solidFill>
              </a:rPr>
              <a:t>(UN, 2020)</a:t>
            </a:r>
            <a:endParaRPr sz="2100">
              <a:solidFill>
                <a:srgbClr val="464153"/>
              </a:solidFill>
            </a:endParaRPr>
          </a:p>
          <a:p>
            <a:pPr indent="9525" lvl="0" marL="0" marR="1897378" rtl="0" algn="l">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spcBef>
                <a:spcPts val="0"/>
              </a:spcBef>
              <a:spcAft>
                <a:spcPts val="0"/>
              </a:spcAft>
              <a:buClr>
                <a:srgbClr val="464153"/>
              </a:buClr>
              <a:buSzPts val="2100"/>
              <a:buFont typeface="Arial"/>
              <a:buNone/>
            </a:pPr>
            <a:r>
              <a:rPr lang="en-US" sz="2100">
                <a:solidFill>
                  <a:srgbClr val="464153"/>
                </a:solidFill>
              </a:rPr>
              <a:t>People will want to distinguish themselves through skill enhancement to make themselves an asset to organizations</a:t>
            </a:r>
            <a:endParaRPr sz="2100">
              <a:solidFill>
                <a:srgbClr val="464153"/>
              </a:solidFill>
            </a:endParaRPr>
          </a:p>
          <a:p>
            <a:pPr indent="9525" lvl="0" marL="0" marR="1897378" rtl="0" algn="l">
              <a:spcBef>
                <a:spcPts val="0"/>
              </a:spcBef>
              <a:spcAft>
                <a:spcPts val="0"/>
              </a:spcAft>
              <a:buClr>
                <a:srgbClr val="464153"/>
              </a:buClr>
              <a:buSzPts val="2100"/>
              <a:buFont typeface="Arial"/>
              <a:buNone/>
            </a:pPr>
            <a:r>
              <a:t/>
            </a:r>
            <a:endParaRPr sz="2100">
              <a:solidFill>
                <a:srgbClr val="464153"/>
              </a:solidFill>
            </a:endParaRPr>
          </a:p>
        </p:txBody>
      </p:sp>
      <p:cxnSp>
        <p:nvCxnSpPr>
          <p:cNvPr id="182" name="Google Shape;182;p24"/>
          <p:cNvCxnSpPr/>
          <p:nvPr/>
        </p:nvCxnSpPr>
        <p:spPr>
          <a:xfrm>
            <a:off x="8208225" y="5486400"/>
            <a:ext cx="0" cy="1371600"/>
          </a:xfrm>
          <a:prstGeom prst="straightConnector1">
            <a:avLst/>
          </a:prstGeom>
          <a:noFill/>
          <a:ln cap="flat" cmpd="sng" w="9525">
            <a:solidFill>
              <a:srgbClr val="F1452F"/>
            </a:solidFill>
            <a:prstDash val="solid"/>
            <a:round/>
            <a:headEnd len="sm" w="sm" type="none"/>
            <a:tailEnd len="sm" w="sm" type="none"/>
          </a:ln>
        </p:spPr>
      </p:cxnSp>
      <p:sp>
        <p:nvSpPr>
          <p:cNvPr id="183" name="Google Shape;183;p24"/>
          <p:cNvSpPr txBox="1"/>
          <p:nvPr/>
        </p:nvSpPr>
        <p:spPr>
          <a:xfrm>
            <a:off x="8133397" y="5234939"/>
            <a:ext cx="159600" cy="1386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F1452F"/>
              </a:buClr>
              <a:buSzPts val="900"/>
              <a:buFont typeface="Poppins Light"/>
              <a:buNone/>
            </a:pPr>
            <a:r>
              <a:t/>
            </a:r>
            <a:endParaRPr b="0" i="0" sz="900" u="none" cap="none" strike="noStrike">
              <a:solidFill>
                <a:srgbClr val="F1452F"/>
              </a:solidFill>
              <a:latin typeface="Poppins Light"/>
              <a:ea typeface="Poppins Light"/>
              <a:cs typeface="Poppins Light"/>
              <a:sym typeface="Poppins Light"/>
            </a:endParaRPr>
          </a:p>
        </p:txBody>
      </p:sp>
      <p:cxnSp>
        <p:nvCxnSpPr>
          <p:cNvPr id="184" name="Google Shape;184;p24"/>
          <p:cNvCxnSpPr/>
          <p:nvPr/>
        </p:nvCxnSpPr>
        <p:spPr>
          <a:xfrm>
            <a:off x="945299" y="2008442"/>
            <a:ext cx="543000" cy="0"/>
          </a:xfrm>
          <a:prstGeom prst="straightConnector1">
            <a:avLst/>
          </a:prstGeom>
          <a:noFill/>
          <a:ln cap="flat" cmpd="sng" w="76200">
            <a:solidFill>
              <a:srgbClr val="F1452F"/>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5"/>
          <p:cNvSpPr/>
          <p:nvPr/>
        </p:nvSpPr>
        <p:spPr>
          <a:xfrm>
            <a:off x="542924" y="0"/>
            <a:ext cx="8601000" cy="6858000"/>
          </a:xfrm>
          <a:prstGeom prst="rect">
            <a:avLst/>
          </a:prstGeom>
          <a:solidFill>
            <a:srgbClr val="F36050"/>
          </a:solid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190" name="Google Shape;190;p25"/>
          <p:cNvSpPr/>
          <p:nvPr/>
        </p:nvSpPr>
        <p:spPr>
          <a:xfrm>
            <a:off x="0" y="0"/>
            <a:ext cx="3628962" cy="6858000"/>
          </a:xfrm>
          <a:custGeom>
            <a:rect b="b" l="l" r="r" t="t"/>
            <a:pathLst>
              <a:path extrusionOk="0" h="21600" w="21600">
                <a:moveTo>
                  <a:pt x="11177" y="0"/>
                </a:moveTo>
                <a:lnTo>
                  <a:pt x="0" y="0"/>
                </a:lnTo>
                <a:lnTo>
                  <a:pt x="0" y="21600"/>
                </a:lnTo>
                <a:lnTo>
                  <a:pt x="16671" y="21600"/>
                </a:lnTo>
                <a:lnTo>
                  <a:pt x="16733" y="21570"/>
                </a:lnTo>
                <a:lnTo>
                  <a:pt x="16823" y="21480"/>
                </a:lnTo>
                <a:lnTo>
                  <a:pt x="16920" y="21390"/>
                </a:lnTo>
                <a:lnTo>
                  <a:pt x="17024" y="21300"/>
                </a:lnTo>
                <a:lnTo>
                  <a:pt x="17137" y="21240"/>
                </a:lnTo>
                <a:lnTo>
                  <a:pt x="17257" y="21150"/>
                </a:lnTo>
                <a:lnTo>
                  <a:pt x="17556" y="20940"/>
                </a:lnTo>
                <a:lnTo>
                  <a:pt x="17722" y="20820"/>
                </a:lnTo>
                <a:lnTo>
                  <a:pt x="17882" y="20700"/>
                </a:lnTo>
                <a:lnTo>
                  <a:pt x="18037" y="20580"/>
                </a:lnTo>
                <a:lnTo>
                  <a:pt x="18187" y="20460"/>
                </a:lnTo>
                <a:lnTo>
                  <a:pt x="18331" y="20370"/>
                </a:lnTo>
                <a:lnTo>
                  <a:pt x="18471" y="20250"/>
                </a:lnTo>
                <a:lnTo>
                  <a:pt x="18606" y="20160"/>
                </a:lnTo>
                <a:lnTo>
                  <a:pt x="18735" y="20040"/>
                </a:lnTo>
                <a:lnTo>
                  <a:pt x="18861" y="19950"/>
                </a:lnTo>
                <a:lnTo>
                  <a:pt x="18982" y="19860"/>
                </a:lnTo>
                <a:lnTo>
                  <a:pt x="19099" y="19740"/>
                </a:lnTo>
                <a:lnTo>
                  <a:pt x="19211" y="19650"/>
                </a:lnTo>
                <a:lnTo>
                  <a:pt x="19320" y="19560"/>
                </a:lnTo>
                <a:lnTo>
                  <a:pt x="19425" y="19440"/>
                </a:lnTo>
                <a:lnTo>
                  <a:pt x="19526" y="19350"/>
                </a:lnTo>
                <a:lnTo>
                  <a:pt x="19624" y="19260"/>
                </a:lnTo>
                <a:lnTo>
                  <a:pt x="19718" y="19170"/>
                </a:lnTo>
                <a:lnTo>
                  <a:pt x="19809" y="19050"/>
                </a:lnTo>
                <a:lnTo>
                  <a:pt x="19897" y="18960"/>
                </a:lnTo>
                <a:lnTo>
                  <a:pt x="19982" y="18870"/>
                </a:lnTo>
                <a:lnTo>
                  <a:pt x="20064" y="18780"/>
                </a:lnTo>
                <a:lnTo>
                  <a:pt x="20144" y="18690"/>
                </a:lnTo>
                <a:lnTo>
                  <a:pt x="20221" y="18570"/>
                </a:lnTo>
                <a:lnTo>
                  <a:pt x="20296" y="18480"/>
                </a:lnTo>
                <a:lnTo>
                  <a:pt x="20368" y="18390"/>
                </a:lnTo>
                <a:lnTo>
                  <a:pt x="20439" y="18270"/>
                </a:lnTo>
                <a:lnTo>
                  <a:pt x="20508" y="18180"/>
                </a:lnTo>
                <a:lnTo>
                  <a:pt x="20575" y="18090"/>
                </a:lnTo>
                <a:lnTo>
                  <a:pt x="20640" y="17970"/>
                </a:lnTo>
                <a:lnTo>
                  <a:pt x="20704" y="17880"/>
                </a:lnTo>
                <a:lnTo>
                  <a:pt x="20766" y="17760"/>
                </a:lnTo>
                <a:lnTo>
                  <a:pt x="20828" y="17670"/>
                </a:lnTo>
                <a:lnTo>
                  <a:pt x="20888" y="17550"/>
                </a:lnTo>
                <a:lnTo>
                  <a:pt x="20947" y="17430"/>
                </a:lnTo>
                <a:lnTo>
                  <a:pt x="21006" y="17340"/>
                </a:lnTo>
                <a:lnTo>
                  <a:pt x="21064" y="17220"/>
                </a:lnTo>
                <a:lnTo>
                  <a:pt x="21122" y="17100"/>
                </a:lnTo>
                <a:lnTo>
                  <a:pt x="21294" y="16740"/>
                </a:lnTo>
                <a:lnTo>
                  <a:pt x="21345" y="16620"/>
                </a:lnTo>
                <a:lnTo>
                  <a:pt x="21392" y="16500"/>
                </a:lnTo>
                <a:lnTo>
                  <a:pt x="21433" y="16380"/>
                </a:lnTo>
                <a:lnTo>
                  <a:pt x="21470" y="16260"/>
                </a:lnTo>
                <a:lnTo>
                  <a:pt x="21503" y="16140"/>
                </a:lnTo>
                <a:lnTo>
                  <a:pt x="21531" y="16020"/>
                </a:lnTo>
                <a:lnTo>
                  <a:pt x="21554" y="15930"/>
                </a:lnTo>
                <a:lnTo>
                  <a:pt x="21573" y="15810"/>
                </a:lnTo>
                <a:lnTo>
                  <a:pt x="21586" y="15690"/>
                </a:lnTo>
                <a:lnTo>
                  <a:pt x="21596" y="15570"/>
                </a:lnTo>
                <a:lnTo>
                  <a:pt x="21600" y="15450"/>
                </a:lnTo>
                <a:lnTo>
                  <a:pt x="21600" y="15330"/>
                </a:lnTo>
                <a:lnTo>
                  <a:pt x="21595" y="15210"/>
                </a:lnTo>
                <a:lnTo>
                  <a:pt x="21585" y="15090"/>
                </a:lnTo>
                <a:lnTo>
                  <a:pt x="21570" y="14970"/>
                </a:lnTo>
                <a:lnTo>
                  <a:pt x="21551" y="14850"/>
                </a:lnTo>
                <a:lnTo>
                  <a:pt x="21530" y="14730"/>
                </a:lnTo>
                <a:lnTo>
                  <a:pt x="21506" y="14610"/>
                </a:lnTo>
                <a:lnTo>
                  <a:pt x="21480" y="14490"/>
                </a:lnTo>
                <a:lnTo>
                  <a:pt x="21451" y="14340"/>
                </a:lnTo>
                <a:lnTo>
                  <a:pt x="21419" y="14220"/>
                </a:lnTo>
                <a:lnTo>
                  <a:pt x="21384" y="14100"/>
                </a:lnTo>
                <a:lnTo>
                  <a:pt x="21347" y="13980"/>
                </a:lnTo>
                <a:lnTo>
                  <a:pt x="21306" y="13860"/>
                </a:lnTo>
                <a:lnTo>
                  <a:pt x="21263" y="13740"/>
                </a:lnTo>
                <a:lnTo>
                  <a:pt x="21217" y="13620"/>
                </a:lnTo>
                <a:lnTo>
                  <a:pt x="21168" y="13500"/>
                </a:lnTo>
                <a:lnTo>
                  <a:pt x="21116" y="13380"/>
                </a:lnTo>
                <a:lnTo>
                  <a:pt x="21061" y="13260"/>
                </a:lnTo>
                <a:lnTo>
                  <a:pt x="21003" y="13140"/>
                </a:lnTo>
                <a:lnTo>
                  <a:pt x="20941" y="13020"/>
                </a:lnTo>
                <a:lnTo>
                  <a:pt x="20879" y="12900"/>
                </a:lnTo>
                <a:lnTo>
                  <a:pt x="20814" y="12780"/>
                </a:lnTo>
                <a:lnTo>
                  <a:pt x="20748" y="12690"/>
                </a:lnTo>
                <a:lnTo>
                  <a:pt x="20679" y="12570"/>
                </a:lnTo>
                <a:lnTo>
                  <a:pt x="20607" y="12450"/>
                </a:lnTo>
                <a:lnTo>
                  <a:pt x="20531" y="12330"/>
                </a:lnTo>
                <a:lnTo>
                  <a:pt x="20451" y="12210"/>
                </a:lnTo>
                <a:lnTo>
                  <a:pt x="20365" y="12090"/>
                </a:lnTo>
                <a:lnTo>
                  <a:pt x="20279" y="12000"/>
                </a:lnTo>
                <a:lnTo>
                  <a:pt x="20191" y="11880"/>
                </a:lnTo>
                <a:lnTo>
                  <a:pt x="20102" y="11760"/>
                </a:lnTo>
                <a:lnTo>
                  <a:pt x="20012" y="11670"/>
                </a:lnTo>
                <a:lnTo>
                  <a:pt x="19920" y="11550"/>
                </a:lnTo>
                <a:lnTo>
                  <a:pt x="19825" y="11430"/>
                </a:lnTo>
                <a:lnTo>
                  <a:pt x="19727" y="11340"/>
                </a:lnTo>
                <a:lnTo>
                  <a:pt x="19626" y="11220"/>
                </a:lnTo>
                <a:lnTo>
                  <a:pt x="19521" y="11100"/>
                </a:lnTo>
                <a:lnTo>
                  <a:pt x="19412" y="11010"/>
                </a:lnTo>
                <a:lnTo>
                  <a:pt x="19296" y="10890"/>
                </a:lnTo>
                <a:lnTo>
                  <a:pt x="19070" y="10650"/>
                </a:lnTo>
                <a:lnTo>
                  <a:pt x="18954" y="10560"/>
                </a:lnTo>
                <a:lnTo>
                  <a:pt x="18831" y="10440"/>
                </a:lnTo>
                <a:lnTo>
                  <a:pt x="18660" y="10290"/>
                </a:lnTo>
                <a:lnTo>
                  <a:pt x="18496" y="10140"/>
                </a:lnTo>
                <a:lnTo>
                  <a:pt x="18339" y="9990"/>
                </a:lnTo>
                <a:lnTo>
                  <a:pt x="18189" y="9870"/>
                </a:lnTo>
                <a:lnTo>
                  <a:pt x="18046" y="9720"/>
                </a:lnTo>
                <a:lnTo>
                  <a:pt x="17909" y="9600"/>
                </a:lnTo>
                <a:lnTo>
                  <a:pt x="17780" y="9480"/>
                </a:lnTo>
                <a:lnTo>
                  <a:pt x="17657" y="9330"/>
                </a:lnTo>
                <a:lnTo>
                  <a:pt x="17540" y="9210"/>
                </a:lnTo>
                <a:lnTo>
                  <a:pt x="17429" y="9090"/>
                </a:lnTo>
                <a:lnTo>
                  <a:pt x="17325" y="9000"/>
                </a:lnTo>
                <a:lnTo>
                  <a:pt x="17227" y="8880"/>
                </a:lnTo>
                <a:lnTo>
                  <a:pt x="17135" y="8760"/>
                </a:lnTo>
                <a:lnTo>
                  <a:pt x="17048" y="8670"/>
                </a:lnTo>
                <a:lnTo>
                  <a:pt x="16968" y="8550"/>
                </a:lnTo>
                <a:lnTo>
                  <a:pt x="16892" y="8460"/>
                </a:lnTo>
                <a:lnTo>
                  <a:pt x="16823" y="8370"/>
                </a:lnTo>
                <a:lnTo>
                  <a:pt x="16758" y="8280"/>
                </a:lnTo>
                <a:lnTo>
                  <a:pt x="16699" y="8160"/>
                </a:lnTo>
                <a:lnTo>
                  <a:pt x="16645" y="8100"/>
                </a:lnTo>
                <a:lnTo>
                  <a:pt x="16596" y="8010"/>
                </a:lnTo>
                <a:lnTo>
                  <a:pt x="16552" y="7920"/>
                </a:lnTo>
                <a:lnTo>
                  <a:pt x="16512" y="7830"/>
                </a:lnTo>
                <a:lnTo>
                  <a:pt x="16477" y="7740"/>
                </a:lnTo>
                <a:lnTo>
                  <a:pt x="16447" y="7680"/>
                </a:lnTo>
                <a:lnTo>
                  <a:pt x="16421" y="7590"/>
                </a:lnTo>
                <a:lnTo>
                  <a:pt x="16399" y="7530"/>
                </a:lnTo>
                <a:lnTo>
                  <a:pt x="16382" y="7470"/>
                </a:lnTo>
                <a:lnTo>
                  <a:pt x="16368" y="7380"/>
                </a:lnTo>
                <a:lnTo>
                  <a:pt x="16358" y="7320"/>
                </a:lnTo>
                <a:lnTo>
                  <a:pt x="16352" y="7260"/>
                </a:lnTo>
                <a:lnTo>
                  <a:pt x="16350" y="7200"/>
                </a:lnTo>
                <a:lnTo>
                  <a:pt x="16351" y="7140"/>
                </a:lnTo>
                <a:lnTo>
                  <a:pt x="16356" y="7080"/>
                </a:lnTo>
                <a:lnTo>
                  <a:pt x="16375" y="6960"/>
                </a:lnTo>
                <a:lnTo>
                  <a:pt x="16406" y="6840"/>
                </a:lnTo>
                <a:lnTo>
                  <a:pt x="16426" y="6810"/>
                </a:lnTo>
                <a:lnTo>
                  <a:pt x="16449" y="6750"/>
                </a:lnTo>
                <a:lnTo>
                  <a:pt x="16474" y="6690"/>
                </a:lnTo>
                <a:lnTo>
                  <a:pt x="16502" y="6660"/>
                </a:lnTo>
                <a:lnTo>
                  <a:pt x="16532" y="6600"/>
                </a:lnTo>
                <a:lnTo>
                  <a:pt x="16564" y="6570"/>
                </a:lnTo>
                <a:lnTo>
                  <a:pt x="16598" y="6510"/>
                </a:lnTo>
                <a:lnTo>
                  <a:pt x="16634" y="6480"/>
                </a:lnTo>
                <a:lnTo>
                  <a:pt x="16672" y="6420"/>
                </a:lnTo>
                <a:lnTo>
                  <a:pt x="16712" y="6390"/>
                </a:lnTo>
                <a:lnTo>
                  <a:pt x="16754" y="6360"/>
                </a:lnTo>
                <a:lnTo>
                  <a:pt x="16797" y="6300"/>
                </a:lnTo>
                <a:lnTo>
                  <a:pt x="16841" y="6270"/>
                </a:lnTo>
                <a:lnTo>
                  <a:pt x="16887" y="6240"/>
                </a:lnTo>
                <a:lnTo>
                  <a:pt x="16933" y="6180"/>
                </a:lnTo>
                <a:lnTo>
                  <a:pt x="16981" y="6150"/>
                </a:lnTo>
                <a:lnTo>
                  <a:pt x="17030" y="6120"/>
                </a:lnTo>
                <a:lnTo>
                  <a:pt x="17079" y="6090"/>
                </a:lnTo>
                <a:lnTo>
                  <a:pt x="17129" y="6030"/>
                </a:lnTo>
                <a:lnTo>
                  <a:pt x="17231" y="5970"/>
                </a:lnTo>
                <a:lnTo>
                  <a:pt x="17282" y="5940"/>
                </a:lnTo>
                <a:lnTo>
                  <a:pt x="17436" y="5820"/>
                </a:lnTo>
                <a:lnTo>
                  <a:pt x="17539" y="5760"/>
                </a:lnTo>
                <a:lnTo>
                  <a:pt x="17589" y="5730"/>
                </a:lnTo>
                <a:lnTo>
                  <a:pt x="17639" y="5670"/>
                </a:lnTo>
                <a:lnTo>
                  <a:pt x="17688" y="5640"/>
                </a:lnTo>
                <a:lnTo>
                  <a:pt x="17737" y="5610"/>
                </a:lnTo>
                <a:lnTo>
                  <a:pt x="17785" y="5580"/>
                </a:lnTo>
                <a:lnTo>
                  <a:pt x="17831" y="5520"/>
                </a:lnTo>
                <a:lnTo>
                  <a:pt x="17877" y="5490"/>
                </a:lnTo>
                <a:lnTo>
                  <a:pt x="17921" y="5460"/>
                </a:lnTo>
                <a:lnTo>
                  <a:pt x="17964" y="5430"/>
                </a:lnTo>
                <a:lnTo>
                  <a:pt x="18005" y="5370"/>
                </a:lnTo>
                <a:lnTo>
                  <a:pt x="18045" y="5340"/>
                </a:lnTo>
                <a:lnTo>
                  <a:pt x="18083" y="5280"/>
                </a:lnTo>
                <a:lnTo>
                  <a:pt x="18119" y="5250"/>
                </a:lnTo>
                <a:lnTo>
                  <a:pt x="18153" y="5190"/>
                </a:lnTo>
                <a:lnTo>
                  <a:pt x="18185" y="5160"/>
                </a:lnTo>
                <a:lnTo>
                  <a:pt x="18214" y="5100"/>
                </a:lnTo>
                <a:lnTo>
                  <a:pt x="18242" y="5070"/>
                </a:lnTo>
                <a:lnTo>
                  <a:pt x="18267" y="5010"/>
                </a:lnTo>
                <a:lnTo>
                  <a:pt x="18289" y="4950"/>
                </a:lnTo>
                <a:lnTo>
                  <a:pt x="18309" y="4920"/>
                </a:lnTo>
                <a:lnTo>
                  <a:pt x="18339" y="4800"/>
                </a:lnTo>
                <a:lnTo>
                  <a:pt x="18358" y="4680"/>
                </a:lnTo>
                <a:lnTo>
                  <a:pt x="18363" y="4560"/>
                </a:lnTo>
                <a:lnTo>
                  <a:pt x="18360" y="4500"/>
                </a:lnTo>
                <a:lnTo>
                  <a:pt x="18354" y="4440"/>
                </a:lnTo>
                <a:lnTo>
                  <a:pt x="18344" y="4380"/>
                </a:lnTo>
                <a:lnTo>
                  <a:pt x="18330" y="4290"/>
                </a:lnTo>
                <a:lnTo>
                  <a:pt x="18312" y="4230"/>
                </a:lnTo>
                <a:lnTo>
                  <a:pt x="18290" y="4140"/>
                </a:lnTo>
                <a:lnTo>
                  <a:pt x="18263" y="4080"/>
                </a:lnTo>
                <a:lnTo>
                  <a:pt x="18228" y="3990"/>
                </a:lnTo>
                <a:lnTo>
                  <a:pt x="18186" y="3900"/>
                </a:lnTo>
                <a:lnTo>
                  <a:pt x="18139" y="3840"/>
                </a:lnTo>
                <a:lnTo>
                  <a:pt x="18086" y="3750"/>
                </a:lnTo>
                <a:lnTo>
                  <a:pt x="17966" y="3630"/>
                </a:lnTo>
                <a:lnTo>
                  <a:pt x="17825" y="3510"/>
                </a:lnTo>
                <a:lnTo>
                  <a:pt x="17666" y="3390"/>
                </a:lnTo>
                <a:lnTo>
                  <a:pt x="17491" y="3300"/>
                </a:lnTo>
                <a:lnTo>
                  <a:pt x="17397" y="3240"/>
                </a:lnTo>
                <a:lnTo>
                  <a:pt x="17299" y="3210"/>
                </a:lnTo>
                <a:lnTo>
                  <a:pt x="17198" y="3180"/>
                </a:lnTo>
                <a:lnTo>
                  <a:pt x="17094" y="3120"/>
                </a:lnTo>
                <a:lnTo>
                  <a:pt x="16875" y="3060"/>
                </a:lnTo>
                <a:lnTo>
                  <a:pt x="16645" y="3000"/>
                </a:lnTo>
                <a:lnTo>
                  <a:pt x="16405" y="2940"/>
                </a:lnTo>
                <a:lnTo>
                  <a:pt x="16155" y="2880"/>
                </a:lnTo>
                <a:lnTo>
                  <a:pt x="15636" y="2760"/>
                </a:lnTo>
                <a:lnTo>
                  <a:pt x="14686" y="2550"/>
                </a:lnTo>
                <a:lnTo>
                  <a:pt x="14549" y="2490"/>
                </a:lnTo>
                <a:lnTo>
                  <a:pt x="14275" y="2430"/>
                </a:lnTo>
                <a:lnTo>
                  <a:pt x="14139" y="2370"/>
                </a:lnTo>
                <a:lnTo>
                  <a:pt x="14003" y="2340"/>
                </a:lnTo>
                <a:lnTo>
                  <a:pt x="13868" y="2280"/>
                </a:lnTo>
                <a:lnTo>
                  <a:pt x="13734" y="2250"/>
                </a:lnTo>
                <a:lnTo>
                  <a:pt x="13470" y="2130"/>
                </a:lnTo>
                <a:lnTo>
                  <a:pt x="13340" y="2070"/>
                </a:lnTo>
                <a:lnTo>
                  <a:pt x="13212" y="2010"/>
                </a:lnTo>
                <a:lnTo>
                  <a:pt x="12961" y="1890"/>
                </a:lnTo>
                <a:lnTo>
                  <a:pt x="12839" y="1800"/>
                </a:lnTo>
                <a:lnTo>
                  <a:pt x="12719" y="1710"/>
                </a:lnTo>
                <a:lnTo>
                  <a:pt x="12602" y="1650"/>
                </a:lnTo>
                <a:lnTo>
                  <a:pt x="12487" y="1560"/>
                </a:lnTo>
                <a:lnTo>
                  <a:pt x="12375" y="1470"/>
                </a:lnTo>
                <a:lnTo>
                  <a:pt x="12266" y="1380"/>
                </a:lnTo>
                <a:lnTo>
                  <a:pt x="12161" y="1260"/>
                </a:lnTo>
                <a:lnTo>
                  <a:pt x="12058" y="1170"/>
                </a:lnTo>
                <a:lnTo>
                  <a:pt x="11959" y="1050"/>
                </a:lnTo>
                <a:lnTo>
                  <a:pt x="11864" y="930"/>
                </a:lnTo>
                <a:lnTo>
                  <a:pt x="11773" y="810"/>
                </a:lnTo>
                <a:lnTo>
                  <a:pt x="11685" y="690"/>
                </a:lnTo>
                <a:lnTo>
                  <a:pt x="11602" y="540"/>
                </a:lnTo>
                <a:lnTo>
                  <a:pt x="11505" y="390"/>
                </a:lnTo>
                <a:lnTo>
                  <a:pt x="11397" y="270"/>
                </a:lnTo>
                <a:lnTo>
                  <a:pt x="11281" y="120"/>
                </a:lnTo>
                <a:lnTo>
                  <a:pt x="11177" y="0"/>
                </a:lnTo>
                <a:close/>
              </a:path>
            </a:pathLst>
          </a:custGeom>
          <a:solidFill>
            <a:srgbClr val="F1452F"/>
          </a:solid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191" name="Google Shape;191;p25"/>
          <p:cNvSpPr/>
          <p:nvPr/>
        </p:nvSpPr>
        <p:spPr>
          <a:xfrm>
            <a:off x="542934" y="4312198"/>
            <a:ext cx="3766500" cy="1175700"/>
          </a:xfrm>
          <a:prstGeom prst="roundRect">
            <a:avLst>
              <a:gd fmla="val 16667" name="adj"/>
            </a:avLst>
          </a:prstGeom>
          <a:solidFill>
            <a:srgbClr val="FFFFFF"/>
          </a:solidFill>
          <a:ln cap="flat" cmpd="sng" w="38100">
            <a:solidFill>
              <a:srgbClr val="425B76"/>
            </a:solidFill>
            <a:prstDash val="solid"/>
            <a:round/>
            <a:headEnd len="sm" w="sm" type="none"/>
            <a:tailEnd len="sm" w="sm" type="none"/>
          </a:ln>
          <a:effectLst>
            <a:outerShdw blurRad="38100" rotWithShape="0" dir="5400000" dist="23000">
              <a:srgbClr val="000000">
                <a:alpha val="3490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92" name="Google Shape;192;p25"/>
          <p:cNvSpPr txBox="1"/>
          <p:nvPr/>
        </p:nvSpPr>
        <p:spPr>
          <a:xfrm>
            <a:off x="656469" y="4530740"/>
            <a:ext cx="3539400" cy="7386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1B404E"/>
              </a:buClr>
              <a:buSzPts val="2400"/>
              <a:buFont typeface="Avenir"/>
              <a:buNone/>
            </a:pPr>
            <a:r>
              <a:rPr b="1" i="0" lang="en-US" sz="2400" u="none" cap="none" strike="noStrike">
                <a:solidFill>
                  <a:srgbClr val="1B404E"/>
                </a:solidFill>
                <a:latin typeface="Avenir"/>
                <a:ea typeface="Avenir"/>
                <a:cs typeface="Avenir"/>
                <a:sym typeface="Avenir"/>
              </a:rPr>
              <a:t>Visit bit.l</a:t>
            </a:r>
            <a:r>
              <a:rPr b="1" i="0" lang="en-US" sz="2400" u="none" cap="none" strike="noStrike">
                <a:solidFill>
                  <a:srgbClr val="1B404E"/>
                </a:solidFill>
                <a:latin typeface="Avenir"/>
                <a:ea typeface="Avenir"/>
                <a:cs typeface="Avenir"/>
                <a:sym typeface="Avenir"/>
              </a:rPr>
              <a:t>y/2zfjZD4 for </a:t>
            </a:r>
            <a:endParaRPr/>
          </a:p>
          <a:p>
            <a:pPr indent="0" lvl="0" marL="0" marR="0" rtl="0" algn="ctr">
              <a:lnSpc>
                <a:spcPct val="100000"/>
              </a:lnSpc>
              <a:spcBef>
                <a:spcPts val="0"/>
              </a:spcBef>
              <a:spcAft>
                <a:spcPts val="0"/>
              </a:spcAft>
              <a:buClr>
                <a:srgbClr val="1B404E"/>
              </a:buClr>
              <a:buSzPts val="2400"/>
              <a:buFont typeface="Avenir"/>
              <a:buNone/>
            </a:pPr>
            <a:r>
              <a:rPr b="1" i="0" lang="en-US" sz="2400" u="none" cap="none" strike="noStrike">
                <a:solidFill>
                  <a:srgbClr val="1B404E"/>
                </a:solidFill>
                <a:latin typeface="Avenir"/>
                <a:ea typeface="Avenir"/>
                <a:cs typeface="Avenir"/>
                <a:sym typeface="Avenir"/>
              </a:rPr>
              <a:t>a free demo</a:t>
            </a:r>
            <a:endParaRPr/>
          </a:p>
        </p:txBody>
      </p:sp>
      <p:pic>
        <p:nvPicPr>
          <p:cNvPr descr="pattern-thankyou.png" id="193" name="Google Shape;193;p25"/>
          <p:cNvPicPr preferRelativeResize="0"/>
          <p:nvPr/>
        </p:nvPicPr>
        <p:blipFill rotWithShape="1">
          <a:blip r:embed="rId3">
            <a:alphaModFix amt="30000"/>
          </a:blip>
          <a:srcRect b="12772" l="11302" r="47448" t="57532"/>
          <a:stretch/>
        </p:blipFill>
        <p:spPr>
          <a:xfrm rot="-272248">
            <a:off x="3471931" y="-273391"/>
            <a:ext cx="5979163" cy="4161206"/>
          </a:xfrm>
          <a:prstGeom prst="rect">
            <a:avLst/>
          </a:prstGeom>
          <a:noFill/>
          <a:ln>
            <a:noFill/>
          </a:ln>
        </p:spPr>
      </p:pic>
      <p:sp>
        <p:nvSpPr>
          <p:cNvPr id="194" name="Google Shape;194;p25"/>
          <p:cNvSpPr txBox="1"/>
          <p:nvPr>
            <p:ph type="title"/>
          </p:nvPr>
        </p:nvSpPr>
        <p:spPr>
          <a:xfrm>
            <a:off x="1397995" y="359595"/>
            <a:ext cx="6348000" cy="1536300"/>
          </a:xfrm>
          <a:prstGeom prst="rect">
            <a:avLst/>
          </a:prstGeom>
          <a:noFill/>
          <a:ln>
            <a:noFill/>
          </a:ln>
        </p:spPr>
        <p:txBody>
          <a:bodyPr anchorCtr="0" anchor="t" bIns="0" lIns="0" spcFirstLastPara="1" rIns="0" wrap="square" tIns="0">
            <a:noAutofit/>
          </a:bodyPr>
          <a:lstStyle/>
          <a:p>
            <a:pPr indent="12700" lvl="0" marL="0" marR="5080" rtl="0" algn="ctr">
              <a:lnSpc>
                <a:spcPct val="100000"/>
              </a:lnSpc>
              <a:spcBef>
                <a:spcPts val="0"/>
              </a:spcBef>
              <a:spcAft>
                <a:spcPts val="0"/>
              </a:spcAft>
              <a:buClr>
                <a:srgbClr val="F2F2F2"/>
              </a:buClr>
              <a:buSzPts val="3200"/>
              <a:buFont typeface="Poppins"/>
              <a:buNone/>
            </a:pPr>
            <a:r>
              <a:rPr b="1" i="0" lang="en-US" sz="3200" u="none" cap="none" strike="noStrike">
                <a:solidFill>
                  <a:srgbClr val="F2F2F2"/>
                </a:solidFill>
                <a:latin typeface="Poppins"/>
                <a:ea typeface="Poppins"/>
                <a:cs typeface="Poppins"/>
                <a:sym typeface="Poppins"/>
              </a:rPr>
              <a:t>For adults who want to learn new skills to advance their careers</a:t>
            </a:r>
            <a:endParaRPr b="1" i="0" sz="700" u="none" cap="none" strike="noStrike">
              <a:solidFill>
                <a:srgbClr val="F2F2F2"/>
              </a:solidFill>
              <a:latin typeface="Arial Black"/>
              <a:ea typeface="Arial Black"/>
              <a:cs typeface="Arial Black"/>
              <a:sym typeface="Arial Black"/>
            </a:endParaRPr>
          </a:p>
        </p:txBody>
      </p:sp>
      <p:sp>
        <p:nvSpPr>
          <p:cNvPr id="195" name="Google Shape;195;p25"/>
          <p:cNvSpPr/>
          <p:nvPr/>
        </p:nvSpPr>
        <p:spPr>
          <a:xfrm>
            <a:off x="5235134" y="4312198"/>
            <a:ext cx="3766500" cy="1175700"/>
          </a:xfrm>
          <a:prstGeom prst="roundRect">
            <a:avLst>
              <a:gd fmla="val 16667" name="adj"/>
            </a:avLst>
          </a:prstGeom>
          <a:solidFill>
            <a:srgbClr val="FFFFFF"/>
          </a:solidFill>
          <a:ln cap="flat" cmpd="sng" w="38100">
            <a:solidFill>
              <a:srgbClr val="425B76"/>
            </a:solidFill>
            <a:prstDash val="solid"/>
            <a:round/>
            <a:headEnd len="sm" w="sm" type="none"/>
            <a:tailEnd len="sm" w="sm" type="none"/>
          </a:ln>
          <a:effectLst>
            <a:outerShdw blurRad="38100" rotWithShape="0" dir="5400000" dist="23000">
              <a:srgbClr val="000000">
                <a:alpha val="3490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96" name="Google Shape;196;p25"/>
          <p:cNvSpPr txBox="1"/>
          <p:nvPr/>
        </p:nvSpPr>
        <p:spPr>
          <a:xfrm>
            <a:off x="5348669" y="4530740"/>
            <a:ext cx="3539400" cy="7386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1B404E"/>
              </a:buClr>
              <a:buSzPts val="2400"/>
              <a:buFont typeface="Avenir"/>
              <a:buNone/>
            </a:pPr>
            <a:r>
              <a:rPr b="1" i="0" lang="en-US" sz="2400" u="none" cap="none" strike="noStrike">
                <a:solidFill>
                  <a:srgbClr val="1B404E"/>
                </a:solidFill>
                <a:latin typeface="Avenir"/>
                <a:ea typeface="Avenir"/>
                <a:cs typeface="Avenir"/>
                <a:sym typeface="Avenir"/>
              </a:rPr>
              <a:t>Visit bit.l</a:t>
            </a:r>
            <a:r>
              <a:rPr b="1" i="0" lang="en-US" sz="2400" u="none" cap="none" strike="noStrike">
                <a:solidFill>
                  <a:srgbClr val="1B404E"/>
                </a:solidFill>
                <a:latin typeface="Avenir"/>
                <a:ea typeface="Avenir"/>
                <a:cs typeface="Avenir"/>
                <a:sym typeface="Avenir"/>
              </a:rPr>
              <a:t>y/2zfjZD4 for </a:t>
            </a:r>
            <a:endParaRPr/>
          </a:p>
          <a:p>
            <a:pPr indent="0" lvl="0" marL="0" marR="0" rtl="0" algn="ctr">
              <a:lnSpc>
                <a:spcPct val="100000"/>
              </a:lnSpc>
              <a:spcBef>
                <a:spcPts val="0"/>
              </a:spcBef>
              <a:spcAft>
                <a:spcPts val="0"/>
              </a:spcAft>
              <a:buClr>
                <a:srgbClr val="1B404E"/>
              </a:buClr>
              <a:buSzPts val="2400"/>
              <a:buFont typeface="Avenir"/>
              <a:buNone/>
            </a:pPr>
            <a:r>
              <a:rPr b="1" i="0" lang="en-US" sz="2400" u="none" cap="none" strike="noStrike">
                <a:solidFill>
                  <a:srgbClr val="1B404E"/>
                </a:solidFill>
                <a:latin typeface="Avenir"/>
                <a:ea typeface="Avenir"/>
                <a:cs typeface="Avenir"/>
                <a:sym typeface="Avenir"/>
              </a:rPr>
              <a:t>a free demo</a:t>
            </a:r>
            <a:endParaRPr/>
          </a:p>
        </p:txBody>
      </p:sp>
      <p:sp>
        <p:nvSpPr>
          <p:cNvPr id="197" name="Google Shape;197;p25"/>
          <p:cNvSpPr txBox="1"/>
          <p:nvPr>
            <p:ph type="title"/>
          </p:nvPr>
        </p:nvSpPr>
        <p:spPr>
          <a:xfrm>
            <a:off x="348673" y="3355049"/>
            <a:ext cx="4155000" cy="1175700"/>
          </a:xfrm>
          <a:prstGeom prst="rect">
            <a:avLst/>
          </a:prstGeom>
          <a:noFill/>
          <a:ln>
            <a:noFill/>
          </a:ln>
        </p:spPr>
        <p:txBody>
          <a:bodyPr anchorCtr="0" anchor="t" bIns="0" lIns="0" spcFirstLastPara="1" rIns="0" wrap="square" tIns="0">
            <a:noAutofit/>
          </a:bodyPr>
          <a:lstStyle/>
          <a:p>
            <a:pPr indent="12700" lvl="0" marL="0" marR="5080" rtl="0" algn="ctr">
              <a:lnSpc>
                <a:spcPct val="100000"/>
              </a:lnSpc>
              <a:spcBef>
                <a:spcPts val="0"/>
              </a:spcBef>
              <a:spcAft>
                <a:spcPts val="0"/>
              </a:spcAft>
              <a:buClr>
                <a:srgbClr val="F2F2F2"/>
              </a:buClr>
              <a:buSzPts val="3200"/>
              <a:buFont typeface="Poppins"/>
              <a:buNone/>
            </a:pPr>
            <a:r>
              <a:rPr lang="en-US" sz="1800">
                <a:solidFill>
                  <a:srgbClr val="F2F2F2"/>
                </a:solidFill>
                <a:latin typeface="Poppins"/>
                <a:ea typeface="Poppins"/>
                <a:cs typeface="Poppins"/>
                <a:sym typeface="Poppins"/>
              </a:rPr>
              <a:t>URL for Prototype</a:t>
            </a:r>
            <a:endParaRPr b="1" i="0" sz="100" u="none" cap="none" strike="noStrike">
              <a:solidFill>
                <a:srgbClr val="F2F2F2"/>
              </a:solidFill>
              <a:latin typeface="Arial Black"/>
              <a:ea typeface="Arial Black"/>
              <a:cs typeface="Arial Black"/>
              <a:sym typeface="Arial Black"/>
            </a:endParaRPr>
          </a:p>
        </p:txBody>
      </p:sp>
      <p:sp>
        <p:nvSpPr>
          <p:cNvPr id="198" name="Google Shape;198;p25"/>
          <p:cNvSpPr txBox="1"/>
          <p:nvPr>
            <p:ph type="title"/>
          </p:nvPr>
        </p:nvSpPr>
        <p:spPr>
          <a:xfrm>
            <a:off x="4846623" y="3355049"/>
            <a:ext cx="4155000" cy="1175700"/>
          </a:xfrm>
          <a:prstGeom prst="rect">
            <a:avLst/>
          </a:prstGeom>
          <a:noFill/>
          <a:ln>
            <a:noFill/>
          </a:ln>
        </p:spPr>
        <p:txBody>
          <a:bodyPr anchorCtr="0" anchor="t" bIns="0" lIns="0" spcFirstLastPara="1" rIns="0" wrap="square" tIns="0">
            <a:noAutofit/>
          </a:bodyPr>
          <a:lstStyle/>
          <a:p>
            <a:pPr indent="12700" lvl="0" marL="0" marR="5080" rtl="0" algn="ctr">
              <a:lnSpc>
                <a:spcPct val="100000"/>
              </a:lnSpc>
              <a:spcBef>
                <a:spcPts val="0"/>
              </a:spcBef>
              <a:spcAft>
                <a:spcPts val="0"/>
              </a:spcAft>
              <a:buClr>
                <a:srgbClr val="F2F2F2"/>
              </a:buClr>
              <a:buSzPts val="3200"/>
              <a:buFont typeface="Poppins"/>
              <a:buNone/>
            </a:pPr>
            <a:r>
              <a:rPr lang="en-US" sz="1800">
                <a:solidFill>
                  <a:srgbClr val="F2F2F2"/>
                </a:solidFill>
                <a:latin typeface="Poppins"/>
                <a:ea typeface="Poppins"/>
                <a:cs typeface="Poppins"/>
                <a:sym typeface="Poppins"/>
              </a:rPr>
              <a:t>URL for Video</a:t>
            </a:r>
            <a:endParaRPr b="1" i="0" sz="100" u="none" cap="none" strike="noStrike">
              <a:solidFill>
                <a:srgbClr val="F2F2F2"/>
              </a:solidFill>
              <a:latin typeface="Arial Black"/>
              <a:ea typeface="Arial Black"/>
              <a:cs typeface="Arial Black"/>
              <a:sym typeface="Arial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6"/>
          <p:cNvSpPr/>
          <p:nvPr/>
        </p:nvSpPr>
        <p:spPr>
          <a:xfrm>
            <a:off x="0" y="0"/>
            <a:ext cx="9144000" cy="6858000"/>
          </a:xfrm>
          <a:prstGeom prst="rect">
            <a:avLst/>
          </a:prstGeom>
          <a:solidFill>
            <a:srgbClr val="F36050"/>
          </a:solid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pic>
        <p:nvPicPr>
          <p:cNvPr descr="pattern-thankyou.png" id="204" name="Google Shape;204;p26"/>
          <p:cNvPicPr preferRelativeResize="0"/>
          <p:nvPr/>
        </p:nvPicPr>
        <p:blipFill rotWithShape="1">
          <a:blip r:embed="rId4">
            <a:alphaModFix amt="30000"/>
          </a:blip>
          <a:srcRect b="23512" l="38785" r="0" t="18228"/>
          <a:stretch/>
        </p:blipFill>
        <p:spPr>
          <a:xfrm>
            <a:off x="0" y="-3515"/>
            <a:ext cx="7457701" cy="6861515"/>
          </a:xfrm>
          <a:prstGeom prst="rect">
            <a:avLst/>
          </a:prstGeom>
          <a:noFill/>
          <a:ln>
            <a:noFill/>
          </a:ln>
        </p:spPr>
      </p:pic>
      <p:sp>
        <p:nvSpPr>
          <p:cNvPr id="205" name="Google Shape;205;p26"/>
          <p:cNvSpPr txBox="1"/>
          <p:nvPr>
            <p:ph type="title"/>
          </p:nvPr>
        </p:nvSpPr>
        <p:spPr>
          <a:xfrm>
            <a:off x="2028108" y="2075599"/>
            <a:ext cx="5287200" cy="3120600"/>
          </a:xfrm>
          <a:prstGeom prst="rect">
            <a:avLst/>
          </a:prstGeom>
          <a:noFill/>
          <a:ln>
            <a:noFill/>
          </a:ln>
        </p:spPr>
        <p:txBody>
          <a:bodyPr anchorCtr="0" anchor="ctr" bIns="0" lIns="0" spcFirstLastPara="1" rIns="0" wrap="square" tIns="0">
            <a:noAutofit/>
          </a:bodyPr>
          <a:lstStyle/>
          <a:p>
            <a:pPr indent="12700" lvl="0" marL="0" marR="5080" rtl="0" algn="ctr">
              <a:lnSpc>
                <a:spcPct val="95000"/>
              </a:lnSpc>
              <a:spcBef>
                <a:spcPts val="0"/>
              </a:spcBef>
              <a:spcAft>
                <a:spcPts val="0"/>
              </a:spcAft>
              <a:buClr>
                <a:srgbClr val="F2F2F2"/>
              </a:buClr>
              <a:buSzPts val="12000"/>
              <a:buFont typeface="Arial Black"/>
              <a:buNone/>
            </a:pPr>
            <a:r>
              <a:rPr b="1" i="0" lang="en-US" sz="12000" u="none" cap="none" strike="noStrike">
                <a:solidFill>
                  <a:srgbClr val="F2F2F2"/>
                </a:solidFill>
                <a:latin typeface="Arial Black"/>
                <a:ea typeface="Arial Black"/>
                <a:cs typeface="Arial Black"/>
                <a:sym typeface="Arial Black"/>
              </a:rPr>
              <a:t>Thank You!</a:t>
            </a:r>
            <a:endParaRPr/>
          </a:p>
        </p:txBody>
      </p:sp>
      <p:pic>
        <p:nvPicPr>
          <p:cNvPr descr="pattern-thankyou2.png" id="206" name="Google Shape;206;p26"/>
          <p:cNvPicPr preferRelativeResize="0"/>
          <p:nvPr/>
        </p:nvPicPr>
        <p:blipFill rotWithShape="1">
          <a:blip r:embed="rId5">
            <a:alphaModFix/>
          </a:blip>
          <a:srcRect b="0" l="0" r="0" t="0"/>
          <a:stretch/>
        </p:blipFill>
        <p:spPr>
          <a:xfrm>
            <a:off x="5850575" y="1130459"/>
            <a:ext cx="2224645" cy="14409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9"/>
          <p:cNvSpPr/>
          <p:nvPr/>
        </p:nvSpPr>
        <p:spPr>
          <a:xfrm>
            <a:off x="0" y="-2"/>
            <a:ext cx="7742712" cy="6858001"/>
          </a:xfrm>
          <a:prstGeom prst="rect">
            <a:avLst/>
          </a:prstGeom>
          <a:blipFill rotWithShape="1">
            <a:blip r:embed="rId3">
              <a:alphaModFix/>
            </a:blip>
            <a:stretch>
              <a:fillRect b="0" l="0" r="0" t="-19541"/>
            </a:stretch>
          </a:blip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45" name="Google Shape;45;p9"/>
          <p:cNvSpPr/>
          <p:nvPr/>
        </p:nvSpPr>
        <p:spPr>
          <a:xfrm>
            <a:off x="2776540" y="0"/>
            <a:ext cx="6367460" cy="6858000"/>
          </a:xfrm>
          <a:custGeom>
            <a:rect b="b" l="l" r="r" t="t"/>
            <a:pathLst>
              <a:path extrusionOk="0" h="21600" w="21600">
                <a:moveTo>
                  <a:pt x="21600" y="0"/>
                </a:moveTo>
                <a:lnTo>
                  <a:pt x="16668" y="0"/>
                </a:lnTo>
                <a:lnTo>
                  <a:pt x="16656" y="30"/>
                </a:lnTo>
                <a:lnTo>
                  <a:pt x="16572" y="120"/>
                </a:lnTo>
                <a:lnTo>
                  <a:pt x="16488" y="210"/>
                </a:lnTo>
                <a:lnTo>
                  <a:pt x="16405" y="270"/>
                </a:lnTo>
                <a:lnTo>
                  <a:pt x="16323" y="360"/>
                </a:lnTo>
                <a:lnTo>
                  <a:pt x="16160" y="540"/>
                </a:lnTo>
                <a:lnTo>
                  <a:pt x="16080" y="630"/>
                </a:lnTo>
                <a:lnTo>
                  <a:pt x="15999" y="690"/>
                </a:lnTo>
                <a:lnTo>
                  <a:pt x="15760" y="960"/>
                </a:lnTo>
                <a:lnTo>
                  <a:pt x="15680" y="1020"/>
                </a:lnTo>
                <a:lnTo>
                  <a:pt x="15600" y="1110"/>
                </a:lnTo>
                <a:lnTo>
                  <a:pt x="15521" y="1170"/>
                </a:lnTo>
                <a:lnTo>
                  <a:pt x="15441" y="1260"/>
                </a:lnTo>
                <a:lnTo>
                  <a:pt x="15361" y="1320"/>
                </a:lnTo>
                <a:lnTo>
                  <a:pt x="15280" y="1410"/>
                </a:lnTo>
                <a:lnTo>
                  <a:pt x="15200" y="1470"/>
                </a:lnTo>
                <a:lnTo>
                  <a:pt x="15118" y="1560"/>
                </a:lnTo>
                <a:lnTo>
                  <a:pt x="14872" y="1740"/>
                </a:lnTo>
                <a:lnTo>
                  <a:pt x="14788" y="1830"/>
                </a:lnTo>
                <a:lnTo>
                  <a:pt x="14618" y="1950"/>
                </a:lnTo>
                <a:lnTo>
                  <a:pt x="14445" y="2070"/>
                </a:lnTo>
                <a:lnTo>
                  <a:pt x="14356" y="2100"/>
                </a:lnTo>
                <a:lnTo>
                  <a:pt x="14058" y="2280"/>
                </a:lnTo>
                <a:lnTo>
                  <a:pt x="13766" y="2460"/>
                </a:lnTo>
                <a:lnTo>
                  <a:pt x="13622" y="2520"/>
                </a:lnTo>
                <a:lnTo>
                  <a:pt x="13479" y="2610"/>
                </a:lnTo>
                <a:lnTo>
                  <a:pt x="13061" y="2790"/>
                </a:lnTo>
                <a:lnTo>
                  <a:pt x="12521" y="3030"/>
                </a:lnTo>
                <a:lnTo>
                  <a:pt x="12390" y="3060"/>
                </a:lnTo>
                <a:lnTo>
                  <a:pt x="12130" y="3180"/>
                </a:lnTo>
                <a:lnTo>
                  <a:pt x="11874" y="3240"/>
                </a:lnTo>
                <a:lnTo>
                  <a:pt x="11748" y="3300"/>
                </a:lnTo>
                <a:lnTo>
                  <a:pt x="11252" y="3420"/>
                </a:lnTo>
                <a:lnTo>
                  <a:pt x="11131" y="3480"/>
                </a:lnTo>
                <a:lnTo>
                  <a:pt x="10890" y="3540"/>
                </a:lnTo>
                <a:lnTo>
                  <a:pt x="10771" y="3540"/>
                </a:lnTo>
                <a:lnTo>
                  <a:pt x="10070" y="3720"/>
                </a:lnTo>
                <a:lnTo>
                  <a:pt x="9728" y="3780"/>
                </a:lnTo>
                <a:lnTo>
                  <a:pt x="9501" y="3840"/>
                </a:lnTo>
                <a:lnTo>
                  <a:pt x="9389" y="3840"/>
                </a:lnTo>
                <a:lnTo>
                  <a:pt x="8053" y="4200"/>
                </a:lnTo>
                <a:lnTo>
                  <a:pt x="7942" y="4260"/>
                </a:lnTo>
                <a:lnTo>
                  <a:pt x="7720" y="4320"/>
                </a:lnTo>
                <a:lnTo>
                  <a:pt x="7609" y="4380"/>
                </a:lnTo>
                <a:lnTo>
                  <a:pt x="7497" y="4410"/>
                </a:lnTo>
                <a:lnTo>
                  <a:pt x="7385" y="4470"/>
                </a:lnTo>
                <a:lnTo>
                  <a:pt x="7273" y="4500"/>
                </a:lnTo>
                <a:lnTo>
                  <a:pt x="7048" y="4620"/>
                </a:lnTo>
                <a:lnTo>
                  <a:pt x="6964" y="4680"/>
                </a:lnTo>
                <a:lnTo>
                  <a:pt x="6883" y="4710"/>
                </a:lnTo>
                <a:lnTo>
                  <a:pt x="6805" y="4770"/>
                </a:lnTo>
                <a:lnTo>
                  <a:pt x="6729" y="4800"/>
                </a:lnTo>
                <a:lnTo>
                  <a:pt x="6655" y="4860"/>
                </a:lnTo>
                <a:lnTo>
                  <a:pt x="6514" y="4980"/>
                </a:lnTo>
                <a:lnTo>
                  <a:pt x="6383" y="5100"/>
                </a:lnTo>
                <a:lnTo>
                  <a:pt x="6259" y="5220"/>
                </a:lnTo>
                <a:lnTo>
                  <a:pt x="6144" y="5340"/>
                </a:lnTo>
                <a:lnTo>
                  <a:pt x="6089" y="5430"/>
                </a:lnTo>
                <a:lnTo>
                  <a:pt x="6036" y="5490"/>
                </a:lnTo>
                <a:lnTo>
                  <a:pt x="5985" y="5550"/>
                </a:lnTo>
                <a:lnTo>
                  <a:pt x="5935" y="5640"/>
                </a:lnTo>
                <a:lnTo>
                  <a:pt x="5888" y="5730"/>
                </a:lnTo>
                <a:lnTo>
                  <a:pt x="5842" y="5790"/>
                </a:lnTo>
                <a:lnTo>
                  <a:pt x="5797" y="5880"/>
                </a:lnTo>
                <a:lnTo>
                  <a:pt x="5754" y="5970"/>
                </a:lnTo>
                <a:lnTo>
                  <a:pt x="5713" y="6030"/>
                </a:lnTo>
                <a:lnTo>
                  <a:pt x="5673" y="6120"/>
                </a:lnTo>
                <a:lnTo>
                  <a:pt x="5634" y="6210"/>
                </a:lnTo>
                <a:lnTo>
                  <a:pt x="5597" y="6300"/>
                </a:lnTo>
                <a:lnTo>
                  <a:pt x="5561" y="6390"/>
                </a:lnTo>
                <a:lnTo>
                  <a:pt x="5526" y="6480"/>
                </a:lnTo>
                <a:lnTo>
                  <a:pt x="5493" y="6570"/>
                </a:lnTo>
                <a:lnTo>
                  <a:pt x="5460" y="6660"/>
                </a:lnTo>
                <a:lnTo>
                  <a:pt x="5429" y="6750"/>
                </a:lnTo>
                <a:lnTo>
                  <a:pt x="5399" y="6840"/>
                </a:lnTo>
                <a:lnTo>
                  <a:pt x="5369" y="6930"/>
                </a:lnTo>
                <a:lnTo>
                  <a:pt x="5341" y="7050"/>
                </a:lnTo>
                <a:lnTo>
                  <a:pt x="5314" y="7140"/>
                </a:lnTo>
                <a:lnTo>
                  <a:pt x="5287" y="7230"/>
                </a:lnTo>
                <a:lnTo>
                  <a:pt x="5261" y="7350"/>
                </a:lnTo>
                <a:lnTo>
                  <a:pt x="5236" y="7440"/>
                </a:lnTo>
                <a:lnTo>
                  <a:pt x="5212" y="7530"/>
                </a:lnTo>
                <a:lnTo>
                  <a:pt x="5188" y="7650"/>
                </a:lnTo>
                <a:lnTo>
                  <a:pt x="5165" y="7740"/>
                </a:lnTo>
                <a:lnTo>
                  <a:pt x="5142" y="7860"/>
                </a:lnTo>
                <a:lnTo>
                  <a:pt x="5120" y="7950"/>
                </a:lnTo>
                <a:lnTo>
                  <a:pt x="5098" y="8070"/>
                </a:lnTo>
                <a:lnTo>
                  <a:pt x="5077" y="8190"/>
                </a:lnTo>
                <a:lnTo>
                  <a:pt x="5056" y="8280"/>
                </a:lnTo>
                <a:lnTo>
                  <a:pt x="5035" y="8400"/>
                </a:lnTo>
                <a:lnTo>
                  <a:pt x="5014" y="8490"/>
                </a:lnTo>
                <a:lnTo>
                  <a:pt x="4994" y="8610"/>
                </a:lnTo>
                <a:lnTo>
                  <a:pt x="4974" y="8730"/>
                </a:lnTo>
                <a:lnTo>
                  <a:pt x="4954" y="8820"/>
                </a:lnTo>
                <a:lnTo>
                  <a:pt x="4873" y="9270"/>
                </a:lnTo>
                <a:lnTo>
                  <a:pt x="4852" y="9390"/>
                </a:lnTo>
                <a:lnTo>
                  <a:pt x="4832" y="9510"/>
                </a:lnTo>
                <a:lnTo>
                  <a:pt x="4810" y="9630"/>
                </a:lnTo>
                <a:lnTo>
                  <a:pt x="4789" y="9750"/>
                </a:lnTo>
                <a:lnTo>
                  <a:pt x="4767" y="9840"/>
                </a:lnTo>
                <a:lnTo>
                  <a:pt x="4745" y="9960"/>
                </a:lnTo>
                <a:lnTo>
                  <a:pt x="4723" y="10080"/>
                </a:lnTo>
                <a:lnTo>
                  <a:pt x="4699" y="10200"/>
                </a:lnTo>
                <a:lnTo>
                  <a:pt x="4676" y="10320"/>
                </a:lnTo>
                <a:lnTo>
                  <a:pt x="4651" y="10440"/>
                </a:lnTo>
                <a:lnTo>
                  <a:pt x="4626" y="10530"/>
                </a:lnTo>
                <a:lnTo>
                  <a:pt x="4601" y="10650"/>
                </a:lnTo>
                <a:lnTo>
                  <a:pt x="4574" y="10770"/>
                </a:lnTo>
                <a:lnTo>
                  <a:pt x="4547" y="10890"/>
                </a:lnTo>
                <a:lnTo>
                  <a:pt x="4518" y="11010"/>
                </a:lnTo>
                <a:lnTo>
                  <a:pt x="4489" y="11130"/>
                </a:lnTo>
                <a:lnTo>
                  <a:pt x="4459" y="11220"/>
                </a:lnTo>
                <a:lnTo>
                  <a:pt x="4428" y="11340"/>
                </a:lnTo>
                <a:lnTo>
                  <a:pt x="4395" y="11460"/>
                </a:lnTo>
                <a:lnTo>
                  <a:pt x="4362" y="11580"/>
                </a:lnTo>
                <a:lnTo>
                  <a:pt x="4327" y="11700"/>
                </a:lnTo>
                <a:lnTo>
                  <a:pt x="4291" y="11790"/>
                </a:lnTo>
                <a:lnTo>
                  <a:pt x="4254" y="11910"/>
                </a:lnTo>
                <a:lnTo>
                  <a:pt x="4216" y="12030"/>
                </a:lnTo>
                <a:lnTo>
                  <a:pt x="4176" y="12150"/>
                </a:lnTo>
                <a:lnTo>
                  <a:pt x="4135" y="12240"/>
                </a:lnTo>
                <a:lnTo>
                  <a:pt x="4092" y="12360"/>
                </a:lnTo>
                <a:lnTo>
                  <a:pt x="4047" y="12480"/>
                </a:lnTo>
                <a:lnTo>
                  <a:pt x="4001" y="12570"/>
                </a:lnTo>
                <a:lnTo>
                  <a:pt x="3954" y="12690"/>
                </a:lnTo>
                <a:lnTo>
                  <a:pt x="3905" y="12810"/>
                </a:lnTo>
                <a:lnTo>
                  <a:pt x="3854" y="12900"/>
                </a:lnTo>
                <a:lnTo>
                  <a:pt x="3801" y="13020"/>
                </a:lnTo>
                <a:lnTo>
                  <a:pt x="3746" y="13110"/>
                </a:lnTo>
                <a:lnTo>
                  <a:pt x="3690" y="13230"/>
                </a:lnTo>
                <a:lnTo>
                  <a:pt x="3631" y="13320"/>
                </a:lnTo>
                <a:lnTo>
                  <a:pt x="3571" y="13440"/>
                </a:lnTo>
                <a:lnTo>
                  <a:pt x="3508" y="13530"/>
                </a:lnTo>
                <a:lnTo>
                  <a:pt x="3443" y="13620"/>
                </a:lnTo>
                <a:lnTo>
                  <a:pt x="3377" y="13740"/>
                </a:lnTo>
                <a:lnTo>
                  <a:pt x="3308" y="13830"/>
                </a:lnTo>
                <a:lnTo>
                  <a:pt x="3236" y="13920"/>
                </a:lnTo>
                <a:lnTo>
                  <a:pt x="3163" y="14010"/>
                </a:lnTo>
                <a:lnTo>
                  <a:pt x="3087" y="14130"/>
                </a:lnTo>
                <a:lnTo>
                  <a:pt x="3009" y="14220"/>
                </a:lnTo>
                <a:lnTo>
                  <a:pt x="2928" y="14310"/>
                </a:lnTo>
                <a:lnTo>
                  <a:pt x="2845" y="14400"/>
                </a:lnTo>
                <a:lnTo>
                  <a:pt x="2775" y="14490"/>
                </a:lnTo>
                <a:lnTo>
                  <a:pt x="2706" y="14550"/>
                </a:lnTo>
                <a:lnTo>
                  <a:pt x="2568" y="14730"/>
                </a:lnTo>
                <a:lnTo>
                  <a:pt x="2500" y="14790"/>
                </a:lnTo>
                <a:lnTo>
                  <a:pt x="2432" y="14880"/>
                </a:lnTo>
                <a:lnTo>
                  <a:pt x="2297" y="15060"/>
                </a:lnTo>
                <a:lnTo>
                  <a:pt x="2230" y="15150"/>
                </a:lnTo>
                <a:lnTo>
                  <a:pt x="2164" y="15270"/>
                </a:lnTo>
                <a:lnTo>
                  <a:pt x="2098" y="15360"/>
                </a:lnTo>
                <a:lnTo>
                  <a:pt x="2033" y="15450"/>
                </a:lnTo>
                <a:lnTo>
                  <a:pt x="1968" y="15540"/>
                </a:lnTo>
                <a:lnTo>
                  <a:pt x="1904" y="15660"/>
                </a:lnTo>
                <a:lnTo>
                  <a:pt x="1840" y="15750"/>
                </a:lnTo>
                <a:lnTo>
                  <a:pt x="1777" y="15870"/>
                </a:lnTo>
                <a:lnTo>
                  <a:pt x="1715" y="15960"/>
                </a:lnTo>
                <a:lnTo>
                  <a:pt x="1653" y="16080"/>
                </a:lnTo>
                <a:lnTo>
                  <a:pt x="1592" y="16170"/>
                </a:lnTo>
                <a:lnTo>
                  <a:pt x="1532" y="16290"/>
                </a:lnTo>
                <a:lnTo>
                  <a:pt x="1472" y="16410"/>
                </a:lnTo>
                <a:lnTo>
                  <a:pt x="1414" y="16500"/>
                </a:lnTo>
                <a:lnTo>
                  <a:pt x="1356" y="16620"/>
                </a:lnTo>
                <a:lnTo>
                  <a:pt x="1299" y="16740"/>
                </a:lnTo>
                <a:lnTo>
                  <a:pt x="1242" y="16860"/>
                </a:lnTo>
                <a:lnTo>
                  <a:pt x="1187" y="16950"/>
                </a:lnTo>
                <a:lnTo>
                  <a:pt x="1133" y="17070"/>
                </a:lnTo>
                <a:lnTo>
                  <a:pt x="1079" y="17190"/>
                </a:lnTo>
                <a:lnTo>
                  <a:pt x="1027" y="17310"/>
                </a:lnTo>
                <a:lnTo>
                  <a:pt x="975" y="17430"/>
                </a:lnTo>
                <a:lnTo>
                  <a:pt x="925" y="17550"/>
                </a:lnTo>
                <a:lnTo>
                  <a:pt x="875" y="17670"/>
                </a:lnTo>
                <a:lnTo>
                  <a:pt x="827" y="17790"/>
                </a:lnTo>
                <a:lnTo>
                  <a:pt x="779" y="17910"/>
                </a:lnTo>
                <a:lnTo>
                  <a:pt x="733" y="18030"/>
                </a:lnTo>
                <a:lnTo>
                  <a:pt x="688" y="18150"/>
                </a:lnTo>
                <a:lnTo>
                  <a:pt x="644" y="18270"/>
                </a:lnTo>
                <a:lnTo>
                  <a:pt x="601" y="18390"/>
                </a:lnTo>
                <a:lnTo>
                  <a:pt x="560" y="18510"/>
                </a:lnTo>
                <a:lnTo>
                  <a:pt x="520" y="18630"/>
                </a:lnTo>
                <a:lnTo>
                  <a:pt x="481" y="18750"/>
                </a:lnTo>
                <a:lnTo>
                  <a:pt x="443" y="18900"/>
                </a:lnTo>
                <a:lnTo>
                  <a:pt x="407" y="19020"/>
                </a:lnTo>
                <a:lnTo>
                  <a:pt x="372" y="19140"/>
                </a:lnTo>
                <a:lnTo>
                  <a:pt x="339" y="19260"/>
                </a:lnTo>
                <a:lnTo>
                  <a:pt x="306" y="19380"/>
                </a:lnTo>
                <a:lnTo>
                  <a:pt x="276" y="19500"/>
                </a:lnTo>
                <a:lnTo>
                  <a:pt x="247" y="19620"/>
                </a:lnTo>
                <a:lnTo>
                  <a:pt x="219" y="19740"/>
                </a:lnTo>
                <a:lnTo>
                  <a:pt x="193" y="19860"/>
                </a:lnTo>
                <a:lnTo>
                  <a:pt x="168" y="19980"/>
                </a:lnTo>
                <a:lnTo>
                  <a:pt x="145" y="20100"/>
                </a:lnTo>
                <a:lnTo>
                  <a:pt x="123" y="20220"/>
                </a:lnTo>
                <a:lnTo>
                  <a:pt x="104" y="20340"/>
                </a:lnTo>
                <a:lnTo>
                  <a:pt x="85" y="20460"/>
                </a:lnTo>
                <a:lnTo>
                  <a:pt x="69" y="20580"/>
                </a:lnTo>
                <a:lnTo>
                  <a:pt x="54" y="20700"/>
                </a:lnTo>
                <a:lnTo>
                  <a:pt x="41" y="20820"/>
                </a:lnTo>
                <a:lnTo>
                  <a:pt x="30" y="20910"/>
                </a:lnTo>
                <a:lnTo>
                  <a:pt x="20" y="21030"/>
                </a:lnTo>
                <a:lnTo>
                  <a:pt x="12" y="21150"/>
                </a:lnTo>
                <a:lnTo>
                  <a:pt x="6" y="21270"/>
                </a:lnTo>
                <a:lnTo>
                  <a:pt x="2" y="21360"/>
                </a:lnTo>
                <a:lnTo>
                  <a:pt x="0" y="21480"/>
                </a:lnTo>
                <a:lnTo>
                  <a:pt x="0" y="21600"/>
                </a:lnTo>
                <a:lnTo>
                  <a:pt x="21600" y="21600"/>
                </a:lnTo>
                <a:lnTo>
                  <a:pt x="21600" y="0"/>
                </a:lnTo>
                <a:close/>
              </a:path>
            </a:pathLst>
          </a:custGeom>
          <a:solidFill>
            <a:srgbClr val="5C2CCE"/>
          </a:solid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46" name="Google Shape;46;p9"/>
          <p:cNvSpPr txBox="1"/>
          <p:nvPr/>
        </p:nvSpPr>
        <p:spPr>
          <a:xfrm>
            <a:off x="4057200" y="3735150"/>
            <a:ext cx="4099800" cy="3123000"/>
          </a:xfrm>
          <a:prstGeom prst="rect">
            <a:avLst/>
          </a:prstGeom>
          <a:noFill/>
          <a:ln>
            <a:noFill/>
          </a:ln>
        </p:spPr>
        <p:txBody>
          <a:bodyPr anchorCtr="0" anchor="t" bIns="0" lIns="0" spcFirstLastPara="1" rIns="0" wrap="square" tIns="0">
            <a:noAutofit/>
          </a:bodyPr>
          <a:lstStyle/>
          <a:p>
            <a:pPr indent="1611628" lvl="0" marL="0" marR="0" rtl="0" algn="r">
              <a:lnSpc>
                <a:spcPct val="100000"/>
              </a:lnSpc>
              <a:spcBef>
                <a:spcPts val="0"/>
              </a:spcBef>
              <a:spcAft>
                <a:spcPts val="0"/>
              </a:spcAft>
              <a:buClr>
                <a:srgbClr val="FFFFFF"/>
              </a:buClr>
              <a:buSzPts val="1650"/>
              <a:buFont typeface="Arial"/>
              <a:buNone/>
            </a:pPr>
            <a:r>
              <a:rPr lang="en-US" sz="1650">
                <a:solidFill>
                  <a:srgbClr val="FFFFFF"/>
                </a:solidFill>
              </a:rPr>
              <a:t>Problem Solved</a:t>
            </a:r>
            <a:endParaRPr sz="1650">
              <a:solidFill>
                <a:srgbClr val="FFFFFF"/>
              </a:solidFill>
            </a:endParaRPr>
          </a:p>
          <a:p>
            <a:pPr indent="1611628" lvl="0" marL="0" marR="0" rtl="0" algn="r">
              <a:lnSpc>
                <a:spcPct val="100000"/>
              </a:lnSpc>
              <a:spcBef>
                <a:spcPts val="0"/>
              </a:spcBef>
              <a:spcAft>
                <a:spcPts val="0"/>
              </a:spcAft>
              <a:buClr>
                <a:srgbClr val="FFFFFF"/>
              </a:buClr>
              <a:buSzPts val="1650"/>
              <a:buFont typeface="Arial"/>
              <a:buNone/>
            </a:pPr>
            <a:r>
              <a:rPr lang="en-US" sz="1650">
                <a:solidFill>
                  <a:srgbClr val="FFFFFF"/>
                </a:solidFill>
              </a:rPr>
              <a:t>Solution</a:t>
            </a:r>
            <a:endParaRPr sz="1650">
              <a:solidFill>
                <a:srgbClr val="FFFFFF"/>
              </a:solidFill>
            </a:endParaRPr>
          </a:p>
          <a:p>
            <a:pPr indent="1611628" lvl="0" marL="0" marR="0" rtl="0" algn="r">
              <a:lnSpc>
                <a:spcPct val="100000"/>
              </a:lnSpc>
              <a:spcBef>
                <a:spcPts val="0"/>
              </a:spcBef>
              <a:spcAft>
                <a:spcPts val="0"/>
              </a:spcAft>
              <a:buClr>
                <a:srgbClr val="FFFFFF"/>
              </a:buClr>
              <a:buSzPts val="1650"/>
              <a:buFont typeface="Arial"/>
              <a:buNone/>
            </a:pPr>
            <a:r>
              <a:rPr lang="en-US" sz="1650">
                <a:solidFill>
                  <a:srgbClr val="FFFFFF"/>
                </a:solidFill>
              </a:rPr>
              <a:t>Technical Details</a:t>
            </a:r>
            <a:endParaRPr sz="1650">
              <a:solidFill>
                <a:srgbClr val="FFFFFF"/>
              </a:solidFill>
            </a:endParaRPr>
          </a:p>
          <a:p>
            <a:pPr indent="1611628" lvl="0" marL="0" marR="0" rtl="0" algn="r">
              <a:lnSpc>
                <a:spcPct val="100000"/>
              </a:lnSpc>
              <a:spcBef>
                <a:spcPts val="0"/>
              </a:spcBef>
              <a:spcAft>
                <a:spcPts val="0"/>
              </a:spcAft>
              <a:buClr>
                <a:srgbClr val="FFFFFF"/>
              </a:buClr>
              <a:buSzPts val="1650"/>
              <a:buFont typeface="Arial"/>
              <a:buNone/>
            </a:pPr>
            <a:r>
              <a:rPr lang="en-US" sz="1650">
                <a:solidFill>
                  <a:srgbClr val="FFFFFF"/>
                </a:solidFill>
              </a:rPr>
              <a:t>Weekends Progress</a:t>
            </a:r>
            <a:endParaRPr sz="1650">
              <a:solidFill>
                <a:srgbClr val="FFFFFF"/>
              </a:solidFill>
            </a:endParaRPr>
          </a:p>
          <a:p>
            <a:pPr indent="1611628" lvl="0" marL="0" marR="0" rtl="0" algn="r">
              <a:lnSpc>
                <a:spcPct val="100000"/>
              </a:lnSpc>
              <a:spcBef>
                <a:spcPts val="0"/>
              </a:spcBef>
              <a:spcAft>
                <a:spcPts val="0"/>
              </a:spcAft>
              <a:buClr>
                <a:srgbClr val="FFFFFF"/>
              </a:buClr>
              <a:buSzPts val="1650"/>
              <a:buFont typeface="Arial"/>
              <a:buNone/>
            </a:pPr>
            <a:r>
              <a:rPr lang="en-US" sz="1650">
                <a:solidFill>
                  <a:srgbClr val="FFFFFF"/>
                </a:solidFill>
              </a:rPr>
              <a:t>Impact</a:t>
            </a:r>
            <a:endParaRPr sz="1650">
              <a:solidFill>
                <a:srgbClr val="FFFFFF"/>
              </a:solidFill>
            </a:endParaRPr>
          </a:p>
          <a:p>
            <a:pPr indent="1611628" lvl="0" marL="0" marR="0" rtl="0" algn="r">
              <a:lnSpc>
                <a:spcPct val="100000"/>
              </a:lnSpc>
              <a:spcBef>
                <a:spcPts val="0"/>
              </a:spcBef>
              <a:spcAft>
                <a:spcPts val="0"/>
              </a:spcAft>
              <a:buClr>
                <a:srgbClr val="FFFFFF"/>
              </a:buClr>
              <a:buSzPts val="1650"/>
              <a:buFont typeface="Arial"/>
              <a:buNone/>
            </a:pPr>
            <a:r>
              <a:rPr lang="en-US" sz="1650">
                <a:solidFill>
                  <a:srgbClr val="FFFFFF"/>
                </a:solidFill>
              </a:rPr>
              <a:t>Requirements</a:t>
            </a:r>
            <a:endParaRPr sz="1650">
              <a:solidFill>
                <a:srgbClr val="FFFFFF"/>
              </a:solidFill>
            </a:endParaRPr>
          </a:p>
          <a:p>
            <a:pPr indent="1611628" lvl="0" marL="0" marR="0" rtl="0" algn="r">
              <a:lnSpc>
                <a:spcPct val="100000"/>
              </a:lnSpc>
              <a:spcBef>
                <a:spcPts val="0"/>
              </a:spcBef>
              <a:spcAft>
                <a:spcPts val="0"/>
              </a:spcAft>
              <a:buClr>
                <a:srgbClr val="FFFFFF"/>
              </a:buClr>
              <a:buSzPts val="1650"/>
              <a:buFont typeface="Arial"/>
              <a:buNone/>
            </a:pPr>
            <a:r>
              <a:rPr lang="en-US" sz="1650">
                <a:solidFill>
                  <a:srgbClr val="FFFFFF"/>
                </a:solidFill>
              </a:rPr>
              <a:t>Post crisis Value</a:t>
            </a:r>
            <a:endParaRPr sz="1650">
              <a:solidFill>
                <a:srgbClr val="FFFFFF"/>
              </a:solidFill>
            </a:endParaRPr>
          </a:p>
          <a:p>
            <a:pPr indent="1611628" lvl="0" marL="0" marR="0" rtl="0" algn="r">
              <a:lnSpc>
                <a:spcPct val="100000"/>
              </a:lnSpc>
              <a:spcBef>
                <a:spcPts val="0"/>
              </a:spcBef>
              <a:spcAft>
                <a:spcPts val="0"/>
              </a:spcAft>
              <a:buClr>
                <a:srgbClr val="FFFFFF"/>
              </a:buClr>
              <a:buSzPts val="1650"/>
              <a:buFont typeface="Arial"/>
              <a:buNone/>
            </a:pPr>
            <a:r>
              <a:rPr lang="en-US" sz="1650">
                <a:solidFill>
                  <a:srgbClr val="FFFFFF"/>
                </a:solidFill>
              </a:rPr>
              <a:t>Protoype and Video</a:t>
            </a:r>
            <a:endParaRPr sz="1650">
              <a:solidFill>
                <a:srgbClr val="FFFFFF"/>
              </a:solidFill>
            </a:endParaRPr>
          </a:p>
          <a:p>
            <a:pPr indent="1611628" lvl="0" marL="0" marR="0" rtl="0" algn="r">
              <a:lnSpc>
                <a:spcPct val="100000"/>
              </a:lnSpc>
              <a:spcBef>
                <a:spcPts val="0"/>
              </a:spcBef>
              <a:spcAft>
                <a:spcPts val="0"/>
              </a:spcAft>
              <a:buClr>
                <a:srgbClr val="FFFFFF"/>
              </a:buClr>
              <a:buSzPts val="1650"/>
              <a:buFont typeface="Arial"/>
              <a:buNone/>
            </a:pPr>
            <a:r>
              <a:t/>
            </a:r>
            <a:endParaRPr sz="1650">
              <a:solidFill>
                <a:srgbClr val="FFFFFF"/>
              </a:solidFill>
            </a:endParaRPr>
          </a:p>
          <a:p>
            <a:pPr indent="1611628" lvl="0" marL="0" marR="0" rtl="0" algn="r">
              <a:lnSpc>
                <a:spcPct val="100000"/>
              </a:lnSpc>
              <a:spcBef>
                <a:spcPts val="0"/>
              </a:spcBef>
              <a:spcAft>
                <a:spcPts val="0"/>
              </a:spcAft>
              <a:buClr>
                <a:srgbClr val="FFFFFF"/>
              </a:buClr>
              <a:buSzPts val="1650"/>
              <a:buFont typeface="Arial"/>
              <a:buNone/>
            </a:pPr>
            <a:r>
              <a:t/>
            </a:r>
            <a:endParaRPr sz="1650">
              <a:solidFill>
                <a:srgbClr val="FFFFFF"/>
              </a:solidFill>
            </a:endParaRPr>
          </a:p>
        </p:txBody>
      </p:sp>
      <p:sp>
        <p:nvSpPr>
          <p:cNvPr id="47" name="Google Shape;47;p9"/>
          <p:cNvSpPr txBox="1"/>
          <p:nvPr>
            <p:ph type="title"/>
          </p:nvPr>
        </p:nvSpPr>
        <p:spPr>
          <a:xfrm>
            <a:off x="5008292" y="2738428"/>
            <a:ext cx="3148757" cy="819151"/>
          </a:xfrm>
          <a:prstGeom prst="rect">
            <a:avLst/>
          </a:prstGeom>
          <a:noFill/>
          <a:ln>
            <a:noFill/>
          </a:ln>
        </p:spPr>
        <p:txBody>
          <a:bodyPr anchorCtr="0" anchor="t" bIns="0" lIns="0" spcFirstLastPara="1" rIns="0" wrap="square" tIns="0">
            <a:noAutofit/>
          </a:bodyPr>
          <a:lstStyle/>
          <a:p>
            <a:pPr indent="11049" lvl="0" marL="0" marR="0" rtl="0" algn="r">
              <a:lnSpc>
                <a:spcPct val="100000"/>
              </a:lnSpc>
              <a:spcBef>
                <a:spcPts val="0"/>
              </a:spcBef>
              <a:spcAft>
                <a:spcPts val="0"/>
              </a:spcAft>
              <a:buClr>
                <a:srgbClr val="FFFFFF"/>
              </a:buClr>
              <a:buSzPts val="5481"/>
              <a:buFont typeface="Arial Black"/>
              <a:buNone/>
            </a:pPr>
            <a:r>
              <a:rPr b="1" i="0" lang="en-US" sz="5481" u="none" cap="none" strike="noStrike">
                <a:solidFill>
                  <a:srgbClr val="FFFFFF"/>
                </a:solidFill>
                <a:latin typeface="Arial Black"/>
                <a:ea typeface="Arial Black"/>
                <a:cs typeface="Arial Black"/>
                <a:sym typeface="Arial Black"/>
              </a:rPr>
              <a:t>Agenda</a:t>
            </a:r>
            <a:endParaRPr/>
          </a:p>
        </p:txBody>
      </p:sp>
      <p:pic>
        <p:nvPicPr>
          <p:cNvPr id="48" name="Google Shape;48;p9"/>
          <p:cNvPicPr preferRelativeResize="0"/>
          <p:nvPr/>
        </p:nvPicPr>
        <p:blipFill rotWithShape="1">
          <a:blip r:embed="rId4">
            <a:alphaModFix/>
          </a:blip>
          <a:srcRect b="0" l="0" r="0" t="0"/>
          <a:stretch/>
        </p:blipFill>
        <p:spPr>
          <a:xfrm>
            <a:off x="7328374" y="1645988"/>
            <a:ext cx="828675" cy="771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2013332" y="837242"/>
            <a:ext cx="5117400" cy="887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2" name="Google Shape;212;p27"/>
          <p:cNvSpPr txBox="1"/>
          <p:nvPr>
            <p:ph idx="1" type="body"/>
          </p:nvPr>
        </p:nvSpPr>
        <p:spPr>
          <a:xfrm>
            <a:off x="756596" y="2413633"/>
            <a:ext cx="7630800" cy="309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750"/>
              <a:t>PLEASE IGNORE ALL THE SLIDES AFTER THIS POINT</a:t>
            </a:r>
            <a:endParaRPr sz="275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8"/>
          <p:cNvSpPr/>
          <p:nvPr/>
        </p:nvSpPr>
        <p:spPr>
          <a:xfrm>
            <a:off x="0" y="0"/>
            <a:ext cx="9144000" cy="6858000"/>
          </a:xfrm>
          <a:prstGeom prst="rect">
            <a:avLst/>
          </a:prstGeom>
          <a:solidFill>
            <a:srgbClr val="F36050"/>
          </a:solid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pic>
        <p:nvPicPr>
          <p:cNvPr descr="pattern-section.png" id="218" name="Google Shape;218;p28"/>
          <p:cNvPicPr preferRelativeResize="0"/>
          <p:nvPr/>
        </p:nvPicPr>
        <p:blipFill rotWithShape="1">
          <a:blip r:embed="rId4">
            <a:alphaModFix/>
          </a:blip>
          <a:srcRect b="16236" l="0" r="36989" t="25182"/>
          <a:stretch/>
        </p:blipFill>
        <p:spPr>
          <a:xfrm>
            <a:off x="2028110" y="0"/>
            <a:ext cx="7003514" cy="6858001"/>
          </a:xfrm>
          <a:prstGeom prst="rect">
            <a:avLst/>
          </a:prstGeom>
          <a:noFill/>
          <a:ln>
            <a:noFill/>
          </a:ln>
        </p:spPr>
      </p:pic>
      <p:sp>
        <p:nvSpPr>
          <p:cNvPr id="219" name="Google Shape;219;p28"/>
          <p:cNvSpPr txBox="1"/>
          <p:nvPr>
            <p:ph type="title"/>
          </p:nvPr>
        </p:nvSpPr>
        <p:spPr>
          <a:xfrm>
            <a:off x="1376766" y="2093446"/>
            <a:ext cx="5952108" cy="3120592"/>
          </a:xfrm>
          <a:prstGeom prst="rect">
            <a:avLst/>
          </a:prstGeom>
          <a:noFill/>
          <a:ln>
            <a:noFill/>
          </a:ln>
        </p:spPr>
        <p:txBody>
          <a:bodyPr anchorCtr="0" anchor="ctr" bIns="0" lIns="0" spcFirstLastPara="1" rIns="0" wrap="square" tIns="0">
            <a:noAutofit/>
          </a:bodyPr>
          <a:lstStyle/>
          <a:p>
            <a:pPr indent="12700" lvl="0" marL="0" marR="5080" rtl="0" algn="l">
              <a:lnSpc>
                <a:spcPct val="119318"/>
              </a:lnSpc>
              <a:spcBef>
                <a:spcPts val="0"/>
              </a:spcBef>
              <a:spcAft>
                <a:spcPts val="0"/>
              </a:spcAft>
              <a:buClr>
                <a:srgbClr val="F2F2F2"/>
              </a:buClr>
              <a:buSzPts val="8800"/>
              <a:buFont typeface="Arial Black"/>
              <a:buNone/>
            </a:pPr>
            <a:r>
              <a:rPr b="1" i="0" lang="en-US" sz="8800" u="none" cap="none" strike="noStrike">
                <a:solidFill>
                  <a:srgbClr val="F2F2F2"/>
                </a:solidFill>
                <a:latin typeface="Arial Black"/>
                <a:ea typeface="Arial Black"/>
                <a:cs typeface="Arial Black"/>
                <a:sym typeface="Arial Black"/>
              </a:rPr>
              <a:t>Project Scope</a:t>
            </a:r>
            <a:endParaRPr b="1" i="0" sz="8800" u="none" cap="none" strike="noStrike">
              <a:solidFill>
                <a:srgbClr val="F2F2F2"/>
              </a:solidFill>
              <a:latin typeface="Arial Black"/>
              <a:ea typeface="Arial Black"/>
              <a:cs typeface="Arial Black"/>
              <a:sym typeface="Arial Black"/>
            </a:endParaRPr>
          </a:p>
        </p:txBody>
      </p:sp>
      <p:pic>
        <p:nvPicPr>
          <p:cNvPr descr="pattern-thankyou2.png" id="220" name="Google Shape;220;p28"/>
          <p:cNvPicPr preferRelativeResize="0"/>
          <p:nvPr/>
        </p:nvPicPr>
        <p:blipFill rotWithShape="1">
          <a:blip r:embed="rId5">
            <a:alphaModFix/>
          </a:blip>
          <a:srcRect b="0" l="0" r="0" t="0"/>
          <a:stretch/>
        </p:blipFill>
        <p:spPr>
          <a:xfrm rot="-2700000">
            <a:off x="937159" y="1627561"/>
            <a:ext cx="925171" cy="59925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935775" y="1132135"/>
            <a:ext cx="5538598" cy="780695"/>
          </a:xfrm>
          <a:prstGeom prst="rect">
            <a:avLst/>
          </a:prstGeom>
          <a:noFill/>
          <a:ln>
            <a:noFill/>
          </a:ln>
        </p:spPr>
        <p:txBody>
          <a:bodyPr anchorCtr="0" anchor="t" bIns="0" lIns="0" spcFirstLastPara="1" rIns="0" wrap="square" tIns="0">
            <a:noAutofit/>
          </a:bodyPr>
          <a:lstStyle/>
          <a:p>
            <a:pPr indent="11175" lvl="0" marL="0" rtl="0" algn="l">
              <a:lnSpc>
                <a:spcPct val="100000"/>
              </a:lnSpc>
              <a:spcBef>
                <a:spcPts val="0"/>
              </a:spcBef>
              <a:spcAft>
                <a:spcPts val="0"/>
              </a:spcAft>
              <a:buClr>
                <a:srgbClr val="001B2F"/>
              </a:buClr>
              <a:buSzPts val="4400"/>
              <a:buFont typeface="Arial Black"/>
              <a:buNone/>
            </a:pPr>
            <a:r>
              <a:rPr b="1" i="0" lang="en-US" sz="4400" u="none" cap="none" strike="noStrike">
                <a:solidFill>
                  <a:srgbClr val="001B2F"/>
                </a:solidFill>
                <a:latin typeface="Arial Black"/>
                <a:ea typeface="Arial Black"/>
                <a:cs typeface="Arial Black"/>
                <a:sym typeface="Arial Black"/>
              </a:rPr>
              <a:t>Target Audience</a:t>
            </a:r>
            <a:endParaRPr b="1" i="0" sz="4400" u="none" cap="none" strike="noStrike">
              <a:solidFill>
                <a:srgbClr val="001B2F"/>
              </a:solidFill>
              <a:latin typeface="Arial Black"/>
              <a:ea typeface="Arial Black"/>
              <a:cs typeface="Arial Black"/>
              <a:sym typeface="Arial Black"/>
            </a:endParaRPr>
          </a:p>
        </p:txBody>
      </p:sp>
      <p:sp>
        <p:nvSpPr>
          <p:cNvPr id="226" name="Google Shape;226;p29"/>
          <p:cNvSpPr/>
          <p:nvPr/>
        </p:nvSpPr>
        <p:spPr>
          <a:xfrm>
            <a:off x="6327078" y="3354"/>
            <a:ext cx="2816922" cy="2962415"/>
          </a:xfrm>
          <a:prstGeom prst="rect">
            <a:avLst/>
          </a:prstGeom>
          <a:blipFill rotWithShape="1">
            <a:blip r:embed="rId4">
              <a:alphaModFix/>
            </a:blip>
            <a:stretch>
              <a:fillRect b="0" l="0" r="0" t="0"/>
            </a:stretch>
          </a:blip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227" name="Google Shape;227;p29"/>
          <p:cNvSpPr txBox="1"/>
          <p:nvPr/>
        </p:nvSpPr>
        <p:spPr>
          <a:xfrm>
            <a:off x="945298" y="2795807"/>
            <a:ext cx="7956963" cy="646331"/>
          </a:xfrm>
          <a:prstGeom prst="rect">
            <a:avLst/>
          </a:prstGeom>
          <a:noFill/>
          <a:ln>
            <a:noFill/>
          </a:ln>
        </p:spPr>
        <p:txBody>
          <a:bodyPr anchorCtr="0" anchor="t" bIns="0" lIns="0" spcFirstLastPara="1" rIns="0" wrap="square" tIns="0">
            <a:noAutofit/>
          </a:bodyPr>
          <a:lstStyle/>
          <a:p>
            <a:pPr indent="9525" lvl="0" marL="0" marR="1897379" rtl="0" algn="l">
              <a:lnSpc>
                <a:spcPct val="100000"/>
              </a:lnSpc>
              <a:spcBef>
                <a:spcPts val="0"/>
              </a:spcBef>
              <a:spcAft>
                <a:spcPts val="0"/>
              </a:spcAft>
              <a:buClr>
                <a:srgbClr val="464153"/>
              </a:buClr>
              <a:buSzPts val="2100"/>
              <a:buFont typeface="Arial"/>
              <a:buNone/>
            </a:pPr>
            <a:r>
              <a:rPr b="0" i="0" lang="en-US" sz="2100" u="none" cap="none" strike="noStrike">
                <a:solidFill>
                  <a:srgbClr val="464153"/>
                </a:solidFill>
                <a:latin typeface="Arial"/>
                <a:ea typeface="Arial"/>
                <a:cs typeface="Arial"/>
                <a:sym typeface="Arial"/>
              </a:rPr>
              <a:t>Adults who want to learn new skills to advance their careers.</a:t>
            </a:r>
            <a:endParaRPr b="0" i="0" sz="2100" u="none" cap="none" strike="noStrike">
              <a:solidFill>
                <a:srgbClr val="000000"/>
              </a:solidFill>
              <a:latin typeface="Arial"/>
              <a:ea typeface="Arial"/>
              <a:cs typeface="Arial"/>
              <a:sym typeface="Arial"/>
            </a:endParaRPr>
          </a:p>
        </p:txBody>
      </p:sp>
      <p:cxnSp>
        <p:nvCxnSpPr>
          <p:cNvPr id="228" name="Google Shape;228;p29"/>
          <p:cNvCxnSpPr/>
          <p:nvPr/>
        </p:nvCxnSpPr>
        <p:spPr>
          <a:xfrm>
            <a:off x="8208225" y="5486400"/>
            <a:ext cx="1" cy="1371600"/>
          </a:xfrm>
          <a:prstGeom prst="straightConnector1">
            <a:avLst/>
          </a:prstGeom>
          <a:noFill/>
          <a:ln cap="flat" cmpd="sng" w="9525">
            <a:solidFill>
              <a:srgbClr val="F1452F"/>
            </a:solidFill>
            <a:prstDash val="solid"/>
            <a:round/>
            <a:headEnd len="sm" w="sm" type="none"/>
            <a:tailEnd len="sm" w="sm" type="none"/>
          </a:ln>
        </p:spPr>
      </p:cxnSp>
      <p:sp>
        <p:nvSpPr>
          <p:cNvPr id="229" name="Google Shape;229;p29"/>
          <p:cNvSpPr txBox="1"/>
          <p:nvPr/>
        </p:nvSpPr>
        <p:spPr>
          <a:xfrm>
            <a:off x="8133397" y="5234939"/>
            <a:ext cx="159545" cy="138499"/>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F1452F"/>
              </a:buClr>
              <a:buSzPts val="900"/>
              <a:buFont typeface="Poppins Light"/>
              <a:buNone/>
            </a:pPr>
            <a:r>
              <a:t/>
            </a:r>
            <a:endParaRPr b="0" i="0" sz="900" u="none" cap="none" strike="noStrike">
              <a:solidFill>
                <a:srgbClr val="F1452F"/>
              </a:solidFill>
              <a:latin typeface="Poppins Light"/>
              <a:ea typeface="Poppins Light"/>
              <a:cs typeface="Poppins Light"/>
              <a:sym typeface="Poppins Light"/>
            </a:endParaRPr>
          </a:p>
        </p:txBody>
      </p:sp>
      <p:cxnSp>
        <p:nvCxnSpPr>
          <p:cNvPr id="230" name="Google Shape;230;p29"/>
          <p:cNvCxnSpPr/>
          <p:nvPr/>
        </p:nvCxnSpPr>
        <p:spPr>
          <a:xfrm>
            <a:off x="945299" y="2008442"/>
            <a:ext cx="542925" cy="0"/>
          </a:xfrm>
          <a:prstGeom prst="straightConnector1">
            <a:avLst/>
          </a:prstGeom>
          <a:noFill/>
          <a:ln cap="flat" cmpd="sng" w="76200">
            <a:solidFill>
              <a:srgbClr val="F1452F"/>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935775" y="1132135"/>
            <a:ext cx="5538598" cy="780695"/>
          </a:xfrm>
          <a:prstGeom prst="rect">
            <a:avLst/>
          </a:prstGeom>
          <a:noFill/>
          <a:ln>
            <a:noFill/>
          </a:ln>
        </p:spPr>
        <p:txBody>
          <a:bodyPr anchorCtr="0" anchor="t" bIns="0" lIns="0" spcFirstLastPara="1" rIns="0" wrap="square" tIns="0">
            <a:noAutofit/>
          </a:bodyPr>
          <a:lstStyle/>
          <a:p>
            <a:pPr indent="11175" lvl="0" marL="0" rtl="0" algn="l">
              <a:lnSpc>
                <a:spcPct val="100000"/>
              </a:lnSpc>
              <a:spcBef>
                <a:spcPts val="0"/>
              </a:spcBef>
              <a:spcAft>
                <a:spcPts val="0"/>
              </a:spcAft>
              <a:buClr>
                <a:srgbClr val="001B2F"/>
              </a:buClr>
              <a:buSzPts val="4400"/>
              <a:buFont typeface="Arial Black"/>
              <a:buNone/>
            </a:pPr>
            <a:r>
              <a:rPr b="1" i="0" lang="en-US" sz="4400" u="none" cap="none" strike="noStrike">
                <a:solidFill>
                  <a:srgbClr val="001B2F"/>
                </a:solidFill>
                <a:latin typeface="Arial Black"/>
                <a:ea typeface="Arial Black"/>
                <a:cs typeface="Arial Black"/>
                <a:sym typeface="Arial Black"/>
              </a:rPr>
              <a:t>User Goals</a:t>
            </a:r>
            <a:endParaRPr b="1" i="0" sz="4400" u="none" cap="none" strike="noStrike">
              <a:solidFill>
                <a:srgbClr val="001B2F"/>
              </a:solidFill>
              <a:latin typeface="Arial Black"/>
              <a:ea typeface="Arial Black"/>
              <a:cs typeface="Arial Black"/>
              <a:sym typeface="Arial Black"/>
            </a:endParaRPr>
          </a:p>
        </p:txBody>
      </p:sp>
      <p:sp>
        <p:nvSpPr>
          <p:cNvPr id="236" name="Google Shape;236;p30"/>
          <p:cNvSpPr/>
          <p:nvPr/>
        </p:nvSpPr>
        <p:spPr>
          <a:xfrm>
            <a:off x="6327078" y="3354"/>
            <a:ext cx="2816922" cy="2962415"/>
          </a:xfrm>
          <a:prstGeom prst="rect">
            <a:avLst/>
          </a:prstGeom>
          <a:blipFill rotWithShape="1">
            <a:blip r:embed="rId4">
              <a:alphaModFix/>
            </a:blip>
            <a:stretch>
              <a:fillRect b="0" l="0" r="0" t="0"/>
            </a:stretch>
          </a:blip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237" name="Google Shape;237;p30"/>
          <p:cNvSpPr txBox="1"/>
          <p:nvPr/>
        </p:nvSpPr>
        <p:spPr>
          <a:xfrm>
            <a:off x="945298" y="2795807"/>
            <a:ext cx="7956963" cy="1964640"/>
          </a:xfrm>
          <a:prstGeom prst="rect">
            <a:avLst/>
          </a:prstGeom>
          <a:noFill/>
          <a:ln>
            <a:noFill/>
          </a:ln>
        </p:spPr>
        <p:txBody>
          <a:bodyPr anchorCtr="0" anchor="t" bIns="0" lIns="0" spcFirstLastPara="1" rIns="0" wrap="square" tIns="0">
            <a:noAutofit/>
          </a:bodyPr>
          <a:lstStyle/>
          <a:p>
            <a:pPr indent="-342900" lvl="0" marL="342900" marR="1897379" rtl="0" algn="l">
              <a:lnSpc>
                <a:spcPct val="100000"/>
              </a:lnSpc>
              <a:spcBef>
                <a:spcPts val="0"/>
              </a:spcBef>
              <a:spcAft>
                <a:spcPts val="0"/>
              </a:spcAft>
              <a:buClr>
                <a:srgbClr val="464153"/>
              </a:buClr>
              <a:buSzPts val="2100"/>
              <a:buFont typeface="Arial"/>
              <a:buChar char="•"/>
            </a:pPr>
            <a:r>
              <a:rPr b="1" i="0" lang="en-US" sz="2100" u="none" cap="none" strike="noStrike">
                <a:solidFill>
                  <a:srgbClr val="464153"/>
                </a:solidFill>
                <a:latin typeface="Arial"/>
                <a:ea typeface="Arial"/>
                <a:cs typeface="Arial"/>
                <a:sym typeface="Arial"/>
              </a:rPr>
              <a:t>Personalization</a:t>
            </a:r>
            <a:r>
              <a:rPr b="0" i="0" lang="en-US" sz="2100" u="none" cap="none" strike="noStrike">
                <a:solidFill>
                  <a:srgbClr val="464153"/>
                </a:solidFill>
                <a:latin typeface="Arial"/>
                <a:ea typeface="Arial"/>
                <a:cs typeface="Arial"/>
                <a:sym typeface="Arial"/>
              </a:rPr>
              <a:t> – Track learning progress.</a:t>
            </a:r>
            <a:endParaRPr/>
          </a:p>
          <a:p>
            <a:pPr indent="-342900" lvl="0" marL="342900" marR="1897379" rtl="0" algn="l">
              <a:lnSpc>
                <a:spcPct val="100000"/>
              </a:lnSpc>
              <a:spcBef>
                <a:spcPts val="75"/>
              </a:spcBef>
              <a:spcAft>
                <a:spcPts val="0"/>
              </a:spcAft>
              <a:buClr>
                <a:srgbClr val="464153"/>
              </a:buClr>
              <a:buSzPts val="2100"/>
              <a:buFont typeface="Arial"/>
              <a:buChar char="•"/>
            </a:pPr>
            <a:r>
              <a:rPr b="1" i="0" lang="en-US" sz="2100" u="none" cap="none" strike="noStrike">
                <a:solidFill>
                  <a:srgbClr val="464153"/>
                </a:solidFill>
                <a:latin typeface="Arial"/>
                <a:ea typeface="Arial"/>
                <a:cs typeface="Arial"/>
                <a:sym typeface="Arial"/>
              </a:rPr>
              <a:t>Gamification</a:t>
            </a:r>
            <a:r>
              <a:rPr b="0" i="0" lang="en-US" sz="2100" u="none" cap="none" strike="noStrike">
                <a:solidFill>
                  <a:srgbClr val="464153"/>
                </a:solidFill>
                <a:latin typeface="Arial"/>
                <a:ea typeface="Arial"/>
                <a:cs typeface="Arial"/>
                <a:sym typeface="Arial"/>
              </a:rPr>
              <a:t> – Keep yourself motivated by engaging in fun challenges</a:t>
            </a:r>
            <a:endParaRPr/>
          </a:p>
          <a:p>
            <a:pPr indent="-342900" lvl="0" marL="342900" marR="1897379" rtl="0" algn="l">
              <a:lnSpc>
                <a:spcPct val="100000"/>
              </a:lnSpc>
              <a:spcBef>
                <a:spcPts val="75"/>
              </a:spcBef>
              <a:spcAft>
                <a:spcPts val="0"/>
              </a:spcAft>
              <a:buClr>
                <a:srgbClr val="464153"/>
              </a:buClr>
              <a:buSzPts val="2100"/>
              <a:buFont typeface="Arial"/>
              <a:buChar char="•"/>
            </a:pPr>
            <a:r>
              <a:rPr b="1" i="0" lang="en-US" sz="2100" u="none" cap="none" strike="noStrike">
                <a:solidFill>
                  <a:srgbClr val="464153"/>
                </a:solidFill>
                <a:latin typeface="Arial"/>
                <a:ea typeface="Arial"/>
                <a:cs typeface="Arial"/>
                <a:sym typeface="Arial"/>
              </a:rPr>
              <a:t>Community</a:t>
            </a:r>
            <a:r>
              <a:rPr b="0" i="0" lang="en-US" sz="2100" u="none" cap="none" strike="noStrike">
                <a:solidFill>
                  <a:srgbClr val="464153"/>
                </a:solidFill>
                <a:latin typeface="Arial"/>
                <a:ea typeface="Arial"/>
                <a:cs typeface="Arial"/>
                <a:sym typeface="Arial"/>
              </a:rPr>
              <a:t> – Be part of a larger learning community as you share your learnings with friends and others.</a:t>
            </a:r>
            <a:endParaRPr/>
          </a:p>
        </p:txBody>
      </p:sp>
      <p:cxnSp>
        <p:nvCxnSpPr>
          <p:cNvPr id="238" name="Google Shape;238;p30"/>
          <p:cNvCxnSpPr/>
          <p:nvPr/>
        </p:nvCxnSpPr>
        <p:spPr>
          <a:xfrm>
            <a:off x="8208225" y="5486400"/>
            <a:ext cx="1" cy="1371600"/>
          </a:xfrm>
          <a:prstGeom prst="straightConnector1">
            <a:avLst/>
          </a:prstGeom>
          <a:noFill/>
          <a:ln cap="flat" cmpd="sng" w="9525">
            <a:solidFill>
              <a:srgbClr val="F1452F"/>
            </a:solidFill>
            <a:prstDash val="solid"/>
            <a:round/>
            <a:headEnd len="sm" w="sm" type="none"/>
            <a:tailEnd len="sm" w="sm" type="none"/>
          </a:ln>
        </p:spPr>
      </p:cxnSp>
      <p:sp>
        <p:nvSpPr>
          <p:cNvPr id="239" name="Google Shape;239;p30"/>
          <p:cNvSpPr txBox="1"/>
          <p:nvPr/>
        </p:nvSpPr>
        <p:spPr>
          <a:xfrm>
            <a:off x="8133397" y="5234939"/>
            <a:ext cx="159545" cy="138499"/>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F1452F"/>
              </a:buClr>
              <a:buSzPts val="900"/>
              <a:buFont typeface="Poppins Light"/>
              <a:buNone/>
            </a:pPr>
            <a:r>
              <a:t/>
            </a:r>
            <a:endParaRPr b="0" i="0" sz="900" u="none" cap="none" strike="noStrike">
              <a:solidFill>
                <a:srgbClr val="F1452F"/>
              </a:solidFill>
              <a:latin typeface="Poppins Light"/>
              <a:ea typeface="Poppins Light"/>
              <a:cs typeface="Poppins Light"/>
              <a:sym typeface="Poppins Light"/>
            </a:endParaRPr>
          </a:p>
        </p:txBody>
      </p:sp>
      <p:cxnSp>
        <p:nvCxnSpPr>
          <p:cNvPr id="240" name="Google Shape;240;p30"/>
          <p:cNvCxnSpPr/>
          <p:nvPr/>
        </p:nvCxnSpPr>
        <p:spPr>
          <a:xfrm>
            <a:off x="945299" y="2008442"/>
            <a:ext cx="542925" cy="0"/>
          </a:xfrm>
          <a:prstGeom prst="straightConnector1">
            <a:avLst/>
          </a:prstGeom>
          <a:noFill/>
          <a:ln cap="flat" cmpd="sng" w="76200">
            <a:solidFill>
              <a:srgbClr val="F1452F"/>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935775" y="1132135"/>
            <a:ext cx="5538598" cy="780695"/>
          </a:xfrm>
          <a:prstGeom prst="rect">
            <a:avLst/>
          </a:prstGeom>
          <a:noFill/>
          <a:ln>
            <a:noFill/>
          </a:ln>
        </p:spPr>
        <p:txBody>
          <a:bodyPr anchorCtr="0" anchor="t" bIns="0" lIns="0" spcFirstLastPara="1" rIns="0" wrap="square" tIns="0">
            <a:noAutofit/>
          </a:bodyPr>
          <a:lstStyle/>
          <a:p>
            <a:pPr indent="11175" lvl="0" marL="0" rtl="0" algn="l">
              <a:lnSpc>
                <a:spcPct val="100000"/>
              </a:lnSpc>
              <a:spcBef>
                <a:spcPts val="0"/>
              </a:spcBef>
              <a:spcAft>
                <a:spcPts val="0"/>
              </a:spcAft>
              <a:buClr>
                <a:srgbClr val="001B2F"/>
              </a:buClr>
              <a:buSzPts val="4400"/>
              <a:buFont typeface="Arial Black"/>
              <a:buNone/>
            </a:pPr>
            <a:r>
              <a:rPr b="1" i="0" lang="en-US" sz="4400" u="none" cap="none" strike="noStrike">
                <a:solidFill>
                  <a:srgbClr val="001B2F"/>
                </a:solidFill>
                <a:latin typeface="Arial Black"/>
                <a:ea typeface="Arial Black"/>
                <a:cs typeface="Arial Black"/>
                <a:sym typeface="Arial Black"/>
              </a:rPr>
              <a:t>Design Questions</a:t>
            </a:r>
            <a:endParaRPr b="1" i="0" sz="4400" u="none" cap="none" strike="noStrike">
              <a:solidFill>
                <a:srgbClr val="001B2F"/>
              </a:solidFill>
              <a:latin typeface="Arial Black"/>
              <a:ea typeface="Arial Black"/>
              <a:cs typeface="Arial Black"/>
              <a:sym typeface="Arial Black"/>
            </a:endParaRPr>
          </a:p>
        </p:txBody>
      </p:sp>
      <p:sp>
        <p:nvSpPr>
          <p:cNvPr id="246" name="Google Shape;246;p31"/>
          <p:cNvSpPr/>
          <p:nvPr/>
        </p:nvSpPr>
        <p:spPr>
          <a:xfrm>
            <a:off x="6327078" y="3354"/>
            <a:ext cx="2816922" cy="2962415"/>
          </a:xfrm>
          <a:prstGeom prst="rect">
            <a:avLst/>
          </a:prstGeom>
          <a:blipFill rotWithShape="1">
            <a:blip r:embed="rId3">
              <a:alphaModFix/>
            </a:blip>
            <a:stretch>
              <a:fillRect b="0" l="0" r="0" t="0"/>
            </a:stretch>
          </a:blip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247" name="Google Shape;247;p31"/>
          <p:cNvSpPr txBox="1"/>
          <p:nvPr/>
        </p:nvSpPr>
        <p:spPr>
          <a:xfrm>
            <a:off x="945298" y="2795807"/>
            <a:ext cx="8051557" cy="3349635"/>
          </a:xfrm>
          <a:prstGeom prst="rect">
            <a:avLst/>
          </a:prstGeom>
          <a:noFill/>
          <a:ln>
            <a:noFill/>
          </a:ln>
        </p:spPr>
        <p:txBody>
          <a:bodyPr anchorCtr="0" anchor="t" bIns="0" lIns="0" spcFirstLastPara="1" rIns="0" wrap="square" tIns="0">
            <a:noAutofit/>
          </a:bodyPr>
          <a:lstStyle/>
          <a:p>
            <a:pPr indent="-342900" lvl="0" marL="342900" marR="1897379" rtl="0" algn="l">
              <a:lnSpc>
                <a:spcPct val="100000"/>
              </a:lnSpc>
              <a:spcBef>
                <a:spcPts val="0"/>
              </a:spcBef>
              <a:spcAft>
                <a:spcPts val="0"/>
              </a:spcAft>
              <a:buClr>
                <a:srgbClr val="464153"/>
              </a:buClr>
              <a:buSzPts val="2400"/>
              <a:buFont typeface="Arial"/>
              <a:buChar char="•"/>
            </a:pPr>
            <a:r>
              <a:rPr b="0" i="0" lang="en-US" sz="2400" u="none" cap="none" strike="noStrike">
                <a:solidFill>
                  <a:srgbClr val="464153"/>
                </a:solidFill>
                <a:latin typeface="Arial"/>
                <a:ea typeface="Arial"/>
                <a:cs typeface="Arial"/>
                <a:sym typeface="Arial"/>
              </a:rPr>
              <a:t>As the world is fighting against the COVID-19 outbreak, more than 130 countries have now closed schools nationwide, impacting nearly 80% of students globally. </a:t>
            </a:r>
            <a:endParaRPr/>
          </a:p>
          <a:p>
            <a:pPr indent="-190500" lvl="0" marL="342900" marR="1897379" rtl="0" algn="l">
              <a:lnSpc>
                <a:spcPct val="100000"/>
              </a:lnSpc>
              <a:spcBef>
                <a:spcPts val="75"/>
              </a:spcBef>
              <a:spcAft>
                <a:spcPts val="0"/>
              </a:spcAft>
              <a:buClr>
                <a:srgbClr val="464153"/>
              </a:buClr>
              <a:buSzPts val="2400"/>
              <a:buFont typeface="Arial"/>
              <a:buNone/>
            </a:pPr>
            <a:r>
              <a:t/>
            </a:r>
            <a:endParaRPr b="0" i="0" sz="2400" u="none" cap="none" strike="noStrike">
              <a:solidFill>
                <a:srgbClr val="464153"/>
              </a:solidFill>
              <a:latin typeface="Arial"/>
              <a:ea typeface="Arial"/>
              <a:cs typeface="Arial"/>
              <a:sym typeface="Arial"/>
            </a:endParaRPr>
          </a:p>
          <a:p>
            <a:pPr indent="-342900" lvl="0" marL="342900" marR="1897379" rtl="0" algn="l">
              <a:lnSpc>
                <a:spcPct val="100000"/>
              </a:lnSpc>
              <a:spcBef>
                <a:spcPts val="75"/>
              </a:spcBef>
              <a:spcAft>
                <a:spcPts val="0"/>
              </a:spcAft>
              <a:buClr>
                <a:srgbClr val="464153"/>
              </a:buClr>
              <a:buSzPts val="2400"/>
              <a:buFont typeface="Arial"/>
              <a:buChar char="•"/>
            </a:pPr>
            <a:r>
              <a:rPr b="0" i="0" lang="en-US" sz="2400" u="none" cap="none" strike="noStrike">
                <a:solidFill>
                  <a:srgbClr val="464153"/>
                </a:solidFill>
                <a:latin typeface="Arial"/>
                <a:ea typeface="Arial"/>
                <a:cs typeface="Arial"/>
                <a:sym typeface="Arial"/>
              </a:rPr>
              <a:t>How can we build an MVP to help these students to stay motivated through engaging and effective learning experience?</a:t>
            </a:r>
            <a:endParaRPr/>
          </a:p>
        </p:txBody>
      </p:sp>
      <p:cxnSp>
        <p:nvCxnSpPr>
          <p:cNvPr id="248" name="Google Shape;248;p31"/>
          <p:cNvCxnSpPr/>
          <p:nvPr/>
        </p:nvCxnSpPr>
        <p:spPr>
          <a:xfrm>
            <a:off x="8208225" y="5486400"/>
            <a:ext cx="1" cy="1371600"/>
          </a:xfrm>
          <a:prstGeom prst="straightConnector1">
            <a:avLst/>
          </a:prstGeom>
          <a:noFill/>
          <a:ln cap="flat" cmpd="sng" w="9525">
            <a:solidFill>
              <a:srgbClr val="F1452F"/>
            </a:solidFill>
            <a:prstDash val="solid"/>
            <a:round/>
            <a:headEnd len="sm" w="sm" type="none"/>
            <a:tailEnd len="sm" w="sm" type="none"/>
          </a:ln>
        </p:spPr>
      </p:cxnSp>
      <p:sp>
        <p:nvSpPr>
          <p:cNvPr id="249" name="Google Shape;249;p31"/>
          <p:cNvSpPr txBox="1"/>
          <p:nvPr/>
        </p:nvSpPr>
        <p:spPr>
          <a:xfrm>
            <a:off x="8133397" y="5234939"/>
            <a:ext cx="159545" cy="138499"/>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F1452F"/>
              </a:buClr>
              <a:buSzPts val="900"/>
              <a:buFont typeface="Poppins Light"/>
              <a:buNone/>
            </a:pPr>
            <a:r>
              <a:t/>
            </a:r>
            <a:endParaRPr b="0" i="0" sz="900" u="none" cap="none" strike="noStrike">
              <a:solidFill>
                <a:srgbClr val="F1452F"/>
              </a:solidFill>
              <a:latin typeface="Poppins Light"/>
              <a:ea typeface="Poppins Light"/>
              <a:cs typeface="Poppins Light"/>
              <a:sym typeface="Poppins Light"/>
            </a:endParaRPr>
          </a:p>
        </p:txBody>
      </p:sp>
      <p:cxnSp>
        <p:nvCxnSpPr>
          <p:cNvPr id="250" name="Google Shape;250;p31"/>
          <p:cNvCxnSpPr/>
          <p:nvPr/>
        </p:nvCxnSpPr>
        <p:spPr>
          <a:xfrm>
            <a:off x="945299" y="2008442"/>
            <a:ext cx="542925" cy="0"/>
          </a:xfrm>
          <a:prstGeom prst="straightConnector1">
            <a:avLst/>
          </a:prstGeom>
          <a:noFill/>
          <a:ln cap="flat" cmpd="sng" w="76200">
            <a:solidFill>
              <a:srgbClr val="F1452F"/>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935775" y="1132135"/>
            <a:ext cx="5538598" cy="780695"/>
          </a:xfrm>
          <a:prstGeom prst="rect">
            <a:avLst/>
          </a:prstGeom>
          <a:noFill/>
          <a:ln>
            <a:noFill/>
          </a:ln>
        </p:spPr>
        <p:txBody>
          <a:bodyPr anchorCtr="0" anchor="t" bIns="0" lIns="0" spcFirstLastPara="1" rIns="0" wrap="square" tIns="0">
            <a:noAutofit/>
          </a:bodyPr>
          <a:lstStyle/>
          <a:p>
            <a:pPr indent="11175" lvl="0" marL="0" rtl="0" algn="l">
              <a:lnSpc>
                <a:spcPct val="100000"/>
              </a:lnSpc>
              <a:spcBef>
                <a:spcPts val="0"/>
              </a:spcBef>
              <a:spcAft>
                <a:spcPts val="0"/>
              </a:spcAft>
              <a:buClr>
                <a:srgbClr val="001B2F"/>
              </a:buClr>
              <a:buSzPts val="4400"/>
              <a:buFont typeface="Arial Black"/>
              <a:buNone/>
            </a:pPr>
            <a:r>
              <a:rPr b="1" i="0" lang="en-US" sz="4400" u="none" cap="none" strike="noStrike">
                <a:solidFill>
                  <a:srgbClr val="001B2F"/>
                </a:solidFill>
                <a:latin typeface="Arial Black"/>
                <a:ea typeface="Arial Black"/>
                <a:cs typeface="Arial Black"/>
                <a:sym typeface="Arial Black"/>
              </a:rPr>
              <a:t>Design Questions</a:t>
            </a:r>
            <a:endParaRPr b="1" i="0" sz="4400" u="none" cap="none" strike="noStrike">
              <a:solidFill>
                <a:srgbClr val="001B2F"/>
              </a:solidFill>
              <a:latin typeface="Arial Black"/>
              <a:ea typeface="Arial Black"/>
              <a:cs typeface="Arial Black"/>
              <a:sym typeface="Arial Black"/>
            </a:endParaRPr>
          </a:p>
        </p:txBody>
      </p:sp>
      <p:sp>
        <p:nvSpPr>
          <p:cNvPr id="256" name="Google Shape;256;p32"/>
          <p:cNvSpPr/>
          <p:nvPr/>
        </p:nvSpPr>
        <p:spPr>
          <a:xfrm>
            <a:off x="6327078" y="3354"/>
            <a:ext cx="2816922" cy="2962415"/>
          </a:xfrm>
          <a:prstGeom prst="rect">
            <a:avLst/>
          </a:prstGeom>
          <a:blipFill rotWithShape="1">
            <a:blip r:embed="rId3">
              <a:alphaModFix/>
            </a:blip>
            <a:stretch>
              <a:fillRect b="0" l="0" r="0" t="0"/>
            </a:stretch>
          </a:blip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257" name="Google Shape;257;p32"/>
          <p:cNvSpPr txBox="1"/>
          <p:nvPr/>
        </p:nvSpPr>
        <p:spPr>
          <a:xfrm>
            <a:off x="945298" y="2795807"/>
            <a:ext cx="7956963" cy="2241639"/>
          </a:xfrm>
          <a:prstGeom prst="rect">
            <a:avLst/>
          </a:prstGeom>
          <a:noFill/>
          <a:ln>
            <a:noFill/>
          </a:ln>
        </p:spPr>
        <p:txBody>
          <a:bodyPr anchorCtr="0" anchor="t" bIns="0" lIns="0" spcFirstLastPara="1" rIns="0" wrap="square" tIns="0">
            <a:noAutofit/>
          </a:bodyPr>
          <a:lstStyle/>
          <a:p>
            <a:pPr indent="-342900" lvl="0" marL="342900" marR="1897379" rtl="0" algn="l">
              <a:lnSpc>
                <a:spcPct val="100000"/>
              </a:lnSpc>
              <a:spcBef>
                <a:spcPts val="0"/>
              </a:spcBef>
              <a:spcAft>
                <a:spcPts val="0"/>
              </a:spcAft>
              <a:buClr>
                <a:srgbClr val="464153"/>
              </a:buClr>
              <a:buSzPts val="2400"/>
              <a:buFont typeface="Arial"/>
              <a:buChar char="•"/>
            </a:pPr>
            <a:r>
              <a:rPr b="0" i="0" lang="en-US" sz="2400" u="none" cap="none" strike="noStrike">
                <a:solidFill>
                  <a:srgbClr val="464153"/>
                </a:solidFill>
                <a:latin typeface="Arial"/>
                <a:ea typeface="Arial"/>
                <a:cs typeface="Arial"/>
                <a:sym typeface="Arial"/>
              </a:rPr>
              <a:t>What are the triggers to help them to stay motivated?</a:t>
            </a:r>
            <a:endParaRPr/>
          </a:p>
          <a:p>
            <a:pPr indent="-190500" lvl="0" marL="342900" marR="1897379" rtl="0" algn="l">
              <a:lnSpc>
                <a:spcPct val="100000"/>
              </a:lnSpc>
              <a:spcBef>
                <a:spcPts val="75"/>
              </a:spcBef>
              <a:spcAft>
                <a:spcPts val="0"/>
              </a:spcAft>
              <a:buClr>
                <a:srgbClr val="464153"/>
              </a:buClr>
              <a:buSzPts val="2400"/>
              <a:buFont typeface="Arial"/>
              <a:buNone/>
            </a:pPr>
            <a:r>
              <a:t/>
            </a:r>
            <a:endParaRPr b="0" i="0" sz="2400" u="none" cap="none" strike="noStrike">
              <a:solidFill>
                <a:srgbClr val="464153"/>
              </a:solidFill>
              <a:latin typeface="Arial"/>
              <a:ea typeface="Arial"/>
              <a:cs typeface="Arial"/>
              <a:sym typeface="Arial"/>
            </a:endParaRPr>
          </a:p>
          <a:p>
            <a:pPr indent="-342900" lvl="0" marL="342900" marR="1897379" rtl="0" algn="l">
              <a:lnSpc>
                <a:spcPct val="100000"/>
              </a:lnSpc>
              <a:spcBef>
                <a:spcPts val="75"/>
              </a:spcBef>
              <a:spcAft>
                <a:spcPts val="0"/>
              </a:spcAft>
              <a:buClr>
                <a:srgbClr val="464153"/>
              </a:buClr>
              <a:buSzPts val="2400"/>
              <a:buFont typeface="Arial"/>
              <a:buChar char="•"/>
            </a:pPr>
            <a:r>
              <a:rPr b="0" i="0" lang="en-US" sz="2400" u="none" cap="none" strike="noStrike">
                <a:solidFill>
                  <a:srgbClr val="464153"/>
                </a:solidFill>
                <a:latin typeface="Arial"/>
                <a:ea typeface="Arial"/>
                <a:cs typeface="Arial"/>
                <a:sym typeface="Arial"/>
              </a:rPr>
              <a:t>Almost all Educational Institutions in Europe as been temporarily closed. How can learning continue? </a:t>
            </a:r>
            <a:endParaRPr/>
          </a:p>
        </p:txBody>
      </p:sp>
      <p:cxnSp>
        <p:nvCxnSpPr>
          <p:cNvPr id="258" name="Google Shape;258;p32"/>
          <p:cNvCxnSpPr/>
          <p:nvPr/>
        </p:nvCxnSpPr>
        <p:spPr>
          <a:xfrm>
            <a:off x="8208225" y="5486400"/>
            <a:ext cx="1" cy="1371600"/>
          </a:xfrm>
          <a:prstGeom prst="straightConnector1">
            <a:avLst/>
          </a:prstGeom>
          <a:noFill/>
          <a:ln cap="flat" cmpd="sng" w="9525">
            <a:solidFill>
              <a:srgbClr val="F1452F"/>
            </a:solidFill>
            <a:prstDash val="solid"/>
            <a:round/>
            <a:headEnd len="sm" w="sm" type="none"/>
            <a:tailEnd len="sm" w="sm" type="none"/>
          </a:ln>
        </p:spPr>
      </p:cxnSp>
      <p:cxnSp>
        <p:nvCxnSpPr>
          <p:cNvPr id="259" name="Google Shape;259;p32"/>
          <p:cNvCxnSpPr/>
          <p:nvPr/>
        </p:nvCxnSpPr>
        <p:spPr>
          <a:xfrm>
            <a:off x="945299" y="2008442"/>
            <a:ext cx="542925" cy="0"/>
          </a:xfrm>
          <a:prstGeom prst="straightConnector1">
            <a:avLst/>
          </a:prstGeom>
          <a:noFill/>
          <a:ln cap="flat" cmpd="sng" w="76200">
            <a:solidFill>
              <a:srgbClr val="F1452F"/>
            </a:solidFill>
            <a:prstDash val="solid"/>
            <a:round/>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935775" y="1132135"/>
            <a:ext cx="5538598" cy="780695"/>
          </a:xfrm>
          <a:prstGeom prst="rect">
            <a:avLst/>
          </a:prstGeom>
          <a:noFill/>
          <a:ln>
            <a:noFill/>
          </a:ln>
        </p:spPr>
        <p:txBody>
          <a:bodyPr anchorCtr="0" anchor="t" bIns="0" lIns="0" spcFirstLastPara="1" rIns="0" wrap="square" tIns="0">
            <a:noAutofit/>
          </a:bodyPr>
          <a:lstStyle/>
          <a:p>
            <a:pPr indent="11175" lvl="0" marL="0" rtl="0" algn="l">
              <a:lnSpc>
                <a:spcPct val="100000"/>
              </a:lnSpc>
              <a:spcBef>
                <a:spcPts val="0"/>
              </a:spcBef>
              <a:spcAft>
                <a:spcPts val="0"/>
              </a:spcAft>
              <a:buClr>
                <a:srgbClr val="001B2F"/>
              </a:buClr>
              <a:buSzPts val="4400"/>
              <a:buFont typeface="Arial Black"/>
              <a:buNone/>
            </a:pPr>
            <a:r>
              <a:rPr b="1" i="0" lang="en-US" sz="4400" u="none" cap="none" strike="noStrike">
                <a:solidFill>
                  <a:srgbClr val="001B2F"/>
                </a:solidFill>
                <a:latin typeface="Arial Black"/>
                <a:ea typeface="Arial Black"/>
                <a:cs typeface="Arial Black"/>
                <a:sym typeface="Arial Black"/>
              </a:rPr>
              <a:t>Metrics</a:t>
            </a:r>
            <a:endParaRPr b="1" i="0" sz="4400" u="none" cap="none" strike="noStrike">
              <a:solidFill>
                <a:srgbClr val="001B2F"/>
              </a:solidFill>
              <a:latin typeface="Arial Black"/>
              <a:ea typeface="Arial Black"/>
              <a:cs typeface="Arial Black"/>
              <a:sym typeface="Arial Black"/>
            </a:endParaRPr>
          </a:p>
        </p:txBody>
      </p:sp>
      <p:sp>
        <p:nvSpPr>
          <p:cNvPr id="265" name="Google Shape;265;p33"/>
          <p:cNvSpPr/>
          <p:nvPr/>
        </p:nvSpPr>
        <p:spPr>
          <a:xfrm>
            <a:off x="6327078" y="3354"/>
            <a:ext cx="2816922" cy="2962415"/>
          </a:xfrm>
          <a:prstGeom prst="rect">
            <a:avLst/>
          </a:prstGeom>
          <a:blipFill rotWithShape="1">
            <a:blip r:embed="rId3">
              <a:alphaModFix/>
            </a:blip>
            <a:stretch>
              <a:fillRect b="0" l="0" r="0" t="0"/>
            </a:stretch>
          </a:blip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266" name="Google Shape;266;p33"/>
          <p:cNvSpPr txBox="1"/>
          <p:nvPr/>
        </p:nvSpPr>
        <p:spPr>
          <a:xfrm>
            <a:off x="945298" y="2795807"/>
            <a:ext cx="7956963" cy="1897955"/>
          </a:xfrm>
          <a:prstGeom prst="rect">
            <a:avLst/>
          </a:prstGeom>
          <a:noFill/>
          <a:ln>
            <a:noFill/>
          </a:ln>
        </p:spPr>
        <p:txBody>
          <a:bodyPr anchorCtr="0" anchor="t" bIns="0" lIns="0" spcFirstLastPara="1" rIns="0" wrap="square" tIns="0">
            <a:noAutofit/>
          </a:bodyPr>
          <a:lstStyle/>
          <a:p>
            <a:pPr indent="-342900" lvl="0" marL="342900" marR="1897379" rtl="0" algn="l">
              <a:lnSpc>
                <a:spcPct val="100000"/>
              </a:lnSpc>
              <a:spcBef>
                <a:spcPts val="0"/>
              </a:spcBef>
              <a:spcAft>
                <a:spcPts val="0"/>
              </a:spcAft>
              <a:buClr>
                <a:srgbClr val="464153"/>
              </a:buClr>
              <a:buSzPts val="2400"/>
              <a:buFont typeface="Arial"/>
              <a:buChar char="•"/>
            </a:pPr>
            <a:r>
              <a:rPr b="0" i="0" lang="en-US" sz="2400" u="none" cap="none" strike="noStrike">
                <a:solidFill>
                  <a:srgbClr val="464153"/>
                </a:solidFill>
                <a:latin typeface="Arial"/>
                <a:ea typeface="Arial"/>
                <a:cs typeface="Arial"/>
                <a:sym typeface="Arial"/>
              </a:rPr>
              <a:t>Effectiveness</a:t>
            </a:r>
            <a:endParaRPr/>
          </a:p>
          <a:p>
            <a:pPr indent="-342900" lvl="0" marL="342900" marR="1897379" rtl="0" algn="l">
              <a:lnSpc>
                <a:spcPct val="100000"/>
              </a:lnSpc>
              <a:spcBef>
                <a:spcPts val="75"/>
              </a:spcBef>
              <a:spcAft>
                <a:spcPts val="0"/>
              </a:spcAft>
              <a:buClr>
                <a:srgbClr val="464153"/>
              </a:buClr>
              <a:buSzPts val="2400"/>
              <a:buFont typeface="Arial"/>
              <a:buChar char="•"/>
            </a:pPr>
            <a:r>
              <a:rPr b="0" i="0" lang="en-US" sz="2400" u="none" cap="none" strike="noStrike">
                <a:solidFill>
                  <a:srgbClr val="464153"/>
                </a:solidFill>
                <a:latin typeface="Arial"/>
                <a:ea typeface="Arial"/>
                <a:cs typeface="Arial"/>
                <a:sym typeface="Arial"/>
              </a:rPr>
              <a:t>Efficiency</a:t>
            </a:r>
            <a:endParaRPr/>
          </a:p>
          <a:p>
            <a:pPr indent="-342900" lvl="0" marL="342900" marR="1897379" rtl="0" algn="l">
              <a:lnSpc>
                <a:spcPct val="100000"/>
              </a:lnSpc>
              <a:spcBef>
                <a:spcPts val="75"/>
              </a:spcBef>
              <a:spcAft>
                <a:spcPts val="0"/>
              </a:spcAft>
              <a:buClr>
                <a:srgbClr val="464153"/>
              </a:buClr>
              <a:buSzPts val="2400"/>
              <a:buFont typeface="Arial"/>
              <a:buChar char="•"/>
            </a:pPr>
            <a:r>
              <a:rPr b="0" i="0" lang="en-US" sz="2400" u="none" cap="none" strike="noStrike">
                <a:solidFill>
                  <a:srgbClr val="464153"/>
                </a:solidFill>
                <a:latin typeface="Arial"/>
                <a:ea typeface="Arial"/>
                <a:cs typeface="Arial"/>
                <a:sym typeface="Arial"/>
              </a:rPr>
              <a:t>Engagement</a:t>
            </a:r>
            <a:endParaRPr/>
          </a:p>
          <a:p>
            <a:pPr indent="-342900" lvl="0" marL="342900" marR="1897379" rtl="0" algn="l">
              <a:lnSpc>
                <a:spcPct val="100000"/>
              </a:lnSpc>
              <a:spcBef>
                <a:spcPts val="75"/>
              </a:spcBef>
              <a:spcAft>
                <a:spcPts val="0"/>
              </a:spcAft>
              <a:buClr>
                <a:srgbClr val="464153"/>
              </a:buClr>
              <a:buSzPts val="2400"/>
              <a:buFont typeface="Arial"/>
              <a:buChar char="•"/>
            </a:pPr>
            <a:r>
              <a:rPr b="0" i="0" lang="en-US" sz="2400" u="none" cap="none" strike="noStrike">
                <a:solidFill>
                  <a:srgbClr val="464153"/>
                </a:solidFill>
                <a:latin typeface="Arial"/>
                <a:ea typeface="Arial"/>
                <a:cs typeface="Arial"/>
                <a:sym typeface="Arial"/>
              </a:rPr>
              <a:t>Creativity</a:t>
            </a:r>
            <a:endParaRPr/>
          </a:p>
          <a:p>
            <a:pPr indent="-342900" lvl="0" marL="342900" marR="1897379" rtl="0" algn="l">
              <a:lnSpc>
                <a:spcPct val="100000"/>
              </a:lnSpc>
              <a:spcBef>
                <a:spcPts val="75"/>
              </a:spcBef>
              <a:spcAft>
                <a:spcPts val="0"/>
              </a:spcAft>
              <a:buClr>
                <a:srgbClr val="464153"/>
              </a:buClr>
              <a:buSzPts val="2400"/>
              <a:buFont typeface="Arial"/>
              <a:buChar char="•"/>
            </a:pPr>
            <a:r>
              <a:rPr b="0" i="0" lang="en-US" sz="2400" u="none" cap="none" strike="noStrike">
                <a:solidFill>
                  <a:srgbClr val="464153"/>
                </a:solidFill>
                <a:latin typeface="Arial"/>
                <a:ea typeface="Arial"/>
                <a:cs typeface="Arial"/>
                <a:sym typeface="Arial"/>
              </a:rPr>
              <a:t>Simple and practical</a:t>
            </a:r>
            <a:endParaRPr/>
          </a:p>
        </p:txBody>
      </p:sp>
      <p:cxnSp>
        <p:nvCxnSpPr>
          <p:cNvPr id="267" name="Google Shape;267;p33"/>
          <p:cNvCxnSpPr/>
          <p:nvPr/>
        </p:nvCxnSpPr>
        <p:spPr>
          <a:xfrm>
            <a:off x="8208225" y="5486400"/>
            <a:ext cx="1" cy="1371600"/>
          </a:xfrm>
          <a:prstGeom prst="straightConnector1">
            <a:avLst/>
          </a:prstGeom>
          <a:noFill/>
          <a:ln cap="flat" cmpd="sng" w="9525">
            <a:solidFill>
              <a:srgbClr val="F1452F"/>
            </a:solidFill>
            <a:prstDash val="solid"/>
            <a:round/>
            <a:headEnd len="sm" w="sm" type="none"/>
            <a:tailEnd len="sm" w="sm" type="none"/>
          </a:ln>
        </p:spPr>
      </p:cxnSp>
      <p:sp>
        <p:nvSpPr>
          <p:cNvPr id="268" name="Google Shape;268;p33"/>
          <p:cNvSpPr txBox="1"/>
          <p:nvPr/>
        </p:nvSpPr>
        <p:spPr>
          <a:xfrm>
            <a:off x="8133397" y="5234939"/>
            <a:ext cx="159545" cy="138499"/>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F1452F"/>
              </a:buClr>
              <a:buSzPts val="900"/>
              <a:buFont typeface="Poppins Light"/>
              <a:buNone/>
            </a:pPr>
            <a:r>
              <a:t/>
            </a:r>
            <a:endParaRPr b="0" i="0" sz="900" u="none" cap="none" strike="noStrike">
              <a:solidFill>
                <a:srgbClr val="F1452F"/>
              </a:solidFill>
              <a:latin typeface="Poppins Light"/>
              <a:ea typeface="Poppins Light"/>
              <a:cs typeface="Poppins Light"/>
              <a:sym typeface="Poppins Light"/>
            </a:endParaRPr>
          </a:p>
        </p:txBody>
      </p:sp>
      <p:cxnSp>
        <p:nvCxnSpPr>
          <p:cNvPr id="269" name="Google Shape;269;p33"/>
          <p:cNvCxnSpPr/>
          <p:nvPr/>
        </p:nvCxnSpPr>
        <p:spPr>
          <a:xfrm>
            <a:off x="945299" y="2008442"/>
            <a:ext cx="542925" cy="0"/>
          </a:xfrm>
          <a:prstGeom prst="straightConnector1">
            <a:avLst/>
          </a:prstGeom>
          <a:noFill/>
          <a:ln cap="flat" cmpd="sng" w="76200">
            <a:solidFill>
              <a:srgbClr val="F1452F"/>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935775" y="1132135"/>
            <a:ext cx="5538598" cy="780695"/>
          </a:xfrm>
          <a:prstGeom prst="rect">
            <a:avLst/>
          </a:prstGeom>
          <a:noFill/>
          <a:ln>
            <a:noFill/>
          </a:ln>
        </p:spPr>
        <p:txBody>
          <a:bodyPr anchorCtr="0" anchor="t" bIns="0" lIns="0" spcFirstLastPara="1" rIns="0" wrap="square" tIns="0">
            <a:noAutofit/>
          </a:bodyPr>
          <a:lstStyle/>
          <a:p>
            <a:pPr indent="11175" lvl="0" marL="0" rtl="0" algn="l">
              <a:lnSpc>
                <a:spcPct val="100000"/>
              </a:lnSpc>
              <a:spcBef>
                <a:spcPts val="0"/>
              </a:spcBef>
              <a:spcAft>
                <a:spcPts val="0"/>
              </a:spcAft>
              <a:buClr>
                <a:srgbClr val="001B2F"/>
              </a:buClr>
              <a:buSzPts val="4400"/>
              <a:buFont typeface="Arial Black"/>
              <a:buNone/>
            </a:pPr>
            <a:r>
              <a:rPr b="1" i="0" lang="en-US" sz="4400" u="none" cap="none" strike="noStrike">
                <a:solidFill>
                  <a:srgbClr val="001B2F"/>
                </a:solidFill>
                <a:latin typeface="Arial Black"/>
                <a:ea typeface="Arial Black"/>
                <a:cs typeface="Arial Black"/>
                <a:sym typeface="Arial Black"/>
              </a:rPr>
              <a:t>Challenges</a:t>
            </a:r>
            <a:endParaRPr b="1" i="0" sz="4400" u="none" cap="none" strike="noStrike">
              <a:solidFill>
                <a:srgbClr val="001B2F"/>
              </a:solidFill>
              <a:latin typeface="Arial Black"/>
              <a:ea typeface="Arial Black"/>
              <a:cs typeface="Arial Black"/>
              <a:sym typeface="Arial Black"/>
            </a:endParaRPr>
          </a:p>
        </p:txBody>
      </p:sp>
      <p:sp>
        <p:nvSpPr>
          <p:cNvPr id="275" name="Google Shape;275;p34"/>
          <p:cNvSpPr/>
          <p:nvPr/>
        </p:nvSpPr>
        <p:spPr>
          <a:xfrm>
            <a:off x="6327078" y="3354"/>
            <a:ext cx="2816922" cy="2962415"/>
          </a:xfrm>
          <a:prstGeom prst="rect">
            <a:avLst/>
          </a:prstGeom>
          <a:blipFill rotWithShape="1">
            <a:blip r:embed="rId3">
              <a:alphaModFix/>
            </a:blip>
            <a:stretch>
              <a:fillRect b="0" l="0" r="0" t="0"/>
            </a:stretch>
          </a:blip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276" name="Google Shape;276;p34"/>
          <p:cNvSpPr txBox="1"/>
          <p:nvPr/>
        </p:nvSpPr>
        <p:spPr>
          <a:xfrm>
            <a:off x="945298" y="2795807"/>
            <a:ext cx="7956963" cy="2241639"/>
          </a:xfrm>
          <a:prstGeom prst="rect">
            <a:avLst/>
          </a:prstGeom>
          <a:noFill/>
          <a:ln>
            <a:noFill/>
          </a:ln>
        </p:spPr>
        <p:txBody>
          <a:bodyPr anchorCtr="0" anchor="t" bIns="0" lIns="0" spcFirstLastPara="1" rIns="0" wrap="square" tIns="0">
            <a:noAutofit/>
          </a:bodyPr>
          <a:lstStyle/>
          <a:p>
            <a:pPr indent="-342900" lvl="0" marL="342900" marR="1897379" rtl="0" algn="l">
              <a:lnSpc>
                <a:spcPct val="100000"/>
              </a:lnSpc>
              <a:spcBef>
                <a:spcPts val="0"/>
              </a:spcBef>
              <a:spcAft>
                <a:spcPts val="0"/>
              </a:spcAft>
              <a:buClr>
                <a:srgbClr val="464153"/>
              </a:buClr>
              <a:buSzPts val="2400"/>
              <a:buFont typeface="Arial"/>
              <a:buChar char="•"/>
            </a:pPr>
            <a:r>
              <a:rPr b="0" i="0" lang="en-US" sz="2400" u="none" cap="none" strike="noStrike">
                <a:solidFill>
                  <a:srgbClr val="464153"/>
                </a:solidFill>
                <a:latin typeface="Arial"/>
                <a:ea typeface="Arial"/>
                <a:cs typeface="Arial"/>
                <a:sym typeface="Arial"/>
              </a:rPr>
              <a:t>Some school students might be already using internal tool built in school system. </a:t>
            </a:r>
            <a:endParaRPr/>
          </a:p>
          <a:p>
            <a:pPr indent="-342900" lvl="0" marL="342900" marR="1897379" rtl="0" algn="l">
              <a:lnSpc>
                <a:spcPct val="100000"/>
              </a:lnSpc>
              <a:spcBef>
                <a:spcPts val="75"/>
              </a:spcBef>
              <a:spcAft>
                <a:spcPts val="0"/>
              </a:spcAft>
              <a:buClr>
                <a:srgbClr val="464153"/>
              </a:buClr>
              <a:buSzPts val="2400"/>
              <a:buFont typeface="Arial"/>
              <a:buChar char="•"/>
            </a:pPr>
            <a:r>
              <a:rPr b="0" i="0" lang="en-US" sz="2400" u="none" cap="none" strike="noStrike">
                <a:solidFill>
                  <a:srgbClr val="464153"/>
                </a:solidFill>
                <a:latin typeface="Arial"/>
                <a:ea typeface="Arial"/>
                <a:cs typeface="Arial"/>
                <a:sym typeface="Arial"/>
              </a:rPr>
              <a:t>Blackboards, Canvas etc., </a:t>
            </a:r>
            <a:endParaRPr/>
          </a:p>
          <a:p>
            <a:pPr indent="-342900" lvl="0" marL="342900" marR="1897379" rtl="0" algn="l">
              <a:lnSpc>
                <a:spcPct val="100000"/>
              </a:lnSpc>
              <a:spcBef>
                <a:spcPts val="75"/>
              </a:spcBef>
              <a:spcAft>
                <a:spcPts val="0"/>
              </a:spcAft>
              <a:buClr>
                <a:srgbClr val="464153"/>
              </a:buClr>
              <a:buSzPts val="2400"/>
              <a:buFont typeface="Arial"/>
              <a:buChar char="•"/>
            </a:pPr>
            <a:r>
              <a:rPr b="0" i="0" lang="en-US" sz="2400" u="none" cap="none" strike="noStrike">
                <a:solidFill>
                  <a:srgbClr val="464153"/>
                </a:solidFill>
                <a:latin typeface="Arial"/>
                <a:ea typeface="Arial"/>
                <a:cs typeface="Arial"/>
                <a:sym typeface="Arial"/>
              </a:rPr>
              <a:t>There is lack of engagement among students and this can affect their mental health. </a:t>
            </a:r>
            <a:endParaRPr/>
          </a:p>
        </p:txBody>
      </p:sp>
      <p:cxnSp>
        <p:nvCxnSpPr>
          <p:cNvPr id="277" name="Google Shape;277;p34"/>
          <p:cNvCxnSpPr/>
          <p:nvPr/>
        </p:nvCxnSpPr>
        <p:spPr>
          <a:xfrm>
            <a:off x="8208225" y="5486400"/>
            <a:ext cx="1" cy="1371600"/>
          </a:xfrm>
          <a:prstGeom prst="straightConnector1">
            <a:avLst/>
          </a:prstGeom>
          <a:noFill/>
          <a:ln cap="flat" cmpd="sng" w="9525">
            <a:solidFill>
              <a:srgbClr val="F1452F"/>
            </a:solidFill>
            <a:prstDash val="solid"/>
            <a:round/>
            <a:headEnd len="sm" w="sm" type="none"/>
            <a:tailEnd len="sm" w="sm" type="none"/>
          </a:ln>
        </p:spPr>
      </p:cxnSp>
      <p:sp>
        <p:nvSpPr>
          <p:cNvPr id="278" name="Google Shape;278;p34"/>
          <p:cNvSpPr txBox="1"/>
          <p:nvPr/>
        </p:nvSpPr>
        <p:spPr>
          <a:xfrm>
            <a:off x="8133397" y="5234939"/>
            <a:ext cx="159545" cy="138499"/>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F1452F"/>
              </a:buClr>
              <a:buSzPts val="900"/>
              <a:buFont typeface="Poppins Light"/>
              <a:buNone/>
            </a:pPr>
            <a:r>
              <a:t/>
            </a:r>
            <a:endParaRPr b="0" i="0" sz="900" u="none" cap="none" strike="noStrike">
              <a:solidFill>
                <a:srgbClr val="F1452F"/>
              </a:solidFill>
              <a:latin typeface="Poppins Light"/>
              <a:ea typeface="Poppins Light"/>
              <a:cs typeface="Poppins Light"/>
              <a:sym typeface="Poppins Light"/>
            </a:endParaRPr>
          </a:p>
        </p:txBody>
      </p:sp>
      <p:cxnSp>
        <p:nvCxnSpPr>
          <p:cNvPr id="279" name="Google Shape;279;p34"/>
          <p:cNvCxnSpPr/>
          <p:nvPr/>
        </p:nvCxnSpPr>
        <p:spPr>
          <a:xfrm>
            <a:off x="945299" y="2008442"/>
            <a:ext cx="542925" cy="0"/>
          </a:xfrm>
          <a:prstGeom prst="straightConnector1">
            <a:avLst/>
          </a:prstGeom>
          <a:noFill/>
          <a:ln cap="flat" cmpd="sng" w="76200">
            <a:solidFill>
              <a:srgbClr val="F1452F"/>
            </a:solidFill>
            <a:prstDash val="solid"/>
            <a:round/>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5"/>
          <p:cNvSpPr txBox="1"/>
          <p:nvPr>
            <p:ph type="title"/>
          </p:nvPr>
        </p:nvSpPr>
        <p:spPr>
          <a:xfrm>
            <a:off x="935775" y="1132135"/>
            <a:ext cx="5538598" cy="780695"/>
          </a:xfrm>
          <a:prstGeom prst="rect">
            <a:avLst/>
          </a:prstGeom>
          <a:noFill/>
          <a:ln>
            <a:noFill/>
          </a:ln>
        </p:spPr>
        <p:txBody>
          <a:bodyPr anchorCtr="0" anchor="t" bIns="0" lIns="0" spcFirstLastPara="1" rIns="0" wrap="square" tIns="0">
            <a:noAutofit/>
          </a:bodyPr>
          <a:lstStyle/>
          <a:p>
            <a:pPr indent="11175" lvl="0" marL="0" rtl="0" algn="l">
              <a:lnSpc>
                <a:spcPct val="100000"/>
              </a:lnSpc>
              <a:spcBef>
                <a:spcPts val="0"/>
              </a:spcBef>
              <a:spcAft>
                <a:spcPts val="0"/>
              </a:spcAft>
              <a:buClr>
                <a:srgbClr val="001B2F"/>
              </a:buClr>
              <a:buSzPts val="4400"/>
              <a:buFont typeface="Arial Black"/>
              <a:buNone/>
            </a:pPr>
            <a:r>
              <a:rPr b="1" i="0" lang="en-US" sz="4400" u="none" cap="none" strike="noStrike">
                <a:solidFill>
                  <a:srgbClr val="001B2F"/>
                </a:solidFill>
                <a:latin typeface="Arial Black"/>
                <a:ea typeface="Arial Black"/>
                <a:cs typeface="Arial Black"/>
                <a:sym typeface="Arial Black"/>
              </a:rPr>
              <a:t>User Goals</a:t>
            </a:r>
            <a:endParaRPr b="1" i="0" sz="4400" u="none" cap="none" strike="noStrike">
              <a:solidFill>
                <a:srgbClr val="001B2F"/>
              </a:solidFill>
              <a:latin typeface="Arial Black"/>
              <a:ea typeface="Arial Black"/>
              <a:cs typeface="Arial Black"/>
              <a:sym typeface="Arial Black"/>
            </a:endParaRPr>
          </a:p>
        </p:txBody>
      </p:sp>
      <p:sp>
        <p:nvSpPr>
          <p:cNvPr id="285" name="Google Shape;285;p35"/>
          <p:cNvSpPr/>
          <p:nvPr/>
        </p:nvSpPr>
        <p:spPr>
          <a:xfrm>
            <a:off x="6327078" y="3354"/>
            <a:ext cx="2816922" cy="2962415"/>
          </a:xfrm>
          <a:prstGeom prst="rect">
            <a:avLst/>
          </a:prstGeom>
          <a:blipFill rotWithShape="1">
            <a:blip r:embed="rId3">
              <a:alphaModFix/>
            </a:blip>
            <a:stretch>
              <a:fillRect b="0" l="0" r="0" t="0"/>
            </a:stretch>
          </a:blip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286" name="Google Shape;286;p35"/>
          <p:cNvSpPr txBox="1"/>
          <p:nvPr/>
        </p:nvSpPr>
        <p:spPr>
          <a:xfrm>
            <a:off x="945298" y="2795807"/>
            <a:ext cx="7956963" cy="3005951"/>
          </a:xfrm>
          <a:prstGeom prst="rect">
            <a:avLst/>
          </a:prstGeom>
          <a:noFill/>
          <a:ln>
            <a:noFill/>
          </a:ln>
        </p:spPr>
        <p:txBody>
          <a:bodyPr anchorCtr="0" anchor="t" bIns="0" lIns="0" spcFirstLastPara="1" rIns="0" wrap="square" tIns="0">
            <a:noAutofit/>
          </a:bodyPr>
          <a:lstStyle/>
          <a:p>
            <a:pPr indent="-342900" lvl="0" marL="342900" marR="1897379" rtl="0" algn="l">
              <a:lnSpc>
                <a:spcPct val="100000"/>
              </a:lnSpc>
              <a:spcBef>
                <a:spcPts val="0"/>
              </a:spcBef>
              <a:spcAft>
                <a:spcPts val="0"/>
              </a:spcAft>
              <a:buClr>
                <a:srgbClr val="464153"/>
              </a:buClr>
              <a:buSzPts val="2400"/>
              <a:buFont typeface="Arial"/>
              <a:buChar char="•"/>
            </a:pPr>
            <a:r>
              <a:rPr b="0" i="0" lang="en-US" sz="2400" u="none" cap="none" strike="noStrike">
                <a:solidFill>
                  <a:srgbClr val="464153"/>
                </a:solidFill>
                <a:latin typeface="Arial"/>
                <a:ea typeface="Arial"/>
                <a:cs typeface="Arial"/>
                <a:sym typeface="Arial"/>
              </a:rPr>
              <a:t>User wants to stay motivated</a:t>
            </a:r>
            <a:endParaRPr/>
          </a:p>
          <a:p>
            <a:pPr indent="-342900" lvl="0" marL="342900" marR="1897379" rtl="0" algn="l">
              <a:lnSpc>
                <a:spcPct val="100000"/>
              </a:lnSpc>
              <a:spcBef>
                <a:spcPts val="75"/>
              </a:spcBef>
              <a:spcAft>
                <a:spcPts val="0"/>
              </a:spcAft>
              <a:buClr>
                <a:srgbClr val="464153"/>
              </a:buClr>
              <a:buSzPts val="2400"/>
              <a:buFont typeface="Arial"/>
              <a:buChar char="•"/>
            </a:pPr>
            <a:r>
              <a:rPr b="0" i="0" lang="en-US" sz="2400" u="none" cap="none" strike="noStrike">
                <a:solidFill>
                  <a:srgbClr val="464153"/>
                </a:solidFill>
                <a:latin typeface="Arial"/>
                <a:ea typeface="Arial"/>
                <a:cs typeface="Arial"/>
                <a:sym typeface="Arial"/>
              </a:rPr>
              <a:t>User wants to build self-study habits</a:t>
            </a:r>
            <a:endParaRPr/>
          </a:p>
          <a:p>
            <a:pPr indent="-342900" lvl="0" marL="342900" marR="1897379" rtl="0" algn="l">
              <a:lnSpc>
                <a:spcPct val="100000"/>
              </a:lnSpc>
              <a:spcBef>
                <a:spcPts val="75"/>
              </a:spcBef>
              <a:spcAft>
                <a:spcPts val="0"/>
              </a:spcAft>
              <a:buClr>
                <a:srgbClr val="464153"/>
              </a:buClr>
              <a:buSzPts val="2400"/>
              <a:buFont typeface="Arial"/>
              <a:buChar char="•"/>
            </a:pPr>
            <a:r>
              <a:rPr b="0" i="0" lang="en-US" sz="2400" u="none" cap="none" strike="noStrike">
                <a:solidFill>
                  <a:srgbClr val="464153"/>
                </a:solidFill>
                <a:latin typeface="Arial"/>
                <a:ea typeface="Arial"/>
                <a:cs typeface="Arial"/>
                <a:sym typeface="Arial"/>
              </a:rPr>
              <a:t>User needs someone (ex: teacher) to guide and motivate themselves</a:t>
            </a:r>
            <a:endParaRPr/>
          </a:p>
          <a:p>
            <a:pPr indent="-342900" lvl="0" marL="342900" marR="1897379" rtl="0" algn="l">
              <a:lnSpc>
                <a:spcPct val="100000"/>
              </a:lnSpc>
              <a:spcBef>
                <a:spcPts val="75"/>
              </a:spcBef>
              <a:spcAft>
                <a:spcPts val="0"/>
              </a:spcAft>
              <a:buClr>
                <a:srgbClr val="464153"/>
              </a:buClr>
              <a:buSzPts val="2400"/>
              <a:buFont typeface="Arial"/>
              <a:buChar char="•"/>
            </a:pPr>
            <a:r>
              <a:rPr b="0" i="0" lang="en-US" sz="2400" u="none" cap="none" strike="noStrike">
                <a:solidFill>
                  <a:srgbClr val="464153"/>
                </a:solidFill>
                <a:latin typeface="Arial"/>
                <a:ea typeface="Arial"/>
                <a:cs typeface="Arial"/>
                <a:sym typeface="Arial"/>
              </a:rPr>
              <a:t>User needs resources to complete the learning tasks </a:t>
            </a:r>
            <a:endParaRPr/>
          </a:p>
          <a:p>
            <a:pPr indent="-342900" lvl="0" marL="342900" marR="1897379" rtl="0" algn="l">
              <a:lnSpc>
                <a:spcPct val="100000"/>
              </a:lnSpc>
              <a:spcBef>
                <a:spcPts val="75"/>
              </a:spcBef>
              <a:spcAft>
                <a:spcPts val="0"/>
              </a:spcAft>
              <a:buClr>
                <a:srgbClr val="464153"/>
              </a:buClr>
              <a:buSzPts val="2400"/>
              <a:buFont typeface="Arial"/>
              <a:buChar char="•"/>
            </a:pPr>
            <a:r>
              <a:rPr b="0" i="0" lang="en-US" sz="2400" u="none" cap="none" strike="noStrike">
                <a:solidFill>
                  <a:srgbClr val="464153"/>
                </a:solidFill>
                <a:latin typeface="Arial"/>
                <a:ea typeface="Arial"/>
                <a:cs typeface="Arial"/>
                <a:sym typeface="Arial"/>
              </a:rPr>
              <a:t>User needs help from the lockdown to boost mental health</a:t>
            </a:r>
            <a:endParaRPr/>
          </a:p>
        </p:txBody>
      </p:sp>
      <p:cxnSp>
        <p:nvCxnSpPr>
          <p:cNvPr id="287" name="Google Shape;287;p35"/>
          <p:cNvCxnSpPr/>
          <p:nvPr/>
        </p:nvCxnSpPr>
        <p:spPr>
          <a:xfrm>
            <a:off x="8208225" y="5486400"/>
            <a:ext cx="1" cy="1371600"/>
          </a:xfrm>
          <a:prstGeom prst="straightConnector1">
            <a:avLst/>
          </a:prstGeom>
          <a:noFill/>
          <a:ln cap="flat" cmpd="sng" w="9525">
            <a:solidFill>
              <a:srgbClr val="F1452F"/>
            </a:solidFill>
            <a:prstDash val="solid"/>
            <a:round/>
            <a:headEnd len="sm" w="sm" type="none"/>
            <a:tailEnd len="sm" w="sm" type="none"/>
          </a:ln>
        </p:spPr>
      </p:cxnSp>
      <p:sp>
        <p:nvSpPr>
          <p:cNvPr id="288" name="Google Shape;288;p35"/>
          <p:cNvSpPr txBox="1"/>
          <p:nvPr/>
        </p:nvSpPr>
        <p:spPr>
          <a:xfrm>
            <a:off x="8133397" y="5234939"/>
            <a:ext cx="159545" cy="138499"/>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F1452F"/>
              </a:buClr>
              <a:buSzPts val="900"/>
              <a:buFont typeface="Poppins Light"/>
              <a:buNone/>
            </a:pPr>
            <a:r>
              <a:t/>
            </a:r>
            <a:endParaRPr b="0" i="0" sz="900" u="none" cap="none" strike="noStrike">
              <a:solidFill>
                <a:srgbClr val="F1452F"/>
              </a:solidFill>
              <a:latin typeface="Poppins Light"/>
              <a:ea typeface="Poppins Light"/>
              <a:cs typeface="Poppins Light"/>
              <a:sym typeface="Poppins Light"/>
            </a:endParaRPr>
          </a:p>
        </p:txBody>
      </p:sp>
      <p:cxnSp>
        <p:nvCxnSpPr>
          <p:cNvPr id="289" name="Google Shape;289;p35"/>
          <p:cNvCxnSpPr/>
          <p:nvPr/>
        </p:nvCxnSpPr>
        <p:spPr>
          <a:xfrm>
            <a:off x="945299" y="2008442"/>
            <a:ext cx="542925" cy="0"/>
          </a:xfrm>
          <a:prstGeom prst="straightConnector1">
            <a:avLst/>
          </a:prstGeom>
          <a:noFill/>
          <a:ln cap="flat" cmpd="sng" w="76200">
            <a:solidFill>
              <a:srgbClr val="F1452F"/>
            </a:solidFill>
            <a:prstDash val="solid"/>
            <a:round/>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6"/>
          <p:cNvSpPr/>
          <p:nvPr/>
        </p:nvSpPr>
        <p:spPr>
          <a:xfrm>
            <a:off x="542924" y="0"/>
            <a:ext cx="8601075" cy="6858000"/>
          </a:xfrm>
          <a:prstGeom prst="rect">
            <a:avLst/>
          </a:prstGeom>
          <a:solidFill>
            <a:srgbClr val="F36050"/>
          </a:solid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295" name="Google Shape;295;p36"/>
          <p:cNvSpPr/>
          <p:nvPr/>
        </p:nvSpPr>
        <p:spPr>
          <a:xfrm>
            <a:off x="0" y="0"/>
            <a:ext cx="3628946" cy="6858000"/>
          </a:xfrm>
          <a:custGeom>
            <a:rect b="b" l="l" r="r" t="t"/>
            <a:pathLst>
              <a:path extrusionOk="0" h="21600" w="21600">
                <a:moveTo>
                  <a:pt x="11177" y="0"/>
                </a:moveTo>
                <a:lnTo>
                  <a:pt x="0" y="0"/>
                </a:lnTo>
                <a:lnTo>
                  <a:pt x="0" y="21600"/>
                </a:lnTo>
                <a:lnTo>
                  <a:pt x="16671" y="21600"/>
                </a:lnTo>
                <a:lnTo>
                  <a:pt x="16733" y="21570"/>
                </a:lnTo>
                <a:lnTo>
                  <a:pt x="16823" y="21480"/>
                </a:lnTo>
                <a:lnTo>
                  <a:pt x="16920" y="21390"/>
                </a:lnTo>
                <a:lnTo>
                  <a:pt x="17024" y="21300"/>
                </a:lnTo>
                <a:lnTo>
                  <a:pt x="17137" y="21240"/>
                </a:lnTo>
                <a:lnTo>
                  <a:pt x="17257" y="21150"/>
                </a:lnTo>
                <a:lnTo>
                  <a:pt x="17556" y="20940"/>
                </a:lnTo>
                <a:lnTo>
                  <a:pt x="17722" y="20820"/>
                </a:lnTo>
                <a:lnTo>
                  <a:pt x="17882" y="20700"/>
                </a:lnTo>
                <a:lnTo>
                  <a:pt x="18037" y="20580"/>
                </a:lnTo>
                <a:lnTo>
                  <a:pt x="18187" y="20460"/>
                </a:lnTo>
                <a:lnTo>
                  <a:pt x="18331" y="20370"/>
                </a:lnTo>
                <a:lnTo>
                  <a:pt x="18471" y="20250"/>
                </a:lnTo>
                <a:lnTo>
                  <a:pt x="18606" y="20160"/>
                </a:lnTo>
                <a:lnTo>
                  <a:pt x="18735" y="20040"/>
                </a:lnTo>
                <a:lnTo>
                  <a:pt x="18861" y="19950"/>
                </a:lnTo>
                <a:lnTo>
                  <a:pt x="18982" y="19860"/>
                </a:lnTo>
                <a:lnTo>
                  <a:pt x="19099" y="19740"/>
                </a:lnTo>
                <a:lnTo>
                  <a:pt x="19211" y="19650"/>
                </a:lnTo>
                <a:lnTo>
                  <a:pt x="19320" y="19560"/>
                </a:lnTo>
                <a:lnTo>
                  <a:pt x="19425" y="19440"/>
                </a:lnTo>
                <a:lnTo>
                  <a:pt x="19526" y="19350"/>
                </a:lnTo>
                <a:lnTo>
                  <a:pt x="19624" y="19260"/>
                </a:lnTo>
                <a:lnTo>
                  <a:pt x="19718" y="19170"/>
                </a:lnTo>
                <a:lnTo>
                  <a:pt x="19809" y="19050"/>
                </a:lnTo>
                <a:lnTo>
                  <a:pt x="19897" y="18960"/>
                </a:lnTo>
                <a:lnTo>
                  <a:pt x="19982" y="18870"/>
                </a:lnTo>
                <a:lnTo>
                  <a:pt x="20064" y="18780"/>
                </a:lnTo>
                <a:lnTo>
                  <a:pt x="20144" y="18690"/>
                </a:lnTo>
                <a:lnTo>
                  <a:pt x="20221" y="18570"/>
                </a:lnTo>
                <a:lnTo>
                  <a:pt x="20296" y="18480"/>
                </a:lnTo>
                <a:lnTo>
                  <a:pt x="20368" y="18390"/>
                </a:lnTo>
                <a:lnTo>
                  <a:pt x="20439" y="18270"/>
                </a:lnTo>
                <a:lnTo>
                  <a:pt x="20508" y="18180"/>
                </a:lnTo>
                <a:lnTo>
                  <a:pt x="20575" y="18090"/>
                </a:lnTo>
                <a:lnTo>
                  <a:pt x="20640" y="17970"/>
                </a:lnTo>
                <a:lnTo>
                  <a:pt x="20704" y="17880"/>
                </a:lnTo>
                <a:lnTo>
                  <a:pt x="20766" y="17760"/>
                </a:lnTo>
                <a:lnTo>
                  <a:pt x="20828" y="17670"/>
                </a:lnTo>
                <a:lnTo>
                  <a:pt x="20888" y="17550"/>
                </a:lnTo>
                <a:lnTo>
                  <a:pt x="20947" y="17430"/>
                </a:lnTo>
                <a:lnTo>
                  <a:pt x="21006" y="17340"/>
                </a:lnTo>
                <a:lnTo>
                  <a:pt x="21064" y="17220"/>
                </a:lnTo>
                <a:lnTo>
                  <a:pt x="21122" y="17100"/>
                </a:lnTo>
                <a:lnTo>
                  <a:pt x="21294" y="16740"/>
                </a:lnTo>
                <a:lnTo>
                  <a:pt x="21345" y="16620"/>
                </a:lnTo>
                <a:lnTo>
                  <a:pt x="21392" y="16500"/>
                </a:lnTo>
                <a:lnTo>
                  <a:pt x="21433" y="16380"/>
                </a:lnTo>
                <a:lnTo>
                  <a:pt x="21470" y="16260"/>
                </a:lnTo>
                <a:lnTo>
                  <a:pt x="21503" y="16140"/>
                </a:lnTo>
                <a:lnTo>
                  <a:pt x="21531" y="16020"/>
                </a:lnTo>
                <a:lnTo>
                  <a:pt x="21554" y="15930"/>
                </a:lnTo>
                <a:lnTo>
                  <a:pt x="21573" y="15810"/>
                </a:lnTo>
                <a:lnTo>
                  <a:pt x="21586" y="15690"/>
                </a:lnTo>
                <a:lnTo>
                  <a:pt x="21596" y="15570"/>
                </a:lnTo>
                <a:lnTo>
                  <a:pt x="21600" y="15450"/>
                </a:lnTo>
                <a:lnTo>
                  <a:pt x="21600" y="15330"/>
                </a:lnTo>
                <a:lnTo>
                  <a:pt x="21595" y="15210"/>
                </a:lnTo>
                <a:lnTo>
                  <a:pt x="21585" y="15090"/>
                </a:lnTo>
                <a:lnTo>
                  <a:pt x="21570" y="14970"/>
                </a:lnTo>
                <a:lnTo>
                  <a:pt x="21551" y="14850"/>
                </a:lnTo>
                <a:lnTo>
                  <a:pt x="21530" y="14730"/>
                </a:lnTo>
                <a:lnTo>
                  <a:pt x="21506" y="14610"/>
                </a:lnTo>
                <a:lnTo>
                  <a:pt x="21480" y="14490"/>
                </a:lnTo>
                <a:lnTo>
                  <a:pt x="21451" y="14340"/>
                </a:lnTo>
                <a:lnTo>
                  <a:pt x="21419" y="14220"/>
                </a:lnTo>
                <a:lnTo>
                  <a:pt x="21384" y="14100"/>
                </a:lnTo>
                <a:lnTo>
                  <a:pt x="21347" y="13980"/>
                </a:lnTo>
                <a:lnTo>
                  <a:pt x="21306" y="13860"/>
                </a:lnTo>
                <a:lnTo>
                  <a:pt x="21263" y="13740"/>
                </a:lnTo>
                <a:lnTo>
                  <a:pt x="21217" y="13620"/>
                </a:lnTo>
                <a:lnTo>
                  <a:pt x="21168" y="13500"/>
                </a:lnTo>
                <a:lnTo>
                  <a:pt x="21116" y="13380"/>
                </a:lnTo>
                <a:lnTo>
                  <a:pt x="21061" y="13260"/>
                </a:lnTo>
                <a:lnTo>
                  <a:pt x="21003" y="13140"/>
                </a:lnTo>
                <a:lnTo>
                  <a:pt x="20941" y="13020"/>
                </a:lnTo>
                <a:lnTo>
                  <a:pt x="20879" y="12900"/>
                </a:lnTo>
                <a:lnTo>
                  <a:pt x="20814" y="12780"/>
                </a:lnTo>
                <a:lnTo>
                  <a:pt x="20748" y="12690"/>
                </a:lnTo>
                <a:lnTo>
                  <a:pt x="20679" y="12570"/>
                </a:lnTo>
                <a:lnTo>
                  <a:pt x="20607" y="12450"/>
                </a:lnTo>
                <a:lnTo>
                  <a:pt x="20531" y="12330"/>
                </a:lnTo>
                <a:lnTo>
                  <a:pt x="20451" y="12210"/>
                </a:lnTo>
                <a:lnTo>
                  <a:pt x="20365" y="12090"/>
                </a:lnTo>
                <a:lnTo>
                  <a:pt x="20279" y="12000"/>
                </a:lnTo>
                <a:lnTo>
                  <a:pt x="20191" y="11880"/>
                </a:lnTo>
                <a:lnTo>
                  <a:pt x="20102" y="11760"/>
                </a:lnTo>
                <a:lnTo>
                  <a:pt x="20012" y="11670"/>
                </a:lnTo>
                <a:lnTo>
                  <a:pt x="19920" y="11550"/>
                </a:lnTo>
                <a:lnTo>
                  <a:pt x="19825" y="11430"/>
                </a:lnTo>
                <a:lnTo>
                  <a:pt x="19727" y="11340"/>
                </a:lnTo>
                <a:lnTo>
                  <a:pt x="19626" y="11220"/>
                </a:lnTo>
                <a:lnTo>
                  <a:pt x="19521" y="11100"/>
                </a:lnTo>
                <a:lnTo>
                  <a:pt x="19412" y="11010"/>
                </a:lnTo>
                <a:lnTo>
                  <a:pt x="19296" y="10890"/>
                </a:lnTo>
                <a:lnTo>
                  <a:pt x="19070" y="10650"/>
                </a:lnTo>
                <a:lnTo>
                  <a:pt x="18954" y="10560"/>
                </a:lnTo>
                <a:lnTo>
                  <a:pt x="18831" y="10440"/>
                </a:lnTo>
                <a:lnTo>
                  <a:pt x="18660" y="10290"/>
                </a:lnTo>
                <a:lnTo>
                  <a:pt x="18496" y="10140"/>
                </a:lnTo>
                <a:lnTo>
                  <a:pt x="18339" y="9990"/>
                </a:lnTo>
                <a:lnTo>
                  <a:pt x="18189" y="9870"/>
                </a:lnTo>
                <a:lnTo>
                  <a:pt x="18046" y="9720"/>
                </a:lnTo>
                <a:lnTo>
                  <a:pt x="17909" y="9600"/>
                </a:lnTo>
                <a:lnTo>
                  <a:pt x="17780" y="9480"/>
                </a:lnTo>
                <a:lnTo>
                  <a:pt x="17657" y="9330"/>
                </a:lnTo>
                <a:lnTo>
                  <a:pt x="17540" y="9210"/>
                </a:lnTo>
                <a:lnTo>
                  <a:pt x="17429" y="9090"/>
                </a:lnTo>
                <a:lnTo>
                  <a:pt x="17325" y="9000"/>
                </a:lnTo>
                <a:lnTo>
                  <a:pt x="17227" y="8880"/>
                </a:lnTo>
                <a:lnTo>
                  <a:pt x="17135" y="8760"/>
                </a:lnTo>
                <a:lnTo>
                  <a:pt x="17048" y="8670"/>
                </a:lnTo>
                <a:lnTo>
                  <a:pt x="16968" y="8550"/>
                </a:lnTo>
                <a:lnTo>
                  <a:pt x="16892" y="8460"/>
                </a:lnTo>
                <a:lnTo>
                  <a:pt x="16823" y="8370"/>
                </a:lnTo>
                <a:lnTo>
                  <a:pt x="16758" y="8280"/>
                </a:lnTo>
                <a:lnTo>
                  <a:pt x="16699" y="8160"/>
                </a:lnTo>
                <a:lnTo>
                  <a:pt x="16645" y="8100"/>
                </a:lnTo>
                <a:lnTo>
                  <a:pt x="16596" y="8010"/>
                </a:lnTo>
                <a:lnTo>
                  <a:pt x="16552" y="7920"/>
                </a:lnTo>
                <a:lnTo>
                  <a:pt x="16512" y="7830"/>
                </a:lnTo>
                <a:lnTo>
                  <a:pt x="16477" y="7740"/>
                </a:lnTo>
                <a:lnTo>
                  <a:pt x="16447" y="7680"/>
                </a:lnTo>
                <a:lnTo>
                  <a:pt x="16421" y="7590"/>
                </a:lnTo>
                <a:lnTo>
                  <a:pt x="16399" y="7530"/>
                </a:lnTo>
                <a:lnTo>
                  <a:pt x="16382" y="7470"/>
                </a:lnTo>
                <a:lnTo>
                  <a:pt x="16368" y="7380"/>
                </a:lnTo>
                <a:lnTo>
                  <a:pt x="16358" y="7320"/>
                </a:lnTo>
                <a:lnTo>
                  <a:pt x="16352" y="7260"/>
                </a:lnTo>
                <a:lnTo>
                  <a:pt x="16350" y="7200"/>
                </a:lnTo>
                <a:lnTo>
                  <a:pt x="16351" y="7140"/>
                </a:lnTo>
                <a:lnTo>
                  <a:pt x="16356" y="7080"/>
                </a:lnTo>
                <a:lnTo>
                  <a:pt x="16375" y="6960"/>
                </a:lnTo>
                <a:lnTo>
                  <a:pt x="16406" y="6840"/>
                </a:lnTo>
                <a:lnTo>
                  <a:pt x="16426" y="6810"/>
                </a:lnTo>
                <a:lnTo>
                  <a:pt x="16449" y="6750"/>
                </a:lnTo>
                <a:lnTo>
                  <a:pt x="16474" y="6690"/>
                </a:lnTo>
                <a:lnTo>
                  <a:pt x="16502" y="6660"/>
                </a:lnTo>
                <a:lnTo>
                  <a:pt x="16532" y="6600"/>
                </a:lnTo>
                <a:lnTo>
                  <a:pt x="16564" y="6570"/>
                </a:lnTo>
                <a:lnTo>
                  <a:pt x="16598" y="6510"/>
                </a:lnTo>
                <a:lnTo>
                  <a:pt x="16634" y="6480"/>
                </a:lnTo>
                <a:lnTo>
                  <a:pt x="16672" y="6420"/>
                </a:lnTo>
                <a:lnTo>
                  <a:pt x="16712" y="6390"/>
                </a:lnTo>
                <a:lnTo>
                  <a:pt x="16754" y="6360"/>
                </a:lnTo>
                <a:lnTo>
                  <a:pt x="16797" y="6300"/>
                </a:lnTo>
                <a:lnTo>
                  <a:pt x="16841" y="6270"/>
                </a:lnTo>
                <a:lnTo>
                  <a:pt x="16887" y="6240"/>
                </a:lnTo>
                <a:lnTo>
                  <a:pt x="16933" y="6180"/>
                </a:lnTo>
                <a:lnTo>
                  <a:pt x="16981" y="6150"/>
                </a:lnTo>
                <a:lnTo>
                  <a:pt x="17030" y="6120"/>
                </a:lnTo>
                <a:lnTo>
                  <a:pt x="17079" y="6090"/>
                </a:lnTo>
                <a:lnTo>
                  <a:pt x="17129" y="6030"/>
                </a:lnTo>
                <a:lnTo>
                  <a:pt x="17231" y="5970"/>
                </a:lnTo>
                <a:lnTo>
                  <a:pt x="17282" y="5940"/>
                </a:lnTo>
                <a:lnTo>
                  <a:pt x="17436" y="5820"/>
                </a:lnTo>
                <a:lnTo>
                  <a:pt x="17539" y="5760"/>
                </a:lnTo>
                <a:lnTo>
                  <a:pt x="17589" y="5730"/>
                </a:lnTo>
                <a:lnTo>
                  <a:pt x="17639" y="5670"/>
                </a:lnTo>
                <a:lnTo>
                  <a:pt x="17688" y="5640"/>
                </a:lnTo>
                <a:lnTo>
                  <a:pt x="17737" y="5610"/>
                </a:lnTo>
                <a:lnTo>
                  <a:pt x="17785" y="5580"/>
                </a:lnTo>
                <a:lnTo>
                  <a:pt x="17831" y="5520"/>
                </a:lnTo>
                <a:lnTo>
                  <a:pt x="17877" y="5490"/>
                </a:lnTo>
                <a:lnTo>
                  <a:pt x="17921" y="5460"/>
                </a:lnTo>
                <a:lnTo>
                  <a:pt x="17964" y="5430"/>
                </a:lnTo>
                <a:lnTo>
                  <a:pt x="18005" y="5370"/>
                </a:lnTo>
                <a:lnTo>
                  <a:pt x="18045" y="5340"/>
                </a:lnTo>
                <a:lnTo>
                  <a:pt x="18083" y="5280"/>
                </a:lnTo>
                <a:lnTo>
                  <a:pt x="18119" y="5250"/>
                </a:lnTo>
                <a:lnTo>
                  <a:pt x="18153" y="5190"/>
                </a:lnTo>
                <a:lnTo>
                  <a:pt x="18185" y="5160"/>
                </a:lnTo>
                <a:lnTo>
                  <a:pt x="18214" y="5100"/>
                </a:lnTo>
                <a:lnTo>
                  <a:pt x="18242" y="5070"/>
                </a:lnTo>
                <a:lnTo>
                  <a:pt x="18267" y="5010"/>
                </a:lnTo>
                <a:lnTo>
                  <a:pt x="18289" y="4950"/>
                </a:lnTo>
                <a:lnTo>
                  <a:pt x="18309" y="4920"/>
                </a:lnTo>
                <a:lnTo>
                  <a:pt x="18339" y="4800"/>
                </a:lnTo>
                <a:lnTo>
                  <a:pt x="18358" y="4680"/>
                </a:lnTo>
                <a:lnTo>
                  <a:pt x="18363" y="4560"/>
                </a:lnTo>
                <a:lnTo>
                  <a:pt x="18360" y="4500"/>
                </a:lnTo>
                <a:lnTo>
                  <a:pt x="18354" y="4440"/>
                </a:lnTo>
                <a:lnTo>
                  <a:pt x="18344" y="4380"/>
                </a:lnTo>
                <a:lnTo>
                  <a:pt x="18330" y="4290"/>
                </a:lnTo>
                <a:lnTo>
                  <a:pt x="18312" y="4230"/>
                </a:lnTo>
                <a:lnTo>
                  <a:pt x="18290" y="4140"/>
                </a:lnTo>
                <a:lnTo>
                  <a:pt x="18263" y="4080"/>
                </a:lnTo>
                <a:lnTo>
                  <a:pt x="18228" y="3990"/>
                </a:lnTo>
                <a:lnTo>
                  <a:pt x="18186" y="3900"/>
                </a:lnTo>
                <a:lnTo>
                  <a:pt x="18139" y="3840"/>
                </a:lnTo>
                <a:lnTo>
                  <a:pt x="18086" y="3750"/>
                </a:lnTo>
                <a:lnTo>
                  <a:pt x="17966" y="3630"/>
                </a:lnTo>
                <a:lnTo>
                  <a:pt x="17825" y="3510"/>
                </a:lnTo>
                <a:lnTo>
                  <a:pt x="17666" y="3390"/>
                </a:lnTo>
                <a:lnTo>
                  <a:pt x="17491" y="3300"/>
                </a:lnTo>
                <a:lnTo>
                  <a:pt x="17397" y="3240"/>
                </a:lnTo>
                <a:lnTo>
                  <a:pt x="17299" y="3210"/>
                </a:lnTo>
                <a:lnTo>
                  <a:pt x="17198" y="3180"/>
                </a:lnTo>
                <a:lnTo>
                  <a:pt x="17094" y="3120"/>
                </a:lnTo>
                <a:lnTo>
                  <a:pt x="16875" y="3060"/>
                </a:lnTo>
                <a:lnTo>
                  <a:pt x="16645" y="3000"/>
                </a:lnTo>
                <a:lnTo>
                  <a:pt x="16405" y="2940"/>
                </a:lnTo>
                <a:lnTo>
                  <a:pt x="16155" y="2880"/>
                </a:lnTo>
                <a:lnTo>
                  <a:pt x="15636" y="2760"/>
                </a:lnTo>
                <a:lnTo>
                  <a:pt x="14686" y="2550"/>
                </a:lnTo>
                <a:lnTo>
                  <a:pt x="14549" y="2490"/>
                </a:lnTo>
                <a:lnTo>
                  <a:pt x="14275" y="2430"/>
                </a:lnTo>
                <a:lnTo>
                  <a:pt x="14139" y="2370"/>
                </a:lnTo>
                <a:lnTo>
                  <a:pt x="14003" y="2340"/>
                </a:lnTo>
                <a:lnTo>
                  <a:pt x="13868" y="2280"/>
                </a:lnTo>
                <a:lnTo>
                  <a:pt x="13734" y="2250"/>
                </a:lnTo>
                <a:lnTo>
                  <a:pt x="13470" y="2130"/>
                </a:lnTo>
                <a:lnTo>
                  <a:pt x="13340" y="2070"/>
                </a:lnTo>
                <a:lnTo>
                  <a:pt x="13212" y="2010"/>
                </a:lnTo>
                <a:lnTo>
                  <a:pt x="12961" y="1890"/>
                </a:lnTo>
                <a:lnTo>
                  <a:pt x="12839" y="1800"/>
                </a:lnTo>
                <a:lnTo>
                  <a:pt x="12719" y="1710"/>
                </a:lnTo>
                <a:lnTo>
                  <a:pt x="12602" y="1650"/>
                </a:lnTo>
                <a:lnTo>
                  <a:pt x="12487" y="1560"/>
                </a:lnTo>
                <a:lnTo>
                  <a:pt x="12375" y="1470"/>
                </a:lnTo>
                <a:lnTo>
                  <a:pt x="12266" y="1380"/>
                </a:lnTo>
                <a:lnTo>
                  <a:pt x="12161" y="1260"/>
                </a:lnTo>
                <a:lnTo>
                  <a:pt x="12058" y="1170"/>
                </a:lnTo>
                <a:lnTo>
                  <a:pt x="11959" y="1050"/>
                </a:lnTo>
                <a:lnTo>
                  <a:pt x="11864" y="930"/>
                </a:lnTo>
                <a:lnTo>
                  <a:pt x="11773" y="810"/>
                </a:lnTo>
                <a:lnTo>
                  <a:pt x="11685" y="690"/>
                </a:lnTo>
                <a:lnTo>
                  <a:pt x="11602" y="540"/>
                </a:lnTo>
                <a:lnTo>
                  <a:pt x="11505" y="390"/>
                </a:lnTo>
                <a:lnTo>
                  <a:pt x="11397" y="270"/>
                </a:lnTo>
                <a:lnTo>
                  <a:pt x="11281" y="120"/>
                </a:lnTo>
                <a:lnTo>
                  <a:pt x="11177" y="0"/>
                </a:lnTo>
                <a:close/>
              </a:path>
            </a:pathLst>
          </a:custGeom>
          <a:solidFill>
            <a:srgbClr val="F1452F"/>
          </a:solid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296" name="Google Shape;296;p36"/>
          <p:cNvSpPr/>
          <p:nvPr/>
        </p:nvSpPr>
        <p:spPr>
          <a:xfrm>
            <a:off x="2812434" y="4272573"/>
            <a:ext cx="3766458" cy="1175657"/>
          </a:xfrm>
          <a:prstGeom prst="roundRect">
            <a:avLst>
              <a:gd fmla="val 16667" name="adj"/>
            </a:avLst>
          </a:prstGeom>
          <a:solidFill>
            <a:srgbClr val="FFFFFF"/>
          </a:solidFill>
          <a:ln cap="flat" cmpd="sng" w="38100">
            <a:solidFill>
              <a:srgbClr val="425B76"/>
            </a:solidFill>
            <a:prstDash val="solid"/>
            <a:round/>
            <a:headEnd len="sm" w="sm" type="none"/>
            <a:tailEnd len="sm" w="sm" type="none"/>
          </a:ln>
          <a:effectLst>
            <a:outerShdw blurRad="38100" rotWithShape="0" dir="5400000" dist="23000">
              <a:srgbClr val="000000">
                <a:alpha val="3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97" name="Google Shape;297;p36"/>
          <p:cNvSpPr txBox="1"/>
          <p:nvPr/>
        </p:nvSpPr>
        <p:spPr>
          <a:xfrm>
            <a:off x="2925894" y="4530740"/>
            <a:ext cx="3539538" cy="738664"/>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1B404E"/>
              </a:buClr>
              <a:buSzPts val="2400"/>
              <a:buFont typeface="Avenir"/>
              <a:buNone/>
            </a:pPr>
            <a:r>
              <a:rPr b="1" i="0" lang="en-US" sz="2400" u="none" cap="none" strike="noStrike">
                <a:solidFill>
                  <a:srgbClr val="1B404E"/>
                </a:solidFill>
                <a:latin typeface="Avenir"/>
                <a:ea typeface="Avenir"/>
                <a:cs typeface="Avenir"/>
                <a:sym typeface="Avenir"/>
              </a:rPr>
              <a:t>Visit bit.l</a:t>
            </a:r>
            <a:r>
              <a:rPr b="1" i="0" lang="en-US" sz="2400" u="none" cap="none" strike="noStrike">
                <a:solidFill>
                  <a:srgbClr val="1B404E"/>
                </a:solidFill>
                <a:latin typeface="Avenir"/>
                <a:ea typeface="Avenir"/>
                <a:cs typeface="Avenir"/>
                <a:sym typeface="Avenir"/>
              </a:rPr>
              <a:t>y/2zfjZD4 for </a:t>
            </a:r>
            <a:endParaRPr/>
          </a:p>
          <a:p>
            <a:pPr indent="0" lvl="0" marL="0" marR="0" rtl="0" algn="ctr">
              <a:lnSpc>
                <a:spcPct val="100000"/>
              </a:lnSpc>
              <a:spcBef>
                <a:spcPts val="0"/>
              </a:spcBef>
              <a:spcAft>
                <a:spcPts val="0"/>
              </a:spcAft>
              <a:buClr>
                <a:srgbClr val="1B404E"/>
              </a:buClr>
              <a:buSzPts val="2400"/>
              <a:buFont typeface="Avenir"/>
              <a:buNone/>
            </a:pPr>
            <a:r>
              <a:rPr b="1" i="0" lang="en-US" sz="2400" u="none" cap="none" strike="noStrike">
                <a:solidFill>
                  <a:srgbClr val="1B404E"/>
                </a:solidFill>
                <a:latin typeface="Avenir"/>
                <a:ea typeface="Avenir"/>
                <a:cs typeface="Avenir"/>
                <a:sym typeface="Avenir"/>
              </a:rPr>
              <a:t>a free demo</a:t>
            </a:r>
            <a:endParaRPr/>
          </a:p>
        </p:txBody>
      </p:sp>
      <p:pic>
        <p:nvPicPr>
          <p:cNvPr descr="pattern-thankyou.png" id="298" name="Google Shape;298;p36"/>
          <p:cNvPicPr preferRelativeResize="0"/>
          <p:nvPr/>
        </p:nvPicPr>
        <p:blipFill rotWithShape="1">
          <a:blip r:embed="rId3">
            <a:alphaModFix amt="30000"/>
          </a:blip>
          <a:srcRect b="12770" l="11302" r="47448" t="57533"/>
          <a:stretch/>
        </p:blipFill>
        <p:spPr>
          <a:xfrm rot="-272247">
            <a:off x="3471930" y="-273390"/>
            <a:ext cx="5979162" cy="4161206"/>
          </a:xfrm>
          <a:prstGeom prst="rect">
            <a:avLst/>
          </a:prstGeom>
          <a:noFill/>
          <a:ln>
            <a:noFill/>
          </a:ln>
        </p:spPr>
      </p:pic>
      <p:sp>
        <p:nvSpPr>
          <p:cNvPr id="299" name="Google Shape;299;p36"/>
          <p:cNvSpPr txBox="1"/>
          <p:nvPr>
            <p:ph type="title"/>
          </p:nvPr>
        </p:nvSpPr>
        <p:spPr>
          <a:xfrm>
            <a:off x="1520670" y="2484595"/>
            <a:ext cx="6348038" cy="1536290"/>
          </a:xfrm>
          <a:prstGeom prst="rect">
            <a:avLst/>
          </a:prstGeom>
          <a:noFill/>
          <a:ln>
            <a:noFill/>
          </a:ln>
        </p:spPr>
        <p:txBody>
          <a:bodyPr anchorCtr="0" anchor="t" bIns="0" lIns="0" spcFirstLastPara="1" rIns="0" wrap="square" tIns="0">
            <a:noAutofit/>
          </a:bodyPr>
          <a:lstStyle/>
          <a:p>
            <a:pPr indent="12700" lvl="0" marL="0" marR="5080" rtl="0" algn="ctr">
              <a:lnSpc>
                <a:spcPct val="100000"/>
              </a:lnSpc>
              <a:spcBef>
                <a:spcPts val="0"/>
              </a:spcBef>
              <a:spcAft>
                <a:spcPts val="0"/>
              </a:spcAft>
              <a:buClr>
                <a:srgbClr val="F2F2F2"/>
              </a:buClr>
              <a:buSzPts val="3200"/>
              <a:buFont typeface="Poppins"/>
              <a:buNone/>
            </a:pPr>
            <a:r>
              <a:rPr b="1" i="0" lang="en-US" sz="3200" u="none" cap="none" strike="noStrike">
                <a:solidFill>
                  <a:srgbClr val="F2F2F2"/>
                </a:solidFill>
                <a:latin typeface="Poppins"/>
                <a:ea typeface="Poppins"/>
                <a:cs typeface="Poppins"/>
                <a:sym typeface="Poppins"/>
              </a:rPr>
              <a:t>For adults who want to learn new skills to advance their careers</a:t>
            </a:r>
            <a:endParaRPr b="1" i="0" sz="700" u="none" cap="none" strike="noStrike">
              <a:solidFill>
                <a:srgbClr val="F2F2F2"/>
              </a:solidFill>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Google Shape;53;p10"/>
          <p:cNvSpPr/>
          <p:nvPr/>
        </p:nvSpPr>
        <p:spPr>
          <a:xfrm>
            <a:off x="0" y="0"/>
            <a:ext cx="9144000" cy="6858000"/>
          </a:xfrm>
          <a:prstGeom prst="rect">
            <a:avLst/>
          </a:prstGeom>
          <a:solidFill>
            <a:srgbClr val="F36050"/>
          </a:solid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pic>
        <p:nvPicPr>
          <p:cNvPr descr="pattern-section.png" id="54" name="Google Shape;54;p10"/>
          <p:cNvPicPr preferRelativeResize="0"/>
          <p:nvPr/>
        </p:nvPicPr>
        <p:blipFill rotWithShape="1">
          <a:blip r:embed="rId4">
            <a:alphaModFix/>
          </a:blip>
          <a:srcRect b="16233" l="0" r="36988" t="25184"/>
          <a:stretch/>
        </p:blipFill>
        <p:spPr>
          <a:xfrm>
            <a:off x="2028110" y="0"/>
            <a:ext cx="7003516" cy="6858001"/>
          </a:xfrm>
          <a:prstGeom prst="rect">
            <a:avLst/>
          </a:prstGeom>
          <a:noFill/>
          <a:ln>
            <a:noFill/>
          </a:ln>
        </p:spPr>
      </p:pic>
      <p:sp>
        <p:nvSpPr>
          <p:cNvPr id="55" name="Google Shape;55;p10"/>
          <p:cNvSpPr txBox="1"/>
          <p:nvPr>
            <p:ph type="title"/>
          </p:nvPr>
        </p:nvSpPr>
        <p:spPr>
          <a:xfrm>
            <a:off x="1376766" y="2093446"/>
            <a:ext cx="5952000" cy="3120600"/>
          </a:xfrm>
          <a:prstGeom prst="rect">
            <a:avLst/>
          </a:prstGeom>
          <a:noFill/>
          <a:ln>
            <a:noFill/>
          </a:ln>
        </p:spPr>
        <p:txBody>
          <a:bodyPr anchorCtr="0" anchor="ctr" bIns="0" lIns="0" spcFirstLastPara="1" rIns="0" wrap="square" tIns="0">
            <a:noAutofit/>
          </a:bodyPr>
          <a:lstStyle/>
          <a:p>
            <a:pPr indent="12700" lvl="0" marL="0" marR="5080" rtl="0" algn="l">
              <a:lnSpc>
                <a:spcPct val="119318"/>
              </a:lnSpc>
              <a:spcBef>
                <a:spcPts val="0"/>
              </a:spcBef>
              <a:spcAft>
                <a:spcPts val="0"/>
              </a:spcAft>
              <a:buClr>
                <a:srgbClr val="F2F2F2"/>
              </a:buClr>
              <a:buSzPts val="8800"/>
              <a:buFont typeface="Arial Black"/>
              <a:buNone/>
            </a:pPr>
            <a:r>
              <a:rPr lang="en-US" sz="8800">
                <a:solidFill>
                  <a:srgbClr val="F2F2F2"/>
                </a:solidFill>
                <a:latin typeface="Arial Black"/>
                <a:ea typeface="Arial Black"/>
                <a:cs typeface="Arial Black"/>
                <a:sym typeface="Arial Black"/>
              </a:rPr>
              <a:t>The Concept</a:t>
            </a:r>
            <a:endParaRPr b="1" i="0" sz="8800" u="none" cap="none" strike="noStrike">
              <a:solidFill>
                <a:srgbClr val="F2F2F2"/>
              </a:solidFill>
              <a:latin typeface="Arial Black"/>
              <a:ea typeface="Arial Black"/>
              <a:cs typeface="Arial Black"/>
              <a:sym typeface="Arial Black"/>
            </a:endParaRPr>
          </a:p>
        </p:txBody>
      </p:sp>
      <p:pic>
        <p:nvPicPr>
          <p:cNvPr descr="pattern-thankyou2.png" id="56" name="Google Shape;56;p10"/>
          <p:cNvPicPr preferRelativeResize="0"/>
          <p:nvPr/>
        </p:nvPicPr>
        <p:blipFill rotWithShape="1">
          <a:blip r:embed="rId5">
            <a:alphaModFix/>
          </a:blip>
          <a:srcRect b="0" l="0" r="0" t="0"/>
          <a:stretch/>
        </p:blipFill>
        <p:spPr>
          <a:xfrm rot="-2700000">
            <a:off x="937159" y="1627561"/>
            <a:ext cx="925171" cy="5992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1"/>
          <p:cNvSpPr txBox="1"/>
          <p:nvPr>
            <p:ph type="title"/>
          </p:nvPr>
        </p:nvSpPr>
        <p:spPr>
          <a:xfrm>
            <a:off x="935775" y="1132135"/>
            <a:ext cx="5538600" cy="780600"/>
          </a:xfrm>
          <a:prstGeom prst="rect">
            <a:avLst/>
          </a:prstGeom>
          <a:noFill/>
          <a:ln>
            <a:noFill/>
          </a:ln>
        </p:spPr>
        <p:txBody>
          <a:bodyPr anchorCtr="0" anchor="t" bIns="0" lIns="0" spcFirstLastPara="1" rIns="0" wrap="square" tIns="0">
            <a:noAutofit/>
          </a:bodyPr>
          <a:lstStyle/>
          <a:p>
            <a:pPr indent="11174" lvl="0" marL="0" rtl="0" algn="l">
              <a:lnSpc>
                <a:spcPct val="100000"/>
              </a:lnSpc>
              <a:spcBef>
                <a:spcPts val="0"/>
              </a:spcBef>
              <a:spcAft>
                <a:spcPts val="0"/>
              </a:spcAft>
              <a:buClr>
                <a:srgbClr val="001B2F"/>
              </a:buClr>
              <a:buSzPts val="4400"/>
              <a:buFont typeface="Arial Black"/>
              <a:buNone/>
            </a:pPr>
            <a:r>
              <a:rPr lang="en-US" sz="4400">
                <a:latin typeface="Arial Black"/>
                <a:ea typeface="Arial Black"/>
                <a:cs typeface="Arial Black"/>
                <a:sym typeface="Arial Black"/>
              </a:rPr>
              <a:t>The Concept</a:t>
            </a:r>
            <a:endParaRPr b="1" i="0" sz="4400" u="none" cap="none" strike="noStrike">
              <a:solidFill>
                <a:srgbClr val="001B2F"/>
              </a:solidFill>
              <a:latin typeface="Arial Black"/>
              <a:ea typeface="Arial Black"/>
              <a:cs typeface="Arial Black"/>
              <a:sym typeface="Arial Black"/>
            </a:endParaRPr>
          </a:p>
        </p:txBody>
      </p:sp>
      <p:sp>
        <p:nvSpPr>
          <p:cNvPr id="62" name="Google Shape;62;p11"/>
          <p:cNvSpPr/>
          <p:nvPr/>
        </p:nvSpPr>
        <p:spPr>
          <a:xfrm>
            <a:off x="6327078" y="3354"/>
            <a:ext cx="2817000" cy="2962500"/>
          </a:xfrm>
          <a:prstGeom prst="rect">
            <a:avLst/>
          </a:prstGeom>
          <a:blipFill rotWithShape="1">
            <a:blip r:embed="rId4">
              <a:alphaModFix/>
            </a:blip>
            <a:stretch>
              <a:fillRect b="0" l="0" r="0" t="0"/>
            </a:stretch>
          </a:blip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63" name="Google Shape;63;p11"/>
          <p:cNvSpPr txBox="1"/>
          <p:nvPr/>
        </p:nvSpPr>
        <p:spPr>
          <a:xfrm>
            <a:off x="945298" y="2795807"/>
            <a:ext cx="7956900" cy="646200"/>
          </a:xfrm>
          <a:prstGeom prst="rect">
            <a:avLst/>
          </a:prstGeom>
          <a:noFill/>
          <a:ln>
            <a:noFill/>
          </a:ln>
        </p:spPr>
        <p:txBody>
          <a:bodyPr anchorCtr="0" anchor="t" bIns="0" lIns="0" spcFirstLastPara="1" rIns="0" wrap="square" tIns="0">
            <a:noAutofit/>
          </a:bodyPr>
          <a:lstStyle/>
          <a:p>
            <a:pPr indent="0" lvl="0" marL="0" marR="1897378" rtl="0" algn="l">
              <a:lnSpc>
                <a:spcPct val="100000"/>
              </a:lnSpc>
              <a:spcBef>
                <a:spcPts val="0"/>
              </a:spcBef>
              <a:spcAft>
                <a:spcPts val="0"/>
              </a:spcAft>
              <a:buClr>
                <a:srgbClr val="464153"/>
              </a:buClr>
              <a:buSzPts val="2100"/>
              <a:buFont typeface="Arial"/>
              <a:buNone/>
            </a:pPr>
            <a:r>
              <a:rPr lang="en-US" sz="2100">
                <a:solidFill>
                  <a:srgbClr val="464153"/>
                </a:solidFill>
              </a:rPr>
              <a:t>Facilitate lifelong learning for career professionals seeking to advance their careers</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rPr lang="en-US" sz="2100">
                <a:solidFill>
                  <a:srgbClr val="464153"/>
                </a:solidFill>
              </a:rPr>
              <a:t>Provide remote learning that is </a:t>
            </a:r>
            <a:r>
              <a:rPr lang="en-US" sz="2100">
                <a:solidFill>
                  <a:srgbClr val="464153"/>
                </a:solidFill>
              </a:rPr>
              <a:t>customized</a:t>
            </a:r>
            <a:r>
              <a:rPr lang="en-US" sz="2100">
                <a:solidFill>
                  <a:srgbClr val="464153"/>
                </a:solidFill>
              </a:rPr>
              <a:t>, adaptive and easy to consume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rPr lang="en-US" sz="2100">
                <a:solidFill>
                  <a:srgbClr val="464153"/>
                </a:solidFill>
              </a:rPr>
              <a:t>This is especially relevant in what has come to be a very challenging time because of COVID-19.</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p:txBody>
      </p:sp>
      <p:cxnSp>
        <p:nvCxnSpPr>
          <p:cNvPr id="64" name="Google Shape;64;p11"/>
          <p:cNvCxnSpPr/>
          <p:nvPr/>
        </p:nvCxnSpPr>
        <p:spPr>
          <a:xfrm>
            <a:off x="8208225" y="5486400"/>
            <a:ext cx="0" cy="1371600"/>
          </a:xfrm>
          <a:prstGeom prst="straightConnector1">
            <a:avLst/>
          </a:prstGeom>
          <a:noFill/>
          <a:ln cap="flat" cmpd="sng" w="9525">
            <a:solidFill>
              <a:srgbClr val="F1452F"/>
            </a:solidFill>
            <a:prstDash val="solid"/>
            <a:round/>
            <a:headEnd len="sm" w="sm" type="none"/>
            <a:tailEnd len="sm" w="sm" type="none"/>
          </a:ln>
        </p:spPr>
      </p:cxnSp>
      <p:sp>
        <p:nvSpPr>
          <p:cNvPr id="65" name="Google Shape;65;p11"/>
          <p:cNvSpPr txBox="1"/>
          <p:nvPr/>
        </p:nvSpPr>
        <p:spPr>
          <a:xfrm>
            <a:off x="8133397" y="5234939"/>
            <a:ext cx="159600" cy="1386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F1452F"/>
              </a:buClr>
              <a:buSzPts val="900"/>
              <a:buFont typeface="Poppins Light"/>
              <a:buNone/>
            </a:pPr>
            <a:r>
              <a:t/>
            </a:r>
            <a:endParaRPr b="0" i="0" sz="900" u="none" cap="none" strike="noStrike">
              <a:solidFill>
                <a:srgbClr val="F1452F"/>
              </a:solidFill>
              <a:latin typeface="Poppins Light"/>
              <a:ea typeface="Poppins Light"/>
              <a:cs typeface="Poppins Light"/>
              <a:sym typeface="Poppins Light"/>
            </a:endParaRPr>
          </a:p>
        </p:txBody>
      </p:sp>
      <p:cxnSp>
        <p:nvCxnSpPr>
          <p:cNvPr id="66" name="Google Shape;66;p11"/>
          <p:cNvCxnSpPr/>
          <p:nvPr/>
        </p:nvCxnSpPr>
        <p:spPr>
          <a:xfrm>
            <a:off x="945299" y="2008442"/>
            <a:ext cx="543000" cy="0"/>
          </a:xfrm>
          <a:prstGeom prst="straightConnector1">
            <a:avLst/>
          </a:prstGeom>
          <a:noFill/>
          <a:ln cap="flat" cmpd="sng" w="76200">
            <a:solidFill>
              <a:srgbClr val="F1452F"/>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p:nvPr/>
        </p:nvSpPr>
        <p:spPr>
          <a:xfrm>
            <a:off x="6327078" y="3354"/>
            <a:ext cx="2817000" cy="2962500"/>
          </a:xfrm>
          <a:prstGeom prst="rect">
            <a:avLst/>
          </a:prstGeom>
          <a:blipFill rotWithShape="1">
            <a:blip r:embed="rId3">
              <a:alphaModFix/>
            </a:blip>
            <a:stretch>
              <a:fillRect b="0" l="0" r="0" t="0"/>
            </a:stretch>
          </a:blip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cxnSp>
        <p:nvCxnSpPr>
          <p:cNvPr id="72" name="Google Shape;72;p12"/>
          <p:cNvCxnSpPr/>
          <p:nvPr/>
        </p:nvCxnSpPr>
        <p:spPr>
          <a:xfrm>
            <a:off x="8208225" y="5486400"/>
            <a:ext cx="0" cy="1371600"/>
          </a:xfrm>
          <a:prstGeom prst="straightConnector1">
            <a:avLst/>
          </a:prstGeom>
          <a:noFill/>
          <a:ln cap="flat" cmpd="sng" w="9525">
            <a:solidFill>
              <a:srgbClr val="F1452F"/>
            </a:solidFill>
            <a:prstDash val="solid"/>
            <a:round/>
            <a:headEnd len="sm" w="sm" type="none"/>
            <a:tailEnd len="sm" w="sm" type="none"/>
          </a:ln>
        </p:spPr>
      </p:cxnSp>
      <p:sp>
        <p:nvSpPr>
          <p:cNvPr id="73" name="Google Shape;73;p12"/>
          <p:cNvSpPr txBox="1"/>
          <p:nvPr/>
        </p:nvSpPr>
        <p:spPr>
          <a:xfrm>
            <a:off x="8133397" y="5234939"/>
            <a:ext cx="159600" cy="1386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F1452F"/>
              </a:buClr>
              <a:buSzPts val="900"/>
              <a:buFont typeface="Poppins Light"/>
              <a:buNone/>
            </a:pPr>
            <a:r>
              <a:t/>
            </a:r>
            <a:endParaRPr b="0" i="0" sz="900" u="none" cap="none" strike="noStrike">
              <a:solidFill>
                <a:srgbClr val="F1452F"/>
              </a:solidFill>
              <a:latin typeface="Poppins Light"/>
              <a:ea typeface="Poppins Light"/>
              <a:cs typeface="Poppins Light"/>
              <a:sym typeface="Poppins Light"/>
            </a:endParaRPr>
          </a:p>
        </p:txBody>
      </p:sp>
      <p:pic>
        <p:nvPicPr>
          <p:cNvPr id="74" name="Google Shape;74;p12"/>
          <p:cNvPicPr preferRelativeResize="0"/>
          <p:nvPr/>
        </p:nvPicPr>
        <p:blipFill>
          <a:blip r:embed="rId4">
            <a:alphaModFix/>
          </a:blip>
          <a:stretch>
            <a:fillRect/>
          </a:stretch>
        </p:blipFill>
        <p:spPr>
          <a:xfrm>
            <a:off x="1362625" y="396424"/>
            <a:ext cx="4346151" cy="2883850"/>
          </a:xfrm>
          <a:prstGeom prst="rect">
            <a:avLst/>
          </a:prstGeom>
          <a:noFill/>
          <a:ln>
            <a:noFill/>
          </a:ln>
        </p:spPr>
      </p:pic>
      <p:pic>
        <p:nvPicPr>
          <p:cNvPr id="75" name="Google Shape;75;p12"/>
          <p:cNvPicPr preferRelativeResize="0"/>
          <p:nvPr/>
        </p:nvPicPr>
        <p:blipFill>
          <a:blip r:embed="rId5">
            <a:alphaModFix/>
          </a:blip>
          <a:stretch>
            <a:fillRect/>
          </a:stretch>
        </p:blipFill>
        <p:spPr>
          <a:xfrm>
            <a:off x="5122625" y="4091113"/>
            <a:ext cx="4021450" cy="2655062"/>
          </a:xfrm>
          <a:prstGeom prst="rect">
            <a:avLst/>
          </a:prstGeom>
          <a:noFill/>
          <a:ln>
            <a:noFill/>
          </a:ln>
        </p:spPr>
      </p:pic>
      <p:pic>
        <p:nvPicPr>
          <p:cNvPr id="76" name="Google Shape;76;p12"/>
          <p:cNvPicPr preferRelativeResize="0"/>
          <p:nvPr/>
        </p:nvPicPr>
        <p:blipFill>
          <a:blip r:embed="rId6">
            <a:alphaModFix/>
          </a:blip>
          <a:stretch>
            <a:fillRect/>
          </a:stretch>
        </p:blipFill>
        <p:spPr>
          <a:xfrm>
            <a:off x="0" y="3620850"/>
            <a:ext cx="5122624" cy="28838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3"/>
          <p:cNvSpPr/>
          <p:nvPr/>
        </p:nvSpPr>
        <p:spPr>
          <a:xfrm>
            <a:off x="0" y="0"/>
            <a:ext cx="9144000" cy="6858000"/>
          </a:xfrm>
          <a:prstGeom prst="rect">
            <a:avLst/>
          </a:prstGeom>
          <a:solidFill>
            <a:srgbClr val="F36050"/>
          </a:solid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pic>
        <p:nvPicPr>
          <p:cNvPr descr="pattern-section.png" id="82" name="Google Shape;82;p13"/>
          <p:cNvPicPr preferRelativeResize="0"/>
          <p:nvPr/>
        </p:nvPicPr>
        <p:blipFill rotWithShape="1">
          <a:blip r:embed="rId3">
            <a:alphaModFix/>
          </a:blip>
          <a:srcRect b="16233" l="0" r="36988" t="25184"/>
          <a:stretch/>
        </p:blipFill>
        <p:spPr>
          <a:xfrm>
            <a:off x="2028110" y="0"/>
            <a:ext cx="7003516" cy="6858001"/>
          </a:xfrm>
          <a:prstGeom prst="rect">
            <a:avLst/>
          </a:prstGeom>
          <a:noFill/>
          <a:ln>
            <a:noFill/>
          </a:ln>
        </p:spPr>
      </p:pic>
      <p:sp>
        <p:nvSpPr>
          <p:cNvPr id="83" name="Google Shape;83;p13"/>
          <p:cNvSpPr txBox="1"/>
          <p:nvPr>
            <p:ph type="title"/>
          </p:nvPr>
        </p:nvSpPr>
        <p:spPr>
          <a:xfrm>
            <a:off x="1376766" y="2093446"/>
            <a:ext cx="5952000" cy="3120600"/>
          </a:xfrm>
          <a:prstGeom prst="rect">
            <a:avLst/>
          </a:prstGeom>
          <a:noFill/>
          <a:ln>
            <a:noFill/>
          </a:ln>
        </p:spPr>
        <p:txBody>
          <a:bodyPr anchorCtr="0" anchor="ctr" bIns="0" lIns="0" spcFirstLastPara="1" rIns="0" wrap="square" tIns="0">
            <a:noAutofit/>
          </a:bodyPr>
          <a:lstStyle/>
          <a:p>
            <a:pPr indent="12700" lvl="0" marL="0" marR="5080" rtl="0" algn="l">
              <a:lnSpc>
                <a:spcPct val="119318"/>
              </a:lnSpc>
              <a:spcBef>
                <a:spcPts val="0"/>
              </a:spcBef>
              <a:spcAft>
                <a:spcPts val="0"/>
              </a:spcAft>
              <a:buClr>
                <a:srgbClr val="F2F2F2"/>
              </a:buClr>
              <a:buSzPts val="8800"/>
              <a:buFont typeface="Arial Black"/>
              <a:buNone/>
            </a:pPr>
            <a:r>
              <a:rPr lang="en-US" sz="8800">
                <a:solidFill>
                  <a:srgbClr val="F2F2F2"/>
                </a:solidFill>
                <a:latin typeface="Arial Black"/>
                <a:ea typeface="Arial Black"/>
                <a:cs typeface="Arial Black"/>
                <a:sym typeface="Arial Black"/>
              </a:rPr>
              <a:t>Key </a:t>
            </a:r>
            <a:endParaRPr sz="8800">
              <a:solidFill>
                <a:srgbClr val="F2F2F2"/>
              </a:solidFill>
              <a:latin typeface="Arial Black"/>
              <a:ea typeface="Arial Black"/>
              <a:cs typeface="Arial Black"/>
              <a:sym typeface="Arial Black"/>
            </a:endParaRPr>
          </a:p>
          <a:p>
            <a:pPr indent="12700" lvl="0" marL="0" marR="5080" rtl="0" algn="l">
              <a:lnSpc>
                <a:spcPct val="119318"/>
              </a:lnSpc>
              <a:spcBef>
                <a:spcPts val="0"/>
              </a:spcBef>
              <a:spcAft>
                <a:spcPts val="0"/>
              </a:spcAft>
              <a:buClr>
                <a:srgbClr val="F2F2F2"/>
              </a:buClr>
              <a:buSzPts val="8800"/>
              <a:buFont typeface="Arial Black"/>
              <a:buNone/>
            </a:pPr>
            <a:r>
              <a:rPr lang="en-US" sz="8800">
                <a:solidFill>
                  <a:srgbClr val="F2F2F2"/>
                </a:solidFill>
                <a:latin typeface="Arial Black"/>
                <a:ea typeface="Arial Black"/>
                <a:cs typeface="Arial Black"/>
                <a:sym typeface="Arial Black"/>
              </a:rPr>
              <a:t>Features</a:t>
            </a:r>
            <a:endParaRPr sz="8800">
              <a:solidFill>
                <a:srgbClr val="F2F2F2"/>
              </a:solidFill>
              <a:latin typeface="Arial Black"/>
              <a:ea typeface="Arial Black"/>
              <a:cs typeface="Arial Black"/>
              <a:sym typeface="Arial Black"/>
            </a:endParaRPr>
          </a:p>
        </p:txBody>
      </p:sp>
      <p:pic>
        <p:nvPicPr>
          <p:cNvPr descr="pattern-thankyou2.png" id="84" name="Google Shape;84;p13"/>
          <p:cNvPicPr preferRelativeResize="0"/>
          <p:nvPr/>
        </p:nvPicPr>
        <p:blipFill rotWithShape="1">
          <a:blip r:embed="rId4">
            <a:alphaModFix/>
          </a:blip>
          <a:srcRect b="0" l="0" r="0" t="0"/>
          <a:stretch/>
        </p:blipFill>
        <p:spPr>
          <a:xfrm rot="-2700000">
            <a:off x="937159" y="1627561"/>
            <a:ext cx="925171" cy="5992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4"/>
          <p:cNvSpPr txBox="1"/>
          <p:nvPr>
            <p:ph type="title"/>
          </p:nvPr>
        </p:nvSpPr>
        <p:spPr>
          <a:xfrm>
            <a:off x="935775" y="1132135"/>
            <a:ext cx="5538600" cy="780600"/>
          </a:xfrm>
          <a:prstGeom prst="rect">
            <a:avLst/>
          </a:prstGeom>
          <a:noFill/>
          <a:ln>
            <a:noFill/>
          </a:ln>
        </p:spPr>
        <p:txBody>
          <a:bodyPr anchorCtr="0" anchor="t" bIns="0" lIns="0" spcFirstLastPara="1" rIns="0" wrap="square" tIns="0">
            <a:noAutofit/>
          </a:bodyPr>
          <a:lstStyle/>
          <a:p>
            <a:pPr indent="11174" lvl="0" marL="0" rtl="0" algn="l">
              <a:lnSpc>
                <a:spcPct val="100000"/>
              </a:lnSpc>
              <a:spcBef>
                <a:spcPts val="0"/>
              </a:spcBef>
              <a:spcAft>
                <a:spcPts val="0"/>
              </a:spcAft>
              <a:buClr>
                <a:srgbClr val="001B2F"/>
              </a:buClr>
              <a:buSzPts val="4400"/>
              <a:buFont typeface="Arial Black"/>
              <a:buNone/>
            </a:pPr>
            <a:r>
              <a:rPr lang="en-US" sz="4400">
                <a:latin typeface="Arial Black"/>
                <a:ea typeface="Arial Black"/>
                <a:cs typeface="Arial Black"/>
                <a:sym typeface="Arial Black"/>
              </a:rPr>
              <a:t>Key Features</a:t>
            </a:r>
            <a:endParaRPr b="1" i="0" sz="4400" u="none" cap="none" strike="noStrike">
              <a:solidFill>
                <a:srgbClr val="001B2F"/>
              </a:solidFill>
              <a:latin typeface="Arial Black"/>
              <a:ea typeface="Arial Black"/>
              <a:cs typeface="Arial Black"/>
              <a:sym typeface="Arial Black"/>
            </a:endParaRPr>
          </a:p>
        </p:txBody>
      </p:sp>
      <p:sp>
        <p:nvSpPr>
          <p:cNvPr id="90" name="Google Shape;90;p14"/>
          <p:cNvSpPr/>
          <p:nvPr/>
        </p:nvSpPr>
        <p:spPr>
          <a:xfrm>
            <a:off x="6327078" y="3354"/>
            <a:ext cx="2817000" cy="2962500"/>
          </a:xfrm>
          <a:prstGeom prst="rect">
            <a:avLst/>
          </a:prstGeom>
          <a:blipFill rotWithShape="1">
            <a:blip r:embed="rId4">
              <a:alphaModFix/>
            </a:blip>
            <a:stretch>
              <a:fillRect b="0" l="0" r="0" t="0"/>
            </a:stretch>
          </a:blip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91" name="Google Shape;91;p14"/>
          <p:cNvSpPr txBox="1"/>
          <p:nvPr/>
        </p:nvSpPr>
        <p:spPr>
          <a:xfrm>
            <a:off x="945298" y="2578482"/>
            <a:ext cx="7956900" cy="646200"/>
          </a:xfrm>
          <a:prstGeom prst="rect">
            <a:avLst/>
          </a:prstGeom>
          <a:noFill/>
          <a:ln>
            <a:noFill/>
          </a:ln>
        </p:spPr>
        <p:txBody>
          <a:bodyPr anchorCtr="0" anchor="t" bIns="0" lIns="0" spcFirstLastPara="1" rIns="0" wrap="square" tIns="0">
            <a:noAutofit/>
          </a:bodyPr>
          <a:lstStyle/>
          <a:p>
            <a:pPr indent="9525" lvl="0" marL="0" marR="1897378" rtl="0" algn="l">
              <a:lnSpc>
                <a:spcPct val="100000"/>
              </a:lnSpc>
              <a:spcBef>
                <a:spcPts val="0"/>
              </a:spcBef>
              <a:spcAft>
                <a:spcPts val="0"/>
              </a:spcAft>
              <a:buClr>
                <a:srgbClr val="464153"/>
              </a:buClr>
              <a:buSzPts val="2100"/>
              <a:buFont typeface="Arial"/>
              <a:buNone/>
            </a:pPr>
            <a:r>
              <a:rPr lang="en-US" sz="2100">
                <a:solidFill>
                  <a:srgbClr val="464153"/>
                </a:solidFill>
              </a:rPr>
              <a:t>An AI powered E-learning platform that provides high quality course material to enable skill development</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rPr lang="en-US" sz="2100">
                <a:solidFill>
                  <a:srgbClr val="464153"/>
                </a:solidFill>
              </a:rPr>
              <a:t>A P2P learning community of engaged learners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rPr lang="en-US" sz="2100">
                <a:solidFill>
                  <a:srgbClr val="464153"/>
                </a:solidFill>
              </a:rPr>
              <a:t>Gamification of the platform to foster learning and growth in the form of fun challenges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rPr lang="en-US" sz="2100">
                <a:solidFill>
                  <a:srgbClr val="464153"/>
                </a:solidFill>
              </a:rPr>
              <a:t>A centralized dashboard to access your study material and track your progress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p:txBody>
      </p:sp>
      <p:cxnSp>
        <p:nvCxnSpPr>
          <p:cNvPr id="92" name="Google Shape;92;p14"/>
          <p:cNvCxnSpPr/>
          <p:nvPr/>
        </p:nvCxnSpPr>
        <p:spPr>
          <a:xfrm>
            <a:off x="8208225" y="5486400"/>
            <a:ext cx="0" cy="1371600"/>
          </a:xfrm>
          <a:prstGeom prst="straightConnector1">
            <a:avLst/>
          </a:prstGeom>
          <a:noFill/>
          <a:ln cap="flat" cmpd="sng" w="9525">
            <a:solidFill>
              <a:srgbClr val="F1452F"/>
            </a:solidFill>
            <a:prstDash val="solid"/>
            <a:round/>
            <a:headEnd len="sm" w="sm" type="none"/>
            <a:tailEnd len="sm" w="sm" type="none"/>
          </a:ln>
        </p:spPr>
      </p:cxnSp>
      <p:sp>
        <p:nvSpPr>
          <p:cNvPr id="93" name="Google Shape;93;p14"/>
          <p:cNvSpPr txBox="1"/>
          <p:nvPr/>
        </p:nvSpPr>
        <p:spPr>
          <a:xfrm>
            <a:off x="8133397" y="5234939"/>
            <a:ext cx="159600" cy="1386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F1452F"/>
              </a:buClr>
              <a:buSzPts val="900"/>
              <a:buFont typeface="Poppins Light"/>
              <a:buNone/>
            </a:pPr>
            <a:r>
              <a:t/>
            </a:r>
            <a:endParaRPr b="0" i="0" sz="900" u="none" cap="none" strike="noStrike">
              <a:solidFill>
                <a:srgbClr val="F1452F"/>
              </a:solidFill>
              <a:latin typeface="Poppins Light"/>
              <a:ea typeface="Poppins Light"/>
              <a:cs typeface="Poppins Light"/>
              <a:sym typeface="Poppins Light"/>
            </a:endParaRPr>
          </a:p>
        </p:txBody>
      </p:sp>
      <p:cxnSp>
        <p:nvCxnSpPr>
          <p:cNvPr id="94" name="Google Shape;94;p14"/>
          <p:cNvCxnSpPr/>
          <p:nvPr/>
        </p:nvCxnSpPr>
        <p:spPr>
          <a:xfrm>
            <a:off x="945299" y="2008442"/>
            <a:ext cx="543000" cy="0"/>
          </a:xfrm>
          <a:prstGeom prst="straightConnector1">
            <a:avLst/>
          </a:prstGeom>
          <a:noFill/>
          <a:ln cap="flat" cmpd="sng" w="76200">
            <a:solidFill>
              <a:srgbClr val="F1452F"/>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p:nvPr/>
        </p:nvSpPr>
        <p:spPr>
          <a:xfrm>
            <a:off x="0" y="0"/>
            <a:ext cx="9144000" cy="6858000"/>
          </a:xfrm>
          <a:prstGeom prst="rect">
            <a:avLst/>
          </a:prstGeom>
          <a:solidFill>
            <a:srgbClr val="F36050"/>
          </a:solid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pic>
        <p:nvPicPr>
          <p:cNvPr descr="pattern-section.png" id="100" name="Google Shape;100;p15"/>
          <p:cNvPicPr preferRelativeResize="0"/>
          <p:nvPr/>
        </p:nvPicPr>
        <p:blipFill rotWithShape="1">
          <a:blip r:embed="rId3">
            <a:alphaModFix/>
          </a:blip>
          <a:srcRect b="16233" l="0" r="36988" t="25184"/>
          <a:stretch/>
        </p:blipFill>
        <p:spPr>
          <a:xfrm>
            <a:off x="2028110" y="0"/>
            <a:ext cx="7003516" cy="6858001"/>
          </a:xfrm>
          <a:prstGeom prst="rect">
            <a:avLst/>
          </a:prstGeom>
          <a:noFill/>
          <a:ln>
            <a:noFill/>
          </a:ln>
        </p:spPr>
      </p:pic>
      <p:sp>
        <p:nvSpPr>
          <p:cNvPr id="101" name="Google Shape;101;p15"/>
          <p:cNvSpPr txBox="1"/>
          <p:nvPr>
            <p:ph type="title"/>
          </p:nvPr>
        </p:nvSpPr>
        <p:spPr>
          <a:xfrm>
            <a:off x="1376776" y="2093450"/>
            <a:ext cx="6375000" cy="3220200"/>
          </a:xfrm>
          <a:prstGeom prst="rect">
            <a:avLst/>
          </a:prstGeom>
          <a:noFill/>
          <a:ln>
            <a:noFill/>
          </a:ln>
        </p:spPr>
        <p:txBody>
          <a:bodyPr anchorCtr="0" anchor="ctr" bIns="0" lIns="0" spcFirstLastPara="1" rIns="0" wrap="square" tIns="0">
            <a:noAutofit/>
          </a:bodyPr>
          <a:lstStyle/>
          <a:p>
            <a:pPr indent="12700" lvl="0" marL="0" marR="5080" rtl="0" algn="l">
              <a:lnSpc>
                <a:spcPct val="119318"/>
              </a:lnSpc>
              <a:spcBef>
                <a:spcPts val="0"/>
              </a:spcBef>
              <a:spcAft>
                <a:spcPts val="0"/>
              </a:spcAft>
              <a:buClr>
                <a:srgbClr val="F2F2F2"/>
              </a:buClr>
              <a:buSzPts val="8800"/>
              <a:buFont typeface="Arial Black"/>
              <a:buNone/>
            </a:pPr>
            <a:r>
              <a:rPr lang="en-US" sz="8800">
                <a:solidFill>
                  <a:srgbClr val="F2F2F2"/>
                </a:solidFill>
                <a:latin typeface="Arial Black"/>
                <a:ea typeface="Arial Black"/>
                <a:cs typeface="Arial Black"/>
                <a:sym typeface="Arial Black"/>
              </a:rPr>
              <a:t>Technical Details</a:t>
            </a:r>
            <a:endParaRPr b="1" i="0" sz="8800" u="none" cap="none" strike="noStrike">
              <a:solidFill>
                <a:srgbClr val="F2F2F2"/>
              </a:solidFill>
              <a:latin typeface="Arial Black"/>
              <a:ea typeface="Arial Black"/>
              <a:cs typeface="Arial Black"/>
              <a:sym typeface="Arial Black"/>
            </a:endParaRPr>
          </a:p>
        </p:txBody>
      </p:sp>
      <p:pic>
        <p:nvPicPr>
          <p:cNvPr descr="pattern-thankyou2.png" id="102" name="Google Shape;102;p15"/>
          <p:cNvPicPr preferRelativeResize="0"/>
          <p:nvPr/>
        </p:nvPicPr>
        <p:blipFill rotWithShape="1">
          <a:blip r:embed="rId4">
            <a:alphaModFix/>
          </a:blip>
          <a:srcRect b="0" l="0" r="0" t="0"/>
          <a:stretch/>
        </p:blipFill>
        <p:spPr>
          <a:xfrm rot="-2700000">
            <a:off x="937159" y="1627561"/>
            <a:ext cx="925171" cy="5992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935775" y="1132135"/>
            <a:ext cx="5538600" cy="780600"/>
          </a:xfrm>
          <a:prstGeom prst="rect">
            <a:avLst/>
          </a:prstGeom>
          <a:noFill/>
          <a:ln>
            <a:noFill/>
          </a:ln>
        </p:spPr>
        <p:txBody>
          <a:bodyPr anchorCtr="0" anchor="t" bIns="0" lIns="0" spcFirstLastPara="1" rIns="0" wrap="square" tIns="0">
            <a:noAutofit/>
          </a:bodyPr>
          <a:lstStyle/>
          <a:p>
            <a:pPr indent="11174" lvl="0" marL="0" rtl="0" algn="l">
              <a:lnSpc>
                <a:spcPct val="100000"/>
              </a:lnSpc>
              <a:spcBef>
                <a:spcPts val="0"/>
              </a:spcBef>
              <a:spcAft>
                <a:spcPts val="0"/>
              </a:spcAft>
              <a:buClr>
                <a:srgbClr val="001B2F"/>
              </a:buClr>
              <a:buSzPts val="4400"/>
              <a:buFont typeface="Arial Black"/>
              <a:buNone/>
            </a:pPr>
            <a:r>
              <a:rPr lang="en-US" sz="4400">
                <a:latin typeface="Arial Black"/>
                <a:ea typeface="Arial Black"/>
                <a:cs typeface="Arial Black"/>
                <a:sym typeface="Arial Black"/>
              </a:rPr>
              <a:t>Technical Details</a:t>
            </a:r>
            <a:endParaRPr b="1" i="0" sz="4400" u="none" cap="none" strike="noStrike">
              <a:solidFill>
                <a:srgbClr val="001B2F"/>
              </a:solidFill>
              <a:latin typeface="Arial Black"/>
              <a:ea typeface="Arial Black"/>
              <a:cs typeface="Arial Black"/>
              <a:sym typeface="Arial Black"/>
            </a:endParaRPr>
          </a:p>
        </p:txBody>
      </p:sp>
      <p:sp>
        <p:nvSpPr>
          <p:cNvPr id="108" name="Google Shape;108;p16"/>
          <p:cNvSpPr/>
          <p:nvPr/>
        </p:nvSpPr>
        <p:spPr>
          <a:xfrm>
            <a:off x="6327078" y="3354"/>
            <a:ext cx="2817000" cy="2962500"/>
          </a:xfrm>
          <a:prstGeom prst="rect">
            <a:avLst/>
          </a:prstGeom>
          <a:blipFill rotWithShape="1">
            <a:blip r:embed="rId4">
              <a:alphaModFix/>
            </a:blip>
            <a:stretch>
              <a:fillRect b="0" l="0" r="0" t="0"/>
            </a:stretch>
          </a:blipFill>
          <a:ln>
            <a:noFill/>
          </a:ln>
        </p:spPr>
        <p:txBody>
          <a:bodyPr anchorCtr="0" anchor="t" bIns="45700" lIns="34275" spcFirstLastPara="1" rIns="34275" wrap="square" tIns="45700">
            <a:noAutofit/>
          </a:bodyPr>
          <a:lstStyle/>
          <a:p>
            <a:pPr indent="0" lvl="0" marL="0" marR="0" rtl="0" algn="l">
              <a:lnSpc>
                <a:spcPct val="100000"/>
              </a:lnSpc>
              <a:spcBef>
                <a:spcPts val="0"/>
              </a:spcBef>
              <a:spcAft>
                <a:spcPts val="0"/>
              </a:spcAft>
              <a:buClr>
                <a:srgbClr val="000000"/>
              </a:buClr>
              <a:buSzPts val="1086"/>
              <a:buFont typeface="Calibri"/>
              <a:buNone/>
            </a:pPr>
            <a:r>
              <a:t/>
            </a:r>
            <a:endParaRPr b="0" i="0" sz="1086" u="none" cap="none" strike="noStrike">
              <a:solidFill>
                <a:srgbClr val="000000"/>
              </a:solidFill>
              <a:latin typeface="Calibri"/>
              <a:ea typeface="Calibri"/>
              <a:cs typeface="Calibri"/>
              <a:sym typeface="Calibri"/>
            </a:endParaRPr>
          </a:p>
        </p:txBody>
      </p:sp>
      <p:sp>
        <p:nvSpPr>
          <p:cNvPr id="109" name="Google Shape;109;p16"/>
          <p:cNvSpPr txBox="1"/>
          <p:nvPr/>
        </p:nvSpPr>
        <p:spPr>
          <a:xfrm>
            <a:off x="945298" y="2795807"/>
            <a:ext cx="7956900" cy="646200"/>
          </a:xfrm>
          <a:prstGeom prst="rect">
            <a:avLst/>
          </a:prstGeom>
          <a:noFill/>
          <a:ln>
            <a:noFill/>
          </a:ln>
        </p:spPr>
        <p:txBody>
          <a:bodyPr anchorCtr="0" anchor="t" bIns="0" lIns="0" spcFirstLastPara="1" rIns="0" wrap="square" tIns="0">
            <a:noAutofit/>
          </a:bodyPr>
          <a:lstStyle/>
          <a:p>
            <a:pPr indent="9525" lvl="0" marL="0" marR="1897378" rtl="0" algn="l">
              <a:lnSpc>
                <a:spcPct val="100000"/>
              </a:lnSpc>
              <a:spcBef>
                <a:spcPts val="0"/>
              </a:spcBef>
              <a:spcAft>
                <a:spcPts val="0"/>
              </a:spcAft>
              <a:buClr>
                <a:srgbClr val="464153"/>
              </a:buClr>
              <a:buSzPts val="2100"/>
              <a:buFont typeface="Arial"/>
              <a:buNone/>
            </a:pPr>
            <a:r>
              <a:rPr lang="en-US" sz="2100">
                <a:solidFill>
                  <a:srgbClr val="464153"/>
                </a:solidFill>
              </a:rPr>
              <a:t>Centralized dashboard of all your courses</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rPr lang="en-US" sz="2100">
                <a:solidFill>
                  <a:srgbClr val="464153"/>
                </a:solidFill>
              </a:rPr>
              <a:t>API based connectivity to all popular course providers</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rPr lang="en-US" sz="2100">
                <a:solidFill>
                  <a:srgbClr val="464153"/>
                </a:solidFill>
              </a:rPr>
              <a:t>ML based interactive dashboard to curate and suggest new courses.</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a:p>
            <a:pPr indent="9525" lvl="0" marL="0" marR="1897378" rtl="0" algn="l">
              <a:lnSpc>
                <a:spcPct val="100000"/>
              </a:lnSpc>
              <a:spcBef>
                <a:spcPts val="0"/>
              </a:spcBef>
              <a:spcAft>
                <a:spcPts val="0"/>
              </a:spcAft>
              <a:buClr>
                <a:srgbClr val="464153"/>
              </a:buClr>
              <a:buSzPts val="2100"/>
              <a:buFont typeface="Arial"/>
              <a:buNone/>
            </a:pPr>
            <a:r>
              <a:t/>
            </a:r>
            <a:endParaRPr sz="2100">
              <a:solidFill>
                <a:srgbClr val="464153"/>
              </a:solidFill>
            </a:endParaRPr>
          </a:p>
        </p:txBody>
      </p:sp>
      <p:cxnSp>
        <p:nvCxnSpPr>
          <p:cNvPr id="110" name="Google Shape;110;p16"/>
          <p:cNvCxnSpPr/>
          <p:nvPr/>
        </p:nvCxnSpPr>
        <p:spPr>
          <a:xfrm>
            <a:off x="8208225" y="5486400"/>
            <a:ext cx="0" cy="1371600"/>
          </a:xfrm>
          <a:prstGeom prst="straightConnector1">
            <a:avLst/>
          </a:prstGeom>
          <a:noFill/>
          <a:ln cap="flat" cmpd="sng" w="9525">
            <a:solidFill>
              <a:srgbClr val="F1452F"/>
            </a:solidFill>
            <a:prstDash val="solid"/>
            <a:round/>
            <a:headEnd len="sm" w="sm" type="none"/>
            <a:tailEnd len="sm" w="sm" type="none"/>
          </a:ln>
        </p:spPr>
      </p:cxnSp>
      <p:sp>
        <p:nvSpPr>
          <p:cNvPr id="111" name="Google Shape;111;p16"/>
          <p:cNvSpPr txBox="1"/>
          <p:nvPr/>
        </p:nvSpPr>
        <p:spPr>
          <a:xfrm>
            <a:off x="8133397" y="5234939"/>
            <a:ext cx="159600" cy="1386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F1452F"/>
              </a:buClr>
              <a:buSzPts val="900"/>
              <a:buFont typeface="Poppins Light"/>
              <a:buNone/>
            </a:pPr>
            <a:r>
              <a:t/>
            </a:r>
            <a:endParaRPr b="0" i="0" sz="900" u="none" cap="none" strike="noStrike">
              <a:solidFill>
                <a:srgbClr val="F1452F"/>
              </a:solidFill>
              <a:latin typeface="Poppins Light"/>
              <a:ea typeface="Poppins Light"/>
              <a:cs typeface="Poppins Light"/>
              <a:sym typeface="Poppins Light"/>
            </a:endParaRPr>
          </a:p>
        </p:txBody>
      </p:sp>
      <p:cxnSp>
        <p:nvCxnSpPr>
          <p:cNvPr id="112" name="Google Shape;112;p16"/>
          <p:cNvCxnSpPr/>
          <p:nvPr/>
        </p:nvCxnSpPr>
        <p:spPr>
          <a:xfrm>
            <a:off x="945299" y="2008442"/>
            <a:ext cx="543000" cy="0"/>
          </a:xfrm>
          <a:prstGeom prst="straightConnector1">
            <a:avLst/>
          </a:prstGeom>
          <a:noFill/>
          <a:ln cap="flat" cmpd="sng" w="76200">
            <a:solidFill>
              <a:srgbClr val="F1452F"/>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