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9" r:id="rId6"/>
    <p:sldId id="259" r:id="rId7"/>
    <p:sldId id="277" r:id="rId8"/>
    <p:sldId id="260" r:id="rId9"/>
    <p:sldId id="284" r:id="rId10"/>
    <p:sldId id="261" r:id="rId11"/>
    <p:sldId id="264" r:id="rId12"/>
    <p:sldId id="263" r:id="rId13"/>
    <p:sldId id="262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3295015" y="1642745"/>
            <a:ext cx="5131435" cy="220980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92420" y="111506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929505" y="2636520"/>
            <a:ext cx="1414145" cy="351790"/>
            <a:chOff x="9640" y="4313"/>
            <a:chExt cx="2227" cy="554"/>
          </a:xfrm>
        </p:grpSpPr>
        <p:sp>
          <p:nvSpPr>
            <p:cNvPr id="18" name="矩形 17"/>
            <p:cNvSpPr/>
            <p:nvPr/>
          </p:nvSpPr>
          <p:spPr>
            <a:xfrm>
              <a:off x="9998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9640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27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69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483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125" y="43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6" name="矩形 25"/>
          <p:cNvSpPr/>
          <p:nvPr/>
        </p:nvSpPr>
        <p:spPr>
          <a:xfrm>
            <a:off x="4007485" y="2636520"/>
            <a:ext cx="243840" cy="35242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7148195" y="2355850"/>
            <a:ext cx="471170" cy="1056640"/>
            <a:chOff x="10369" y="5458"/>
            <a:chExt cx="742" cy="1664"/>
          </a:xfrm>
        </p:grpSpPr>
        <p:sp>
          <p:nvSpPr>
            <p:cNvPr id="29" name="矩形 28"/>
            <p:cNvSpPr/>
            <p:nvPr/>
          </p:nvSpPr>
          <p:spPr>
            <a:xfrm>
              <a:off x="10727" y="5458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369" y="5458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727" y="60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369" y="6013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727" y="6568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369" y="6568"/>
              <a:ext cx="384" cy="555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75660" y="2183765"/>
            <a:ext cx="1553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scalar memory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929505" y="2183765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array memory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654800" y="1708150"/>
            <a:ext cx="1457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hash memory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897370" y="1987550"/>
            <a:ext cx="494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305675" y="198755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3477260" y="1121410"/>
            <a:ext cx="1708785" cy="155702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99230" y="140716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9" idx="3"/>
            <a:endCxn id="35" idx="1"/>
          </p:cNvCxnSpPr>
          <p:nvPr/>
        </p:nvCxnSpPr>
        <p:spPr>
          <a:xfrm>
            <a:off x="4875530" y="1583690"/>
            <a:ext cx="9683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53405" y="137541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477895" y="1376045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653405" y="1121410"/>
            <a:ext cx="2240915" cy="15563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843905" y="1723390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11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9230" y="174434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en-US" altLang="zh-CN" sz="1200"/>
              <a:t>(length)</a:t>
            </a:r>
            <a:endParaRPr lang="en-US" altLang="zh-CN" sz="1200"/>
          </a:p>
        </p:txBody>
      </p:sp>
      <p:sp>
        <p:nvSpPr>
          <p:cNvPr id="39" name="矩形 38"/>
          <p:cNvSpPr/>
          <p:nvPr/>
        </p:nvSpPr>
        <p:spPr>
          <a:xfrm>
            <a:off x="3999230" y="209677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en-US" altLang="zh-CN" sz="1200"/>
              <a:t>(capacity)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3829685" y="66103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54420" y="66103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17615" y="1723390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22</a:t>
            </a: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2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69100" y="1723390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33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49795" y="1724025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77260" y="3941445"/>
            <a:ext cx="1708785" cy="19018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999230" y="422719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46" idx="3"/>
            <a:endCxn id="91" idx="1"/>
          </p:cNvCxnSpPr>
          <p:nvPr/>
        </p:nvCxnSpPr>
        <p:spPr>
          <a:xfrm>
            <a:off x="4875530" y="4403725"/>
            <a:ext cx="91694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661660" y="435038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477895" y="4196080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5653405" y="3940810"/>
            <a:ext cx="2240915" cy="19018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775960" y="5268595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11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99230" y="456438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en-US" altLang="zh-CN" sz="1200"/>
              <a:t>(length)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3999230" y="491680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en-US" altLang="zh-CN" sz="1200"/>
              <a:t>(capacity)</a:t>
            </a:r>
            <a:endParaRPr lang="en-US" altLang="zh-CN" sz="1200"/>
          </a:p>
        </p:txBody>
      </p:sp>
      <p:sp>
        <p:nvSpPr>
          <p:cNvPr id="86" name="文本框 85"/>
          <p:cNvSpPr txBox="1"/>
          <p:nvPr/>
        </p:nvSpPr>
        <p:spPr>
          <a:xfrm>
            <a:off x="3829685" y="348107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154420" y="348107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19850" y="5268595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2</a:t>
            </a: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2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47230" y="5269230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33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792470" y="4718685"/>
            <a:ext cx="47371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266180" y="4718685"/>
            <a:ext cx="47371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17665" y="4718685"/>
            <a:ext cx="47371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198360" y="4718685"/>
            <a:ext cx="47371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cxnSp>
        <p:nvCxnSpPr>
          <p:cNvPr id="95" name="直接箭头连接符 94"/>
          <p:cNvCxnSpPr>
            <a:stCxn id="91" idx="2"/>
            <a:endCxn id="76" idx="0"/>
          </p:cNvCxnSpPr>
          <p:nvPr/>
        </p:nvCxnSpPr>
        <p:spPr>
          <a:xfrm flipH="1">
            <a:off x="6012815" y="5071110"/>
            <a:ext cx="1651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2" idx="2"/>
            <a:endCxn id="88" idx="0"/>
          </p:cNvCxnSpPr>
          <p:nvPr/>
        </p:nvCxnSpPr>
        <p:spPr>
          <a:xfrm>
            <a:off x="6503035" y="5071110"/>
            <a:ext cx="15367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3" idx="2"/>
            <a:endCxn id="89" idx="0"/>
          </p:cNvCxnSpPr>
          <p:nvPr/>
        </p:nvCxnSpPr>
        <p:spPr>
          <a:xfrm>
            <a:off x="6954520" y="5071110"/>
            <a:ext cx="32956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573520" y="4050665"/>
            <a:ext cx="473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Oswald" panose="02000503000000000000" charset="0"/>
                <a:ea typeface="楷体" panose="02010609060101010101" charset="-122"/>
                <a:cs typeface="Oswald" panose="02000503000000000000" charset="0"/>
                <a:sym typeface="+mn-ea"/>
              </a:rPr>
              <a:t>222</a:t>
            </a:r>
            <a:endParaRPr lang="en-US" altLang="zh-CN" sz="1200">
              <a:latin typeface="Oswald" panose="02000503000000000000" charset="0"/>
              <a:ea typeface="楷体" panose="02010609060101010101" charset="-122"/>
              <a:cs typeface="Oswald" panose="02000503000000000000" charset="0"/>
              <a:sym typeface="+mn-ea"/>
            </a:endParaRPr>
          </a:p>
        </p:txBody>
      </p:sp>
      <p:cxnSp>
        <p:nvCxnSpPr>
          <p:cNvPr id="99" name="直接箭头连接符 98"/>
          <p:cNvCxnSpPr>
            <a:stCxn id="92" idx="0"/>
          </p:cNvCxnSpPr>
          <p:nvPr/>
        </p:nvCxnSpPr>
        <p:spPr>
          <a:xfrm flipV="1">
            <a:off x="6503035" y="4401185"/>
            <a:ext cx="262890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65580" y="159829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修改容器元素</a:t>
            </a:r>
            <a:endParaRPr lang="zh-CN" altLang="en-US"/>
          </a:p>
          <a:p>
            <a:pPr algn="r"/>
            <a:r>
              <a:rPr lang="zh-CN" altLang="en-US"/>
              <a:t>数值可原地修改时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36980" y="450405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修改容器元素</a:t>
            </a:r>
            <a:endParaRPr lang="zh-CN" altLang="en-US"/>
          </a:p>
          <a:p>
            <a:pPr algn="r"/>
            <a:r>
              <a:rPr lang="zh-CN" altLang="en-US"/>
              <a:t>数值不可原地修改时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99940" y="133985"/>
            <a:ext cx="15741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arr=[11,22,33];</a:t>
            </a:r>
            <a:endParaRPr lang="en-US" altLang="zh-CN"/>
          </a:p>
          <a:p>
            <a:r>
              <a:rPr lang="en-US" altLang="zh-CN"/>
              <a:t>arr[1]=222;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矩形 63"/>
          <p:cNvSpPr/>
          <p:nvPr/>
        </p:nvSpPr>
        <p:spPr>
          <a:xfrm>
            <a:off x="2131695" y="1879600"/>
            <a:ext cx="1708785" cy="27984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620895" y="304355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2548255" y="302768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</p:txBody>
      </p:sp>
      <p:cxnSp>
        <p:nvCxnSpPr>
          <p:cNvPr id="67" name="直接箭头连接符 66"/>
          <p:cNvCxnSpPr>
            <a:stCxn id="66" idx="3"/>
            <a:endCxn id="65" idx="1"/>
          </p:cNvCxnSpPr>
          <p:nvPr/>
        </p:nvCxnSpPr>
        <p:spPr>
          <a:xfrm>
            <a:off x="3424555" y="3204210"/>
            <a:ext cx="1196340" cy="158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436745" y="274637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202180" y="302768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4307840" y="1878965"/>
            <a:ext cx="1618615" cy="27990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547620" y="141859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97730" y="141859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47620" y="372173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2201545" y="372173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7" name="矩形 76"/>
          <p:cNvSpPr/>
          <p:nvPr/>
        </p:nvSpPr>
        <p:spPr>
          <a:xfrm>
            <a:off x="4620895" y="372173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8" name="直接箭头连接符 77"/>
          <p:cNvCxnSpPr>
            <a:stCxn id="74" idx="3"/>
            <a:endCxn id="77" idx="1"/>
          </p:cNvCxnSpPr>
          <p:nvPr/>
        </p:nvCxnSpPr>
        <p:spPr>
          <a:xfrm>
            <a:off x="3423920" y="3898265"/>
            <a:ext cx="1196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314825" y="4081780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244850" y="476694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按值拷贝</a:t>
            </a:r>
            <a:endParaRPr lang="zh-CN" altLang="en-US"/>
          </a:p>
          <a:p>
            <a:r>
              <a:rPr lang="zh-CN" altLang="en-US"/>
              <a:t>不可原地修改</a:t>
            </a:r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560695" y="1141730"/>
            <a:ext cx="1324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a=3;b=a;a=4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20895" y="2434590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436745" y="213741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0x123</a:t>
            </a:r>
            <a:endParaRPr lang="en-US" altLang="zh-CN"/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3437890" y="2611120"/>
            <a:ext cx="1183005" cy="573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12560" y="1879600"/>
            <a:ext cx="1708785" cy="20669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01760" y="231203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929120" y="229616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  <a:endCxn id="6" idx="1"/>
          </p:cNvCxnSpPr>
          <p:nvPr/>
        </p:nvCxnSpPr>
        <p:spPr>
          <a:xfrm>
            <a:off x="7805420" y="2472690"/>
            <a:ext cx="1196340" cy="158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17610" y="201485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83045" y="22961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688705" y="1879600"/>
            <a:ext cx="1618615" cy="20669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48170" y="141859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8280" y="141859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28485" y="299021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582410" y="29902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001760" y="299021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4" idx="3"/>
            <a:endCxn id="16" idx="1"/>
          </p:cNvCxnSpPr>
          <p:nvPr/>
        </p:nvCxnSpPr>
        <p:spPr>
          <a:xfrm>
            <a:off x="7804785" y="3166745"/>
            <a:ext cx="1196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695690" y="3350260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625715" y="40354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按值拷贝</a:t>
            </a:r>
            <a:endParaRPr lang="zh-CN" altLang="en-US"/>
          </a:p>
          <a:p>
            <a:r>
              <a:rPr lang="zh-CN" altLang="en-US"/>
              <a:t>可原地修改</a:t>
            </a:r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3937000" y="2994025"/>
            <a:ext cx="326390" cy="4508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矩形 63"/>
          <p:cNvSpPr/>
          <p:nvPr/>
        </p:nvSpPr>
        <p:spPr>
          <a:xfrm>
            <a:off x="2374900" y="1948180"/>
            <a:ext cx="1708785" cy="20485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864100" y="234632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2791460" y="234632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cxnSp>
        <p:nvCxnSpPr>
          <p:cNvPr id="67" name="直接箭头连接符 66"/>
          <p:cNvCxnSpPr>
            <a:stCxn id="66" idx="3"/>
            <a:endCxn id="77" idx="1"/>
          </p:cNvCxnSpPr>
          <p:nvPr/>
        </p:nvCxnSpPr>
        <p:spPr>
          <a:xfrm>
            <a:off x="3667760" y="2522855"/>
            <a:ext cx="1196340" cy="6940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679950" y="2065020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445385" y="234632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4551045" y="1948815"/>
            <a:ext cx="1618615" cy="204787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790825" y="148018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940935" y="148018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790825" y="304038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2444750" y="30403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7" name="矩形 76"/>
          <p:cNvSpPr/>
          <p:nvPr/>
        </p:nvSpPr>
        <p:spPr>
          <a:xfrm>
            <a:off x="4864100" y="3040380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8" name="直接箭头连接符 77"/>
          <p:cNvCxnSpPr>
            <a:stCxn id="74" idx="3"/>
            <a:endCxn id="77" idx="1"/>
          </p:cNvCxnSpPr>
          <p:nvPr/>
        </p:nvCxnSpPr>
        <p:spPr>
          <a:xfrm>
            <a:off x="3667125" y="3216910"/>
            <a:ext cx="1196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558030" y="340042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488055" y="40855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按引用</a:t>
            </a:r>
            <a:r>
              <a:rPr lang="zh-CN" altLang="en-US"/>
              <a:t>拷贝</a:t>
            </a:r>
            <a:endParaRPr lang="zh-CN" altLang="en-US"/>
          </a:p>
          <a:p>
            <a:r>
              <a:rPr lang="zh-CN" altLang="en-US"/>
              <a:t>不可原地修改</a:t>
            </a:r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803900" y="1203325"/>
            <a:ext cx="1324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a=3;b=a;a=4</a:t>
            </a:r>
            <a:endParaRPr lang="en-US" altLang="zh-CN"/>
          </a:p>
        </p:txBody>
      </p:sp>
      <p:cxnSp>
        <p:nvCxnSpPr>
          <p:cNvPr id="4" name="直接箭头连接符 3"/>
          <p:cNvCxnSpPr>
            <a:endCxn id="65" idx="1"/>
          </p:cNvCxnSpPr>
          <p:nvPr/>
        </p:nvCxnSpPr>
        <p:spPr>
          <a:xfrm>
            <a:off x="3681095" y="2503170"/>
            <a:ext cx="118300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乘号 25"/>
          <p:cNvSpPr/>
          <p:nvPr/>
        </p:nvSpPr>
        <p:spPr>
          <a:xfrm>
            <a:off x="4109720" y="2644140"/>
            <a:ext cx="326390" cy="4508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55765" y="1948815"/>
            <a:ext cx="1708785" cy="20485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2325" y="234696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826250" y="23469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8931910" y="1948180"/>
            <a:ext cx="1618615" cy="20491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71690" y="148082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21800" y="148082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1690" y="304101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825615" y="304101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244965" y="304101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31" idx="3"/>
            <a:endCxn id="33" idx="1"/>
          </p:cNvCxnSpPr>
          <p:nvPr/>
        </p:nvCxnSpPr>
        <p:spPr>
          <a:xfrm>
            <a:off x="8047990" y="3217545"/>
            <a:ext cx="1196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38895" y="340106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868920" y="40862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按引用</a:t>
            </a:r>
            <a:r>
              <a:rPr lang="zh-CN" altLang="en-US"/>
              <a:t>拷贝</a:t>
            </a:r>
            <a:endParaRPr lang="zh-CN" altLang="en-US"/>
          </a:p>
          <a:p>
            <a:r>
              <a:rPr lang="zh-CN" altLang="en-US"/>
              <a:t>可原地修改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23" idx="3"/>
            <a:endCxn id="33" idx="1"/>
          </p:cNvCxnSpPr>
          <p:nvPr/>
        </p:nvCxnSpPr>
        <p:spPr>
          <a:xfrm>
            <a:off x="8048625" y="2523490"/>
            <a:ext cx="1196340" cy="69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89375" y="1767840"/>
            <a:ext cx="1497330" cy="18078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8545" y="2807970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junmajinlong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9890" y="280797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5076190" y="2984500"/>
            <a:ext cx="106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1200" y="220853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6150610" y="2576830"/>
            <a:ext cx="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520" y="2799715"/>
            <a:ext cx="708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854065" y="1767840"/>
            <a:ext cx="1969135" cy="18078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30675" y="130746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5410" y="130746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111625" y="1367790"/>
            <a:ext cx="1238885" cy="15544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715" y="2207895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junmajinlong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90060" y="220789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5166360" y="2374900"/>
            <a:ext cx="106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81370" y="160845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6240780" y="1967230"/>
            <a:ext cx="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81400" y="2176780"/>
            <a:ext cx="708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44235" y="1367790"/>
            <a:ext cx="1969135" cy="15551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20845" y="90741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45580" y="90741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344420" y="1236345"/>
            <a:ext cx="1342390" cy="22142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65015" y="1924050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33(44,45)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26360" y="192405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3502660" y="2100580"/>
            <a:ext cx="106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17670" y="155575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344420" y="192405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280535" y="1236345"/>
            <a:ext cx="1969135" cy="22136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57145" y="77597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1880" y="77597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65015" y="2781300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626360" y="278130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2" idx="1"/>
          </p:cNvCxnSpPr>
          <p:nvPr/>
        </p:nvCxnSpPr>
        <p:spPr>
          <a:xfrm>
            <a:off x="3502660" y="2957830"/>
            <a:ext cx="106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17670" y="2428875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344420" y="27813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177290" y="1647190"/>
            <a:ext cx="1155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my $x=33</a:t>
            </a:r>
            <a:endParaRPr lang="en-US" altLang="zh-CN"/>
          </a:p>
          <a:p>
            <a:pPr algn="r"/>
            <a:r>
              <a:rPr lang="en-US" altLang="zh-CN"/>
              <a:t>$x=44</a:t>
            </a:r>
            <a:endParaRPr lang="en-US" altLang="zh-CN"/>
          </a:p>
          <a:p>
            <a:pPr algn="r"/>
            <a:r>
              <a:rPr lang="en-US" altLang="zh-CN"/>
              <a:t>++$x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65860" y="2797175"/>
            <a:ext cx="1178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 $x = 55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299325" y="1236345"/>
            <a:ext cx="1342390" cy="22142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519920" y="1924050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7581265" y="216725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3"/>
            <a:endCxn id="21" idx="1"/>
          </p:cNvCxnSpPr>
          <p:nvPr/>
        </p:nvCxnSpPr>
        <p:spPr>
          <a:xfrm flipV="1">
            <a:off x="8457565" y="2100580"/>
            <a:ext cx="1062355" cy="24320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72575" y="155575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299325" y="216725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9235440" y="1236345"/>
            <a:ext cx="1969135" cy="22136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12050" y="77597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36785" y="77597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19920" y="2781300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44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2" idx="3"/>
            <a:endCxn id="29" idx="1"/>
          </p:cNvCxnSpPr>
          <p:nvPr/>
        </p:nvCxnSpPr>
        <p:spPr>
          <a:xfrm>
            <a:off x="8457565" y="2343785"/>
            <a:ext cx="1062355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172575" y="2428875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0xdef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4111625" y="1367790"/>
            <a:ext cx="1238885" cy="231457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28715" y="2207895"/>
            <a:ext cx="1498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junmajinlong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290060" y="220789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30" idx="3"/>
            <a:endCxn id="14" idx="1"/>
          </p:cNvCxnSpPr>
          <p:nvPr/>
        </p:nvCxnSpPr>
        <p:spPr>
          <a:xfrm>
            <a:off x="5166360" y="2374900"/>
            <a:ext cx="106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81370" y="188468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3581400" y="2176780"/>
            <a:ext cx="708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5944235" y="1367790"/>
            <a:ext cx="1969135" cy="23152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220845" y="90741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45580" y="90741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09925" y="2952750"/>
            <a:ext cx="1080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name_ref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4293235" y="295275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6228715" y="2952750"/>
            <a:ext cx="14986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1" idx="3"/>
            <a:endCxn id="42" idx="1"/>
          </p:cNvCxnSpPr>
          <p:nvPr/>
        </p:nvCxnSpPr>
        <p:spPr>
          <a:xfrm>
            <a:off x="5169535" y="3129280"/>
            <a:ext cx="1059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0"/>
            <a:endCxn id="14" idx="2"/>
          </p:cNvCxnSpPr>
          <p:nvPr/>
        </p:nvCxnSpPr>
        <p:spPr>
          <a:xfrm flipV="1">
            <a:off x="6978015" y="2560320"/>
            <a:ext cx="0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397885" y="674370"/>
            <a:ext cx="1708785" cy="209359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98820" y="1296670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3919855" y="131254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3"/>
            <a:endCxn id="15" idx="1"/>
          </p:cNvCxnSpPr>
          <p:nvPr/>
        </p:nvCxnSpPr>
        <p:spPr>
          <a:xfrm flipV="1">
            <a:off x="4796155" y="1473200"/>
            <a:ext cx="100266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11165" y="69723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22950" y="1065530"/>
            <a:ext cx="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98520" y="1281430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574030" y="674370"/>
            <a:ext cx="3429635" cy="209423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19855" y="164973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en-US" altLang="zh-CN" sz="1200"/>
              <a:t>(last_idx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3750310" y="21399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75045" y="21399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86525" y="1297305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7163435" y="1296035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</a:t>
            </a:r>
            <a:r>
              <a:rPr lang="en-US" altLang="zh-CN" sz="1400"/>
              <a:t>345</a:t>
            </a:r>
            <a:endParaRPr lang="en-US" altLang="zh-CN" sz="1400"/>
          </a:p>
        </p:txBody>
      </p:sp>
      <p:sp>
        <p:nvSpPr>
          <p:cNvPr id="52" name="矩形 51"/>
          <p:cNvSpPr/>
          <p:nvPr/>
        </p:nvSpPr>
        <p:spPr>
          <a:xfrm>
            <a:off x="7851140" y="1296670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0x456</a:t>
            </a:r>
            <a:endParaRPr lang="en-US" altLang="zh-CN" sz="1400"/>
          </a:p>
        </p:txBody>
      </p:sp>
      <p:sp>
        <p:nvSpPr>
          <p:cNvPr id="53" name="矩形 52"/>
          <p:cNvSpPr/>
          <p:nvPr/>
        </p:nvSpPr>
        <p:spPr>
          <a:xfrm>
            <a:off x="5939790" y="2002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54" name="矩形 53"/>
          <p:cNvSpPr/>
          <p:nvPr/>
        </p:nvSpPr>
        <p:spPr>
          <a:xfrm>
            <a:off x="6626860" y="2002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22</a:t>
            </a:r>
            <a:endParaRPr lang="en-US" altLang="zh-CN" sz="1400"/>
          </a:p>
        </p:txBody>
      </p:sp>
      <p:sp>
        <p:nvSpPr>
          <p:cNvPr id="55" name="矩形 54"/>
          <p:cNvSpPr/>
          <p:nvPr/>
        </p:nvSpPr>
        <p:spPr>
          <a:xfrm>
            <a:off x="7304405" y="2002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56" name="矩形 55"/>
          <p:cNvSpPr/>
          <p:nvPr/>
        </p:nvSpPr>
        <p:spPr>
          <a:xfrm>
            <a:off x="7992110" y="2002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</a:t>
            </a:r>
            <a:endParaRPr lang="en-US" altLang="zh-CN" sz="1400"/>
          </a:p>
        </p:txBody>
      </p:sp>
      <p:cxnSp>
        <p:nvCxnSpPr>
          <p:cNvPr id="57" name="直接箭头连接符 56"/>
          <p:cNvCxnSpPr>
            <a:stCxn id="15" idx="2"/>
            <a:endCxn id="53" idx="0"/>
          </p:cNvCxnSpPr>
          <p:nvPr/>
        </p:nvCxnSpPr>
        <p:spPr>
          <a:xfrm>
            <a:off x="6142990" y="1649095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2"/>
            <a:endCxn id="54" idx="0"/>
          </p:cNvCxnSpPr>
          <p:nvPr/>
        </p:nvCxnSpPr>
        <p:spPr>
          <a:xfrm flipH="1">
            <a:off x="6830060" y="1649730"/>
            <a:ext cx="63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1" idx="2"/>
            <a:endCxn id="55" idx="0"/>
          </p:cNvCxnSpPr>
          <p:nvPr/>
        </p:nvCxnSpPr>
        <p:spPr>
          <a:xfrm>
            <a:off x="7507605" y="1648460"/>
            <a:ext cx="0" cy="35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2"/>
            <a:endCxn id="56" idx="0"/>
          </p:cNvCxnSpPr>
          <p:nvPr/>
        </p:nvCxnSpPr>
        <p:spPr>
          <a:xfrm>
            <a:off x="8195310" y="1649095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833110" y="2354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62" name="文本框 61"/>
          <p:cNvSpPr txBox="1"/>
          <p:nvPr/>
        </p:nvSpPr>
        <p:spPr>
          <a:xfrm>
            <a:off x="6520180" y="2354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7197725" y="2354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0x345</a:t>
            </a:r>
            <a:endParaRPr lang="en-US" altLang="zh-CN" sz="1400"/>
          </a:p>
        </p:txBody>
      </p:sp>
      <p:sp>
        <p:nvSpPr>
          <p:cNvPr id="64" name="文本框 63"/>
          <p:cNvSpPr txBox="1"/>
          <p:nvPr/>
        </p:nvSpPr>
        <p:spPr>
          <a:xfrm>
            <a:off x="7884795" y="2354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0x456</a:t>
            </a:r>
            <a:endParaRPr lang="en-US" altLang="zh-CN" sz="1400"/>
          </a:p>
        </p:txBody>
      </p:sp>
      <p:sp>
        <p:nvSpPr>
          <p:cNvPr id="65" name="矩形 64"/>
          <p:cNvSpPr/>
          <p:nvPr/>
        </p:nvSpPr>
        <p:spPr>
          <a:xfrm>
            <a:off x="3397885" y="3722370"/>
            <a:ext cx="1708785" cy="25393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98820" y="4344670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67" name="矩形 66"/>
          <p:cNvSpPr/>
          <p:nvPr/>
        </p:nvSpPr>
        <p:spPr>
          <a:xfrm>
            <a:off x="3919855" y="436054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7" idx="3"/>
            <a:endCxn id="66" idx="1"/>
          </p:cNvCxnSpPr>
          <p:nvPr/>
        </p:nvCxnSpPr>
        <p:spPr>
          <a:xfrm flipV="1">
            <a:off x="4796155" y="4521200"/>
            <a:ext cx="100266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511165" y="374523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822950" y="4113530"/>
            <a:ext cx="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398520" y="4329430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5574030" y="3722370"/>
            <a:ext cx="2621280" cy="254000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919855" y="469773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en-US" altLang="zh-CN" sz="1200"/>
              <a:t>(last_idx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74" name="文本框 73"/>
          <p:cNvSpPr txBox="1"/>
          <p:nvPr/>
        </p:nvSpPr>
        <p:spPr>
          <a:xfrm>
            <a:off x="3750310" y="3261995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075045" y="3261995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86525" y="4345305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77" name="矩形 76"/>
          <p:cNvSpPr/>
          <p:nvPr/>
        </p:nvSpPr>
        <p:spPr>
          <a:xfrm>
            <a:off x="7163435" y="4344035"/>
            <a:ext cx="687705" cy="35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</a:t>
            </a:r>
            <a:r>
              <a:rPr lang="en-US" altLang="zh-CN" sz="1400"/>
              <a:t>345</a:t>
            </a:r>
            <a:endParaRPr lang="en-US" altLang="zh-CN" sz="1400"/>
          </a:p>
        </p:txBody>
      </p:sp>
      <p:sp>
        <p:nvSpPr>
          <p:cNvPr id="79" name="矩形 78"/>
          <p:cNvSpPr/>
          <p:nvPr/>
        </p:nvSpPr>
        <p:spPr>
          <a:xfrm>
            <a:off x="5939790" y="5050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80" name="矩形 79"/>
          <p:cNvSpPr/>
          <p:nvPr/>
        </p:nvSpPr>
        <p:spPr>
          <a:xfrm>
            <a:off x="6626860" y="5050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22</a:t>
            </a:r>
            <a:endParaRPr lang="en-US" altLang="zh-CN" sz="1400"/>
          </a:p>
        </p:txBody>
      </p:sp>
      <p:sp>
        <p:nvSpPr>
          <p:cNvPr id="81" name="矩形 80"/>
          <p:cNvSpPr/>
          <p:nvPr/>
        </p:nvSpPr>
        <p:spPr>
          <a:xfrm>
            <a:off x="7304405" y="505015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33</a:t>
            </a:r>
            <a:endParaRPr lang="en-US" altLang="zh-CN" sz="1400"/>
          </a:p>
        </p:txBody>
      </p:sp>
      <p:cxnSp>
        <p:nvCxnSpPr>
          <p:cNvPr id="83" name="直接箭头连接符 82"/>
          <p:cNvCxnSpPr>
            <a:stCxn id="66" idx="2"/>
            <a:endCxn id="79" idx="0"/>
          </p:cNvCxnSpPr>
          <p:nvPr/>
        </p:nvCxnSpPr>
        <p:spPr>
          <a:xfrm>
            <a:off x="6142990" y="4697095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6" idx="2"/>
            <a:endCxn id="80" idx="0"/>
          </p:cNvCxnSpPr>
          <p:nvPr/>
        </p:nvCxnSpPr>
        <p:spPr>
          <a:xfrm flipH="1">
            <a:off x="6830060" y="4697730"/>
            <a:ext cx="63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7" idx="2"/>
            <a:endCxn id="81" idx="0"/>
          </p:cNvCxnSpPr>
          <p:nvPr/>
        </p:nvCxnSpPr>
        <p:spPr>
          <a:xfrm>
            <a:off x="7507605" y="4697095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33110" y="5402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88" name="文本框 87"/>
          <p:cNvSpPr txBox="1"/>
          <p:nvPr/>
        </p:nvSpPr>
        <p:spPr>
          <a:xfrm>
            <a:off x="6520180" y="5402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89" name="文本框 88"/>
          <p:cNvSpPr txBox="1"/>
          <p:nvPr/>
        </p:nvSpPr>
        <p:spPr>
          <a:xfrm>
            <a:off x="7197725" y="5402580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0x345</a:t>
            </a:r>
            <a:endParaRPr lang="en-US" altLang="zh-CN" sz="1400"/>
          </a:p>
        </p:txBody>
      </p:sp>
      <p:sp>
        <p:nvSpPr>
          <p:cNvPr id="91" name="矩形 90"/>
          <p:cNvSpPr/>
          <p:nvPr/>
        </p:nvSpPr>
        <p:spPr>
          <a:xfrm>
            <a:off x="3657600" y="590931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92" name="矩形 91"/>
          <p:cNvSpPr/>
          <p:nvPr/>
        </p:nvSpPr>
        <p:spPr>
          <a:xfrm>
            <a:off x="4064000" y="5909945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22</a:t>
            </a:r>
            <a:endParaRPr lang="en-US" altLang="zh-CN" sz="1400"/>
          </a:p>
        </p:txBody>
      </p:sp>
      <p:sp>
        <p:nvSpPr>
          <p:cNvPr id="93" name="矩形 92"/>
          <p:cNvSpPr/>
          <p:nvPr/>
        </p:nvSpPr>
        <p:spPr>
          <a:xfrm>
            <a:off x="4470400" y="590931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33</a:t>
            </a:r>
            <a:endParaRPr lang="en-US" altLang="zh-CN" sz="1400"/>
          </a:p>
        </p:txBody>
      </p:sp>
      <p:cxnSp>
        <p:nvCxnSpPr>
          <p:cNvPr id="94" name="曲线连接符 93"/>
          <p:cNvCxnSpPr>
            <a:stCxn id="91" idx="0"/>
            <a:endCxn id="79" idx="1"/>
          </p:cNvCxnSpPr>
          <p:nvPr/>
        </p:nvCxnSpPr>
        <p:spPr>
          <a:xfrm rot="16200000">
            <a:off x="4558665" y="4528185"/>
            <a:ext cx="682625" cy="2078990"/>
          </a:xfrm>
          <a:prstGeom prst="curved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92" idx="0"/>
            <a:endCxn id="80" idx="1"/>
          </p:cNvCxnSpPr>
          <p:nvPr/>
        </p:nvCxnSpPr>
        <p:spPr>
          <a:xfrm rot="16200000">
            <a:off x="5105400" y="4388485"/>
            <a:ext cx="683260" cy="2359660"/>
          </a:xfrm>
          <a:prstGeom prst="curved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93" idx="0"/>
            <a:endCxn id="81" idx="1"/>
          </p:cNvCxnSpPr>
          <p:nvPr/>
        </p:nvCxnSpPr>
        <p:spPr>
          <a:xfrm rot="16200000">
            <a:off x="5647055" y="4252595"/>
            <a:ext cx="682625" cy="2630805"/>
          </a:xfrm>
          <a:prstGeom prst="curved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397885" y="1910715"/>
            <a:ext cx="1708785" cy="30372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98820" y="2533015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3919855" y="291592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4" idx="3"/>
            <a:endCxn id="15" idx="1"/>
          </p:cNvCxnSpPr>
          <p:nvPr/>
        </p:nvCxnSpPr>
        <p:spPr>
          <a:xfrm flipV="1">
            <a:off x="4796155" y="2709545"/>
            <a:ext cx="100266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11165" y="193357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22950" y="2301875"/>
            <a:ext cx="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98520" y="2884805"/>
            <a:ext cx="45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574030" y="1910715"/>
            <a:ext cx="3207385" cy="303657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19855" y="325310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en-US" altLang="zh-CN" sz="1200"/>
              <a:t>(last_idx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3750310" y="145034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75045" y="145034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86525" y="2533650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7163435" y="2532380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</a:t>
            </a:r>
            <a:r>
              <a:rPr lang="en-US" altLang="zh-CN" sz="1400"/>
              <a:t>345</a:t>
            </a:r>
            <a:endParaRPr lang="en-US" altLang="zh-CN" sz="1400"/>
          </a:p>
        </p:txBody>
      </p:sp>
      <p:sp>
        <p:nvSpPr>
          <p:cNvPr id="52" name="矩形 51"/>
          <p:cNvSpPr/>
          <p:nvPr/>
        </p:nvSpPr>
        <p:spPr>
          <a:xfrm>
            <a:off x="7851140" y="2533015"/>
            <a:ext cx="68770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0x456</a:t>
            </a:r>
            <a:endParaRPr lang="en-US" altLang="zh-CN" sz="1400"/>
          </a:p>
        </p:txBody>
      </p:sp>
      <p:sp>
        <p:nvSpPr>
          <p:cNvPr id="53" name="矩形 52"/>
          <p:cNvSpPr/>
          <p:nvPr/>
        </p:nvSpPr>
        <p:spPr>
          <a:xfrm>
            <a:off x="5939790" y="323850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11</a:t>
            </a:r>
            <a:endParaRPr lang="en-US" altLang="zh-CN" sz="1400"/>
          </a:p>
        </p:txBody>
      </p:sp>
      <p:sp>
        <p:nvSpPr>
          <p:cNvPr id="54" name="矩形 53"/>
          <p:cNvSpPr/>
          <p:nvPr/>
        </p:nvSpPr>
        <p:spPr>
          <a:xfrm>
            <a:off x="6626860" y="323850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22</a:t>
            </a:r>
            <a:endParaRPr lang="en-US" altLang="zh-CN" sz="1400"/>
          </a:p>
        </p:txBody>
      </p:sp>
      <p:sp>
        <p:nvSpPr>
          <p:cNvPr id="55" name="矩形 54"/>
          <p:cNvSpPr/>
          <p:nvPr/>
        </p:nvSpPr>
        <p:spPr>
          <a:xfrm>
            <a:off x="7304405" y="323850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33</a:t>
            </a:r>
            <a:endParaRPr lang="en-US" altLang="zh-CN" sz="1400"/>
          </a:p>
        </p:txBody>
      </p:sp>
      <p:sp>
        <p:nvSpPr>
          <p:cNvPr id="56" name="矩形 55"/>
          <p:cNvSpPr/>
          <p:nvPr/>
        </p:nvSpPr>
        <p:spPr>
          <a:xfrm>
            <a:off x="7992110" y="3238500"/>
            <a:ext cx="4064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44</a:t>
            </a:r>
            <a:endParaRPr lang="en-US" altLang="zh-CN" sz="1400"/>
          </a:p>
        </p:txBody>
      </p:sp>
      <p:cxnSp>
        <p:nvCxnSpPr>
          <p:cNvPr id="57" name="直接箭头连接符 56"/>
          <p:cNvCxnSpPr>
            <a:stCxn id="15" idx="2"/>
            <a:endCxn id="53" idx="0"/>
          </p:cNvCxnSpPr>
          <p:nvPr/>
        </p:nvCxnSpPr>
        <p:spPr>
          <a:xfrm>
            <a:off x="6142990" y="2885440"/>
            <a:ext cx="0" cy="35306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2" idx="2"/>
            <a:endCxn id="54" idx="0"/>
          </p:cNvCxnSpPr>
          <p:nvPr/>
        </p:nvCxnSpPr>
        <p:spPr>
          <a:xfrm flipH="1">
            <a:off x="6830060" y="2886075"/>
            <a:ext cx="635" cy="35242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1" idx="2"/>
            <a:endCxn id="55" idx="0"/>
          </p:cNvCxnSpPr>
          <p:nvPr/>
        </p:nvCxnSpPr>
        <p:spPr>
          <a:xfrm>
            <a:off x="7507605" y="2884805"/>
            <a:ext cx="0" cy="3536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2"/>
            <a:endCxn id="56" idx="0"/>
          </p:cNvCxnSpPr>
          <p:nvPr/>
        </p:nvCxnSpPr>
        <p:spPr>
          <a:xfrm>
            <a:off x="8195310" y="2885440"/>
            <a:ext cx="0" cy="35306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833110" y="3590925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0x123</a:t>
            </a:r>
            <a:endParaRPr lang="en-US" altLang="zh-CN" sz="1400"/>
          </a:p>
        </p:txBody>
      </p:sp>
      <p:sp>
        <p:nvSpPr>
          <p:cNvPr id="62" name="文本框 61"/>
          <p:cNvSpPr txBox="1"/>
          <p:nvPr/>
        </p:nvSpPr>
        <p:spPr>
          <a:xfrm>
            <a:off x="6520180" y="3590925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0x234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7197725" y="3590925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0x345</a:t>
            </a:r>
            <a:endParaRPr lang="en-US" altLang="zh-CN" sz="1400"/>
          </a:p>
        </p:txBody>
      </p:sp>
      <p:sp>
        <p:nvSpPr>
          <p:cNvPr id="64" name="文本框 63"/>
          <p:cNvSpPr txBox="1"/>
          <p:nvPr/>
        </p:nvSpPr>
        <p:spPr>
          <a:xfrm>
            <a:off x="7884795" y="3590925"/>
            <a:ext cx="620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0x456</a:t>
            </a:r>
            <a:endParaRPr lang="en-US" altLang="zh-CN" sz="1400"/>
          </a:p>
        </p:txBody>
      </p:sp>
      <p:sp>
        <p:nvSpPr>
          <p:cNvPr id="3" name="矩形 2"/>
          <p:cNvSpPr/>
          <p:nvPr/>
        </p:nvSpPr>
        <p:spPr>
          <a:xfrm>
            <a:off x="4230370" y="459549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94785" y="4579620"/>
            <a:ext cx="23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cxnSp>
        <p:nvCxnSpPr>
          <p:cNvPr id="5" name="曲线连接符 4"/>
          <p:cNvCxnSpPr>
            <a:stCxn id="3" idx="3"/>
            <a:endCxn id="53" idx="2"/>
          </p:cNvCxnSpPr>
          <p:nvPr/>
        </p:nvCxnSpPr>
        <p:spPr>
          <a:xfrm flipV="1">
            <a:off x="5106670" y="3590925"/>
            <a:ext cx="1036320" cy="118110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3" idx="3"/>
            <a:endCxn id="54" idx="2"/>
          </p:cNvCxnSpPr>
          <p:nvPr/>
        </p:nvCxnSpPr>
        <p:spPr>
          <a:xfrm flipV="1">
            <a:off x="5106670" y="3590925"/>
            <a:ext cx="1723390" cy="118110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3" idx="3"/>
            <a:endCxn id="55" idx="2"/>
          </p:cNvCxnSpPr>
          <p:nvPr/>
        </p:nvCxnSpPr>
        <p:spPr>
          <a:xfrm flipV="1">
            <a:off x="5106670" y="3590925"/>
            <a:ext cx="2400935" cy="118110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3" idx="3"/>
            <a:endCxn id="56" idx="2"/>
          </p:cNvCxnSpPr>
          <p:nvPr/>
        </p:nvCxnSpPr>
        <p:spPr>
          <a:xfrm flipV="1">
            <a:off x="5106670" y="3590925"/>
            <a:ext cx="3088640" cy="1181100"/>
          </a:xfrm>
          <a:prstGeom prst="curved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6740" y="688975"/>
            <a:ext cx="3398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my @arr = (11,22,33,44);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for my $i (@arr) {...}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矩形 63"/>
          <p:cNvSpPr/>
          <p:nvPr/>
        </p:nvSpPr>
        <p:spPr>
          <a:xfrm>
            <a:off x="1878330" y="1219835"/>
            <a:ext cx="1026160" cy="13995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959610" y="190754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614805" y="1907540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91180" y="1219835"/>
            <a:ext cx="1182370" cy="13995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959610" y="75946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282315" y="75946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4595" y="2701925"/>
            <a:ext cx="986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my $n;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5730" y="2701925"/>
            <a:ext cx="1924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$n = 'junma';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8050" y="1204595"/>
            <a:ext cx="1026160" cy="14154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99330" y="190754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454525" y="1907540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30900" y="1204595"/>
            <a:ext cx="1182370" cy="14154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99330" y="74422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22035" y="74422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82870" y="2701925"/>
            <a:ext cx="986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$n=33;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65545" y="1907540"/>
            <a:ext cx="72771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930900" y="153924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675630" y="2083435"/>
            <a:ext cx="5899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45730" y="1204595"/>
            <a:ext cx="1026160" cy="14154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827010" y="1907540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482205" y="1907540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958580" y="1204595"/>
            <a:ext cx="1182370" cy="141541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27010" y="74422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49715" y="74422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9080" y="1907540"/>
            <a:ext cx="87185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958580" y="153924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29" idx="3"/>
          </p:cNvCxnSpPr>
          <p:nvPr/>
        </p:nvCxnSpPr>
        <p:spPr>
          <a:xfrm flipV="1">
            <a:off x="8703310" y="2049145"/>
            <a:ext cx="465455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745730" y="4404995"/>
            <a:ext cx="102616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27010" y="475551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482205" y="4739640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58580" y="4404995"/>
            <a:ext cx="118237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827010" y="394462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49715" y="394462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49080" y="4932045"/>
            <a:ext cx="87185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8958580" y="456374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40" idx="3"/>
            <a:endCxn id="45" idx="1"/>
          </p:cNvCxnSpPr>
          <p:nvPr/>
        </p:nvCxnSpPr>
        <p:spPr>
          <a:xfrm>
            <a:off x="8703310" y="4932045"/>
            <a:ext cx="445770" cy="1765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814945" y="562292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0xdef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6819900" y="560705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n_ref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149080" y="5615305"/>
            <a:ext cx="87185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60" name="直接箭头连接符 59"/>
          <p:cNvCxnSpPr>
            <a:stCxn id="48" idx="3"/>
            <a:endCxn id="50" idx="1"/>
          </p:cNvCxnSpPr>
          <p:nvPr/>
        </p:nvCxnSpPr>
        <p:spPr>
          <a:xfrm flipV="1">
            <a:off x="8691245" y="5791835"/>
            <a:ext cx="457835" cy="7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0" idx="0"/>
            <a:endCxn id="45" idx="2"/>
          </p:cNvCxnSpPr>
          <p:nvPr/>
        </p:nvCxnSpPr>
        <p:spPr>
          <a:xfrm flipV="1">
            <a:off x="9585325" y="5284470"/>
            <a:ext cx="0" cy="33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2020" y="4351655"/>
            <a:ext cx="73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name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39030" y="4719955"/>
            <a:ext cx="87185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junma</a:t>
            </a:r>
            <a:endParaRPr lang="en-US" altLang="zh-CN"/>
          </a:p>
        </p:txBody>
      </p:sp>
      <p:cxnSp>
        <p:nvCxnSpPr>
          <p:cNvPr id="92" name="直接箭头连接符 91"/>
          <p:cNvCxnSpPr>
            <a:stCxn id="86" idx="3"/>
            <a:endCxn id="90" idx="1"/>
          </p:cNvCxnSpPr>
          <p:nvPr/>
        </p:nvCxnSpPr>
        <p:spPr>
          <a:xfrm>
            <a:off x="4194810" y="4535805"/>
            <a:ext cx="744220" cy="3606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2743200" y="5136515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$name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_ref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cxnSp>
        <p:nvCxnSpPr>
          <p:cNvPr id="96" name="直接箭头连接符 95"/>
          <p:cNvCxnSpPr>
            <a:stCxn id="94" idx="3"/>
            <a:endCxn id="90" idx="1"/>
          </p:cNvCxnSpPr>
          <p:nvPr/>
        </p:nvCxnSpPr>
        <p:spPr>
          <a:xfrm flipV="1">
            <a:off x="4194810" y="4896485"/>
            <a:ext cx="744220" cy="424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2977515" y="3566160"/>
            <a:ext cx="3178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my $name = 'junma';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my $name</a:t>
            </a:r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_ref = \$name;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2136775" y="2102485"/>
            <a:ext cx="102616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205990" y="262953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3349625" y="2102485"/>
            <a:ext cx="213614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218055" y="164211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32555" y="164211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40760" y="2629535"/>
            <a:ext cx="528320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3349625" y="226123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40" idx="3"/>
            <a:endCxn id="45" idx="1"/>
          </p:cNvCxnSpPr>
          <p:nvPr/>
        </p:nvCxnSpPr>
        <p:spPr>
          <a:xfrm>
            <a:off x="3082290" y="2806065"/>
            <a:ext cx="4584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06220" y="2613660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arr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44875" y="3320415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0" name="直接箭头连接符 59"/>
          <p:cNvCxnSpPr>
            <a:stCxn id="8" idx="2"/>
            <a:endCxn id="6" idx="0"/>
          </p:cNvCxnSpPr>
          <p:nvPr/>
        </p:nvCxnSpPr>
        <p:spPr>
          <a:xfrm flipH="1">
            <a:off x="4332605" y="2981960"/>
            <a:ext cx="635" cy="338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5" idx="2"/>
            <a:endCxn id="50" idx="0"/>
          </p:cNvCxnSpPr>
          <p:nvPr/>
        </p:nvCxnSpPr>
        <p:spPr>
          <a:xfrm flipH="1">
            <a:off x="3709035" y="2981960"/>
            <a:ext cx="95885" cy="338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610485" y="4116070"/>
            <a:ext cx="198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latin typeface="Cascadia Code" panose="020B0609020000020004" charset="0"/>
                <a:cs typeface="Cascadia Code" panose="020B0609020000020004" charset="0"/>
              </a:rPr>
              <a:t>@arr=qw(a b c);</a:t>
            </a:r>
            <a:endParaRPr lang="en-US" altLang="zh-CN" sz="16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8445" y="3320415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745990" y="3320415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69080" y="2629535"/>
            <a:ext cx="528320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7400" y="2629535"/>
            <a:ext cx="528320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cxnSp>
        <p:nvCxnSpPr>
          <p:cNvPr id="10" name="直接箭头连接符 9"/>
          <p:cNvCxnSpPr>
            <a:stCxn id="9" idx="2"/>
            <a:endCxn id="7" idx="0"/>
          </p:cNvCxnSpPr>
          <p:nvPr/>
        </p:nvCxnSpPr>
        <p:spPr>
          <a:xfrm>
            <a:off x="4861560" y="2981960"/>
            <a:ext cx="148590" cy="338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25590" y="2102485"/>
            <a:ext cx="102616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94805" y="262953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838440" y="2102485"/>
            <a:ext cx="2531110" cy="1831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06870" y="164211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03945" y="164211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29575" y="2629535"/>
            <a:ext cx="678815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one</a:t>
            </a:r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8440" y="226123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2" idx="3"/>
            <a:endCxn id="22" idx="1"/>
          </p:cNvCxnSpPr>
          <p:nvPr/>
        </p:nvCxnSpPr>
        <p:spPr>
          <a:xfrm>
            <a:off x="7571105" y="2806065"/>
            <a:ext cx="4584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810885" y="2613660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scadia Code" panose="020B0609020000020004" charset="0"/>
                <a:cs typeface="Cascadia Code" panose="020B0609020000020004" charset="0"/>
              </a:rPr>
              <a:t>hash</a:t>
            </a:r>
            <a:endParaRPr lang="en-US" altLang="zh-CN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10420" y="2533015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2" name="直接箭头连接符 51"/>
          <p:cNvCxnSpPr>
            <a:stCxn id="61" idx="3"/>
            <a:endCxn id="54" idx="1"/>
          </p:cNvCxnSpPr>
          <p:nvPr/>
        </p:nvCxnSpPr>
        <p:spPr>
          <a:xfrm>
            <a:off x="9225280" y="3152140"/>
            <a:ext cx="4851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9" idx="3"/>
            <a:endCxn id="51" idx="1"/>
          </p:cNvCxnSpPr>
          <p:nvPr/>
        </p:nvCxnSpPr>
        <p:spPr>
          <a:xfrm flipV="1">
            <a:off x="9225280" y="2709545"/>
            <a:ext cx="485140" cy="88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710420" y="2975610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9710420" y="3422015"/>
            <a:ext cx="52832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8029575" y="2967990"/>
            <a:ext cx="678815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two</a:t>
            </a:r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8940" y="3320415"/>
            <a:ext cx="678815" cy="3524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three</a:t>
            </a:r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cxnSp>
        <p:nvCxnSpPr>
          <p:cNvPr id="58" name="直接箭头连接符 57"/>
          <p:cNvCxnSpPr>
            <a:stCxn id="62" idx="3"/>
            <a:endCxn id="55" idx="1"/>
          </p:cNvCxnSpPr>
          <p:nvPr/>
        </p:nvCxnSpPr>
        <p:spPr>
          <a:xfrm>
            <a:off x="9225280" y="3505835"/>
            <a:ext cx="485140" cy="92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708390" y="2628900"/>
            <a:ext cx="516890" cy="3371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08390" y="2983230"/>
            <a:ext cx="516890" cy="3371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708390" y="3336925"/>
            <a:ext cx="516890" cy="3371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44615" y="4116070"/>
            <a:ext cx="3924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latin typeface="Cascadia Code" panose="020B0609020000020004" charset="0"/>
                <a:cs typeface="Cascadia Code" panose="020B0609020000020004" charset="0"/>
              </a:rPr>
              <a:t>%hash=(one=&gt;1,two=&gt;2,three=&gt;3);</a:t>
            </a:r>
            <a:endParaRPr lang="en-US" altLang="zh-CN" sz="16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矩形 63"/>
          <p:cNvSpPr/>
          <p:nvPr/>
        </p:nvSpPr>
        <p:spPr>
          <a:xfrm>
            <a:off x="2141855" y="1757680"/>
            <a:ext cx="1708785" cy="18135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631055" y="2921635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2558415" y="252666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</p:txBody>
      </p:sp>
      <p:cxnSp>
        <p:nvCxnSpPr>
          <p:cNvPr id="67" name="直接箭头连接符 66"/>
          <p:cNvCxnSpPr>
            <a:stCxn id="66" idx="3"/>
            <a:endCxn id="65" idx="1"/>
          </p:cNvCxnSpPr>
          <p:nvPr/>
        </p:nvCxnSpPr>
        <p:spPr>
          <a:xfrm>
            <a:off x="3434715" y="2703195"/>
            <a:ext cx="1196340" cy="3949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446905" y="2624455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265680" y="25107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" name="矩形 70"/>
          <p:cNvSpPr/>
          <p:nvPr/>
        </p:nvSpPr>
        <p:spPr>
          <a:xfrm>
            <a:off x="4318000" y="1757045"/>
            <a:ext cx="1527810" cy="181483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557780" y="129667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07890" y="129667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255645" y="35718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不可原地修改</a:t>
            </a:r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570855" y="1019810"/>
            <a:ext cx="920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a=3;a=4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31055" y="2312670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446905" y="2015490"/>
            <a:ext cx="744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0x123</a:t>
            </a:r>
            <a:endParaRPr lang="en-US" altLang="zh-CN"/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3468370" y="2489200"/>
            <a:ext cx="1162685" cy="20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522720" y="1757680"/>
            <a:ext cx="1708785" cy="18135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11920" y="2447290"/>
            <a:ext cx="87693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939280" y="2431415"/>
            <a:ext cx="876300" cy="352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0xabc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  <a:endCxn id="6" idx="1"/>
          </p:cNvCxnSpPr>
          <p:nvPr/>
        </p:nvCxnSpPr>
        <p:spPr>
          <a:xfrm>
            <a:off x="7815580" y="2607945"/>
            <a:ext cx="1196340" cy="158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27770" y="2150110"/>
            <a:ext cx="71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0xabc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93205" y="243141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698865" y="1757680"/>
            <a:ext cx="1537970" cy="18135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8330" y="1296670"/>
            <a:ext cx="86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Stack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8440" y="1296670"/>
            <a:ext cx="800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Oswald" panose="02000503000000000000" charset="0"/>
                <a:cs typeface="Oswald" panose="02000503000000000000" charset="0"/>
              </a:rPr>
              <a:t>Heap</a:t>
            </a:r>
            <a:endParaRPr lang="en-US" altLang="zh-CN" sz="2400">
              <a:latin typeface="Oswald" panose="02000503000000000000" charset="0"/>
              <a:cs typeface="Oswald" panose="0200050300000000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50810" y="35718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可原地修改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演示</Application>
  <PresentationFormat>宽屏</PresentationFormat>
  <Paragraphs>499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Oswald</vt:lpstr>
      <vt:lpstr>Cascadia Code</vt:lpstr>
      <vt:lpstr>楷体</vt:lpstr>
      <vt:lpstr>Calibri</vt:lpstr>
      <vt:lpstr>微软雅黑</vt:lpstr>
      <vt:lpstr>Arial Unicode MS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骏马金龙</cp:lastModifiedBy>
  <cp:revision>12</cp:revision>
  <dcterms:created xsi:type="dcterms:W3CDTF">2021-01-10T10:06:00Z</dcterms:created>
  <dcterms:modified xsi:type="dcterms:W3CDTF">2021-01-25T16:19:10Z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