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3" r:id="rId5"/>
    <p:sldId id="285" r:id="rId6"/>
    <p:sldId id="286" r:id="rId7"/>
    <p:sldId id="287" r:id="rId8"/>
    <p:sldId id="272" r:id="rId9"/>
    <p:sldId id="266" r:id="rId10"/>
    <p:sldId id="264" r:id="rId11"/>
    <p:sldId id="262" r:id="rId12"/>
    <p:sldId id="263" r:id="rId13"/>
    <p:sldId id="267" r:id="rId14"/>
    <p:sldId id="270" r:id="rId15"/>
    <p:sldId id="268" r:id="rId16"/>
    <p:sldId id="273" r:id="rId17"/>
    <p:sldId id="284" r:id="rId18"/>
    <p:sldId id="260" r:id="rId19"/>
    <p:sldId id="265" r:id="rId20"/>
    <p:sldId id="261" r:id="rId21"/>
    <p:sldId id="269" r:id="rId22"/>
    <p:sldId id="274" r:id="rId23"/>
    <p:sldId id="278" r:id="rId24"/>
    <p:sldId id="277" r:id="rId25"/>
    <p:sldId id="276" r:id="rId26"/>
    <p:sldId id="275" r:id="rId27"/>
    <p:sldId id="271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83"/>
            <p14:sldId id="285"/>
            <p14:sldId id="286"/>
            <p14:sldId id="287"/>
          </p14:sldIdLst>
        </p14:section>
        <p14:section name="Database" id="{776900BF-56F2-4C74-9E07-51E0CCFB0B9A}">
          <p14:sldIdLst>
            <p14:sldId id="272"/>
            <p14:sldId id="266"/>
            <p14:sldId id="264"/>
            <p14:sldId id="262"/>
            <p14:sldId id="263"/>
            <p14:sldId id="267"/>
            <p14:sldId id="270"/>
            <p14:sldId id="268"/>
            <p14:sldId id="273"/>
            <p14:sldId id="284"/>
          </p14:sldIdLst>
        </p14:section>
        <p14:section name="APIs" id="{6FAC944D-8EE9-4352-987A-586435CFB719}">
          <p14:sldIdLst>
            <p14:sldId id="260"/>
            <p14:sldId id="265"/>
            <p14:sldId id="261"/>
            <p14:sldId id="269"/>
            <p14:sldId id="274"/>
            <p14:sldId id="278"/>
            <p14:sldId id="277"/>
            <p14:sldId id="276"/>
            <p14:sldId id="275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-</a:t>
            </a:r>
            <a:r>
              <a:rPr lang="en-US" sz="4000" dirty="0" smtClean="0"/>
              <a:t>[</a:t>
            </a:r>
            <a:r>
              <a:rPr lang="en-US" sz="4000" dirty="0"/>
              <a:t>Custom Landmarks]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smtClean="0"/>
              <a:t>traveler, </a:t>
            </a:r>
            <a:r>
              <a:rPr lang="en-US" sz="5400" dirty="0"/>
              <a:t>I want to easily show my friends a quick slideshow style summary of all the places I’ve been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 smtClean="0"/>
              <a:t>-</a:t>
            </a:r>
            <a:r>
              <a:rPr lang="en-US" sz="4000" dirty="0"/>
              <a:t>[Slideshow Summary]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-[</a:t>
            </a:r>
            <a:r>
              <a:rPr lang="en-US" sz="4000" dirty="0"/>
              <a:t>Saved Notes]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-[</a:t>
            </a:r>
            <a:r>
              <a:rPr lang="en-US" sz="4000" dirty="0"/>
              <a:t>Rating System]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-</a:t>
            </a:r>
            <a:r>
              <a:rPr lang="en-US" sz="4000" dirty="0"/>
              <a:t>[Landmark History]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-</a:t>
            </a:r>
            <a:r>
              <a:rPr lang="en-US" sz="4000" dirty="0"/>
              <a:t>[Popularity System]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-</a:t>
            </a:r>
            <a:r>
              <a:rPr lang="en-US" sz="4000" dirty="0"/>
              <a:t>[User Accounts]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-</a:t>
            </a:r>
            <a:r>
              <a:rPr lang="en-US" sz="4000" dirty="0"/>
              <a:t>[Measurement Tool]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-</a:t>
            </a:r>
            <a:r>
              <a:rPr lang="en-US" sz="4000" dirty="0"/>
              <a:t>[Social Media Integration]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000" dirty="0" smtClean="0"/>
              <a:t>-</a:t>
            </a:r>
            <a:r>
              <a:rPr lang="en-US" sz="4000" dirty="0"/>
              <a:t>[Local Storage]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dirty="0" smtClean="0"/>
              <a:t>-</a:t>
            </a:r>
            <a:r>
              <a:rPr lang="en-US" sz="4000" dirty="0"/>
              <a:t>[Historical Information]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Very well documented</a:t>
            </a:r>
          </a:p>
          <a:p>
            <a:r>
              <a:rPr lang="en-US" dirty="0" smtClean="0"/>
              <a:t>Not as expensive as </a:t>
            </a:r>
            <a:r>
              <a:rPr lang="en-US" dirty="0" smtClean="0"/>
              <a:t>G</a:t>
            </a:r>
            <a:r>
              <a:rPr lang="en-US" dirty="0" smtClean="0"/>
              <a:t>oogle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Still relatively expensive</a:t>
            </a:r>
          </a:p>
          <a:p>
            <a:r>
              <a:rPr lang="en-US" dirty="0" smtClean="0"/>
              <a:t>Resource intensive</a:t>
            </a:r>
          </a:p>
          <a:p>
            <a:r>
              <a:rPr lang="en-US" dirty="0" smtClean="0"/>
              <a:t>Not as customizable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TomTom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 smtClean="0"/>
              <a:t>Good cost structure (2500 free API calls/day)</a:t>
            </a:r>
          </a:p>
          <a:p>
            <a:r>
              <a:rPr lang="en-US" dirty="0" smtClean="0"/>
              <a:t>Widely used</a:t>
            </a:r>
          </a:p>
          <a:p>
            <a:r>
              <a:rPr lang="en-US" dirty="0" smtClean="0"/>
              <a:t>Has points of interest database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Daily calls will limit how much we can test in one day</a:t>
            </a:r>
          </a:p>
          <a:p>
            <a:r>
              <a:rPr lang="en-US" dirty="0" smtClean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Upward popularity trend</a:t>
            </a:r>
          </a:p>
          <a:p>
            <a:r>
              <a:rPr lang="en-US" dirty="0" smtClean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err="1" smtClean="0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unreasonably expensive</a:t>
            </a:r>
          </a:p>
          <a:p>
            <a:pPr lvl="1"/>
            <a:r>
              <a:rPr lang="en-US" dirty="0" smtClean="0"/>
              <a:t>Free Tier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monthly active users</a:t>
            </a:r>
          </a:p>
          <a:p>
            <a:pPr lvl="2"/>
            <a:r>
              <a:rPr lang="en-US" dirty="0" smtClean="0"/>
              <a:t>50k </a:t>
            </a:r>
            <a:r>
              <a:rPr lang="en-US" dirty="0"/>
              <a:t>geocode requests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directions request / </a:t>
            </a:r>
            <a:r>
              <a:rPr lang="en-US" dirty="0" smtClean="0"/>
              <a:t>month</a:t>
            </a:r>
            <a:endParaRPr lang="en-US" dirty="0"/>
          </a:p>
          <a:p>
            <a:pPr lvl="2"/>
            <a:r>
              <a:rPr lang="en-US" dirty="0" smtClean="0"/>
              <a:t>50k </a:t>
            </a:r>
            <a:r>
              <a:rPr lang="en-US" dirty="0"/>
              <a:t>matrix elements / </a:t>
            </a:r>
            <a:r>
              <a:rPr lang="en-US" dirty="0" smtClean="0"/>
              <a:t>month</a:t>
            </a:r>
          </a:p>
          <a:p>
            <a:pPr lvl="1"/>
            <a:r>
              <a:rPr lang="en-US" dirty="0" smtClean="0"/>
              <a:t>More beyond that point</a:t>
            </a:r>
            <a:endParaRPr lang="en-US" dirty="0"/>
          </a:p>
          <a:p>
            <a:r>
              <a:rPr lang="en-US" dirty="0" smtClean="0"/>
              <a:t>Built in online maps</a:t>
            </a:r>
          </a:p>
          <a:p>
            <a:pPr lvl="1"/>
            <a:r>
              <a:rPr lang="en-US" dirty="0" smtClean="0"/>
              <a:t>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/>
              <a:t>I</a:t>
            </a:r>
            <a:r>
              <a:rPr lang="en-US" sz="4800" dirty="0" smtClean="0"/>
              <a:t> </a:t>
            </a:r>
            <a:r>
              <a:rPr lang="en-US" sz="4800" dirty="0"/>
              <a:t>dial in to a </a:t>
            </a:r>
            <a:r>
              <a:rPr lang="en-US" sz="4800" dirty="0" smtClean="0"/>
              <a:t>landmark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-[</a:t>
            </a:r>
            <a:r>
              <a:rPr lang="en-US" sz="4000" dirty="0"/>
              <a:t>Augmented Landmarks]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ell documented</a:t>
            </a:r>
          </a:p>
          <a:p>
            <a:r>
              <a:rPr lang="en-US" dirty="0" smtClean="0"/>
              <a:t>Free for 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Customizing controls would take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 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Easy to get started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Will have to integrate into other languages</a:t>
            </a:r>
          </a:p>
          <a:p>
            <a:r>
              <a:rPr lang="en-US" dirty="0" smtClean="0"/>
              <a:t>Harder to fine tune UI as the project gets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000" dirty="0" smtClean="0"/>
              <a:t>-</a:t>
            </a:r>
            <a:r>
              <a:rPr lang="en-US" sz="4000" dirty="0"/>
              <a:t>[Mobile App]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Compatible with Photoshop</a:t>
            </a:r>
          </a:p>
          <a:p>
            <a:r>
              <a:rPr lang="en-US" dirty="0" smtClean="0"/>
              <a:t>Gives user data to developers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 smtClean="0"/>
              <a:t>Seems more for graphic designers than programmers</a:t>
            </a:r>
          </a:p>
          <a:p>
            <a:r>
              <a:rPr lang="en-US" dirty="0" smtClean="0"/>
              <a:t>$$$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WPF Form/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expandable over time</a:t>
            </a:r>
          </a:p>
          <a:p>
            <a:r>
              <a:rPr lang="en-US" dirty="0" smtClean="0"/>
              <a:t>No cost for us</a:t>
            </a:r>
          </a:p>
          <a:p>
            <a:r>
              <a:rPr lang="en-US" dirty="0" smtClean="0"/>
              <a:t>Can easily integrate calls to other languages such as JavaScript for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Lots of documentation</a:t>
            </a:r>
          </a:p>
          <a:p>
            <a:r>
              <a:rPr lang="en-US" dirty="0" smtClean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C#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Readily available</a:t>
            </a:r>
          </a:p>
          <a:p>
            <a:r>
              <a:rPr lang="en-US" dirty="0" smtClean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Used more for games</a:t>
            </a:r>
          </a:p>
          <a:p>
            <a:r>
              <a:rPr lang="en-US" dirty="0" smtClean="0"/>
              <a:t>Very resource intensive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Language: Java, C#, C++,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</a:t>
            </a:r>
            <a:endParaRPr lang="en-US" dirty="0"/>
          </a:p>
          <a:p>
            <a:r>
              <a:rPr lang="en-US" dirty="0" smtClean="0"/>
              <a:t>Built-in emulator</a:t>
            </a:r>
          </a:p>
          <a:p>
            <a:r>
              <a:rPr lang="en-US" dirty="0" smtClean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Still will need to run on a real physical phone</a:t>
            </a:r>
          </a:p>
          <a:p>
            <a:r>
              <a:rPr lang="en-US" dirty="0" smtClean="0"/>
              <a:t>Alienates going to IOS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Technology: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phone emulator helps with running quick compilation and UI tests</a:t>
            </a:r>
          </a:p>
          <a:p>
            <a:r>
              <a:rPr lang="en-US" dirty="0" smtClean="0"/>
              <a:t>Does favor Java but is still compatible with C languages and </a:t>
            </a:r>
            <a:r>
              <a:rPr lang="en-US" dirty="0" err="1" smtClean="0"/>
              <a:t>Kotlin</a:t>
            </a:r>
            <a:endParaRPr lang="en-US" dirty="0" smtClean="0"/>
          </a:p>
          <a:p>
            <a:r>
              <a:rPr lang="en-US" dirty="0" smtClean="0"/>
              <a:t>Reliable documentation by the 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-</a:t>
            </a:r>
            <a:r>
              <a:rPr lang="en-US" sz="4000" dirty="0"/>
              <a:t>[User Accounts]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</a:t>
            </a:r>
            <a:r>
              <a:rPr lang="en-US" sz="4800" dirty="0" smtClean="0"/>
              <a:t>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-</a:t>
            </a:r>
            <a:r>
              <a:rPr lang="en-US" sz="4000" dirty="0" smtClean="0"/>
              <a:t>[</a:t>
            </a:r>
            <a:r>
              <a:rPr lang="en-US" sz="4000" dirty="0"/>
              <a:t>Associated Photos]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680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Xamarin</vt:lpstr>
      <vt:lpstr>Unity</vt:lpstr>
      <vt:lpstr>Android Studio</vt:lpstr>
      <vt:lpstr>Chosen Technology: Android Studio</vt:lpstr>
      <vt:lpstr>As Billy the new user, I want to log into an account for this app.    -[User Accounts]</vt:lpstr>
      <vt:lpstr>As George the photographer, I want all the pictures taken at each location to be associated with the location they were taken at.  -[Associated Photos]</vt:lpstr>
      <vt:lpstr>As Tina the fisherman I want to privately save a great spot I found that so I can get back to it in the future.   -[Custom Landmarks]</vt:lpstr>
      <vt:lpstr>As Francine the world traveler, I want to easily show my friends a quick slideshow style summary of all the places I’ve been.  -[Slideshow Summary]</vt:lpstr>
      <vt:lpstr>As Dora the explorer, I want to save personal notes about my trips to landmarks.   -[Saved Notes]</vt:lpstr>
      <vt:lpstr>As Hannah the avid hiker, I want to rate locations so that newcomers to the area know where to go.     -[Rating System]</vt:lpstr>
      <vt:lpstr>As Nancy the frequent user, I want to have a list of all the landmarks I’ve visited.     -[Landmark History]</vt:lpstr>
      <vt:lpstr>As Dan the introverted hiker, I want to know the traffic of a landmark so that I can avoid busy places.    -[Popularity System]</vt:lpstr>
      <vt:lpstr>As Kara the dedicated user, I want to save my landmarks online so I can access them from another device.     -[User Accounts]</vt:lpstr>
      <vt:lpstr>SQL Server</vt:lpstr>
      <vt:lpstr>As Rick the user, I’d like a nice measuring tool on the screen to help me pinpoint my target.   -[Measurement Tool]</vt:lpstr>
      <vt:lpstr>As Jane the college aged woman I want to social media blast this location to everyone in my circle.   -[Social Media Integration]</vt:lpstr>
      <vt:lpstr>As Tommy the mountain hermit, I want to still be able to use the app even if I go months without internet access.  -[Local Storage]</vt:lpstr>
      <vt:lpstr>As Gina the historian, I want some historical information about the landmark.     -[Historical Information]</vt:lpstr>
      <vt:lpstr>Google Maps Platform</vt:lpstr>
      <vt:lpstr>Bing Maps</vt:lpstr>
      <vt:lpstr>TomTom</vt:lpstr>
      <vt:lpstr>Mapbox</vt:lpstr>
      <vt:lpstr>Chosen Technology: Mapbox</vt:lpstr>
      <vt:lpstr>As Jimmy the user, I want some visual representations to appear on the screen as I dial in to a landmark    -[Augmented Landmarks]</vt:lpstr>
      <vt:lpstr>WPF Form/xaml</vt:lpstr>
      <vt:lpstr>Java GUI</vt:lpstr>
      <vt:lpstr>UX App</vt:lpstr>
      <vt:lpstr>Chosen Technology: WPF Form/xaml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Windows User</cp:lastModifiedBy>
  <cp:revision>34</cp:revision>
  <dcterms:created xsi:type="dcterms:W3CDTF">2018-11-06T06:19:13Z</dcterms:created>
  <dcterms:modified xsi:type="dcterms:W3CDTF">2018-11-06T07:55:51Z</dcterms:modified>
</cp:coreProperties>
</file>