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EBFB2A-79A0-4B81-883D-D36636A41FD6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F4C59-5F08-44C4-B153-33D13F8820E2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B0C4-8C29-42A3-B1B5-550940AC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603D-C74F-4091-A2D3-4695C477BDF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F04C-D88F-4E87-8405-047FE899859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2574-81AC-4C8C-9315-A798CBD15508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353D-7D17-4E5D-B6AA-BEFF3E0E4AED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3889-C6FA-4794-A93A-78152215D16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2F6D-E95C-4D36-9BBD-35E186A95236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3689-2F89-4CD8-BBCC-628181C06D6F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4EC7-3A70-4154-BE8C-716D5F7D393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C052-11CD-4DCD-ACF1-8E2FFA6E860A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D67C-A063-467C-BC65-C57E079F80F5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D154-EC59-400A-90AD-D66E129D1C81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DCF8-DDB3-4ED6-91C7-A41042BCCEC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6469-CA9A-4262-8925-C1B460FFD1FE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B98-420B-4669-A38B-6EA24DD00E4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4040-A505-4603-8AF8-947AF9A8C6B0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B495-959E-4C32-9725-73949DB74722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8E-EE4B-4D52-BAF0-F4AA6E538D19}" type="datetime1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8B89-0AC8-4AF8-8E51-2CB8CB9E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722E2-C498-4E60-B7CA-E3B851CB0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06B9-7F0A-418D-8206-B5F858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9006-5658-41C1-A6C3-449E86D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2599-6704-444D-B198-A61017C6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Kickstart development on Landmarked Core Functionality and supporting technologies for future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8D571-E13E-4175-B1E8-3DF13ABB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1132-5F7C-4458-A7CA-40C03DC6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C316-830D-462A-8F67-9BA0E80F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Design to accommodate User Stories, Core Functionality, and possibly scalable to future stretch goals.</a:t>
            </a:r>
          </a:p>
          <a:p>
            <a:pPr lvl="1"/>
            <a:r>
              <a:rPr lang="en-US" dirty="0"/>
              <a:t>Mockups</a:t>
            </a:r>
          </a:p>
          <a:p>
            <a:pPr lvl="1"/>
            <a:r>
              <a:rPr lang="en-US" dirty="0"/>
              <a:t>Bare-bones implementation</a:t>
            </a:r>
          </a:p>
          <a:p>
            <a:pPr lvl="1"/>
            <a:r>
              <a:rPr lang="en-US" dirty="0"/>
              <a:t>User Story verification – Does GUI functionality align with User Stories?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F5-0198-4CE9-837A-8E4EBDFB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C60-678F-4ABC-A286-B6474D7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5409-D15F-4ACF-B8E2-B483B69F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Entity Relationship Diagram for Database</a:t>
            </a:r>
          </a:p>
          <a:p>
            <a:r>
              <a:rPr lang="en-US" dirty="0"/>
              <a:t>Thorough Investigation of Cloud Database solutions</a:t>
            </a:r>
          </a:p>
          <a:p>
            <a:r>
              <a:rPr lang="en-US" dirty="0"/>
              <a:t>Design a safe and secure local data storage solution.</a:t>
            </a:r>
          </a:p>
          <a:p>
            <a:pPr lvl="1"/>
            <a:r>
              <a:rPr lang="en-US" dirty="0"/>
              <a:t>Verify Android’s On-Device SQLite capabilities</a:t>
            </a:r>
          </a:p>
          <a:p>
            <a:pPr lvl="1"/>
            <a:r>
              <a:rPr lang="en-US" dirty="0"/>
              <a:t>Determine what kind of data needs to be stored 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A2EF-A6B0-4094-B638-5C0BABA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45B5-D5FA-460B-991C-2FA108E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E23-8489-47D3-809F-724D797C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into Google’s Android Authentication system</a:t>
            </a:r>
          </a:p>
          <a:p>
            <a:r>
              <a:rPr lang="en-US" dirty="0"/>
              <a:t>Document and Determine necessary </a:t>
            </a:r>
            <a:r>
              <a:rPr lang="en-US" dirty="0" err="1"/>
              <a:t>MapBox</a:t>
            </a:r>
            <a:r>
              <a:rPr lang="en-US" dirty="0"/>
              <a:t> API calls and capabilities for the team.</a:t>
            </a:r>
          </a:p>
          <a:p>
            <a:r>
              <a:rPr lang="en-US" dirty="0"/>
              <a:t>Obtain API Key for </a:t>
            </a:r>
            <a:r>
              <a:rPr lang="en-US" dirty="0" err="1"/>
              <a:t>MapBox</a:t>
            </a:r>
            <a:r>
              <a:rPr lang="en-US" dirty="0"/>
              <a:t>.</a:t>
            </a:r>
          </a:p>
          <a:p>
            <a:r>
              <a:rPr lang="en-US" dirty="0"/>
              <a:t>Develop module to read sensors on Android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9A5F-00D7-4971-A7FF-A69FAA2A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7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0C66-3F52-409A-9CE7-5570CF1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0361-81CA-4B36-98AD-8CDC7D1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Algorithm</a:t>
            </a:r>
          </a:p>
          <a:p>
            <a:pPr lvl="1"/>
            <a:r>
              <a:rPr lang="en-US" dirty="0"/>
              <a:t>Initial research into necessary sensor data</a:t>
            </a:r>
          </a:p>
          <a:p>
            <a:pPr lvl="1"/>
            <a:r>
              <a:rPr lang="en-US" dirty="0"/>
              <a:t>Accuracy of sensors</a:t>
            </a:r>
          </a:p>
          <a:p>
            <a:pPr lvl="1"/>
            <a:r>
              <a:rPr lang="en-US" dirty="0"/>
              <a:t>What data do we need to return?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0699-93C1-43CE-9C6D-F2E00C8F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87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162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Landmarked</vt:lpstr>
      <vt:lpstr>Sprint 1 Goal</vt:lpstr>
      <vt:lpstr>Product Backlog</vt:lpstr>
      <vt:lpstr>Product Backlog (cont)</vt:lpstr>
      <vt:lpstr>Product Backlog (cont)</vt:lpstr>
      <vt:lpstr>Product Backlog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Logan Francisco</dc:creator>
  <cp:lastModifiedBy>Logan Francisco</cp:lastModifiedBy>
  <cp:revision>2</cp:revision>
  <dcterms:created xsi:type="dcterms:W3CDTF">2018-11-27T04:03:48Z</dcterms:created>
  <dcterms:modified xsi:type="dcterms:W3CDTF">2018-11-27T04:20:26Z</dcterms:modified>
</cp:coreProperties>
</file>