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media/image13.wmf" ContentType="image/x-wmf"/>
  <Override PartName="/ppt/media/image12.wmf" ContentType="image/x-wmf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comments/comment10.xml" ContentType="application/vnd.openxmlformats-officedocument.presentationml.comment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Logan Francisco" initials="LF" lastIdx="2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commentAuthors" Target="commentAuthors.xml"/>
</Relationships>
</file>

<file path=ppt/comments/comment10.xml><?xml version="1.0" encoding="utf-8"?>
<p:cmLst xmlns:p="http://schemas.openxmlformats.org/presentationml/2006/main">
  <p:cm authorId="0" dt="2018-11-26T20:34:52.931000000" idx="1">
    <p:pos x="0" y="0"/>
    <p:text>Should we even have this? I say be 100% honest, but if I'm the only one who wants this, we don't have to have it.</p:text>
  </p:cm>
  <p:cm authorId="0" dt="2018-11-26T20:35:25.583000000" idx="2">
    <p:pos x="0" y="0"/>
    <p:text>If so, where should we put it?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Click to edit Master title 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style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8602DA-FAC5-4914-8A1A-9C49401E718B}" type="datetime1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11/27/2018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6C1DFC-CFBF-45EF-9B9C-3636736F2A69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256E697-1C2E-4EA1-85A1-D18420D3B4F7}" type="datetime1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11/27/2018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9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0" name="CustomShape 32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010F965-FBF1-46A3-8A82-C6EA45FE9003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Landmarked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3FA12CD-DE0C-412A-B663-EB2A5DC1D2DB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Problems in the beginning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Started building without enough design work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Led to wasted time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Refocus at 1.5-2 weeks into sprint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Shifted focus to focus on core functionality must-haves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F2DB426-CF06-4B92-8AD9-59DB3E92F014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UML Design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Flexible Design Documents to allow for Agile-style development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Based on User Stories and Core Functionality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High level design overview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DCDB8C2-8171-4EE6-B4B1-FD9CD5D0B39F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59344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Use Case: General Application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32080" y="78768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AC2684B-EADC-47F1-8D26-51CEE968664B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720" y="1260720"/>
            <a:ext cx="12191400" cy="558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593440" y="624240"/>
            <a:ext cx="4042800" cy="43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Activity Diagram: Identify Nearby Landmarks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5" name="Content Placeholder 5" descr=""/>
          <p:cNvPicPr/>
          <p:nvPr/>
        </p:nvPicPr>
        <p:blipFill>
          <a:blip r:embed="rId1"/>
          <a:stretch/>
        </p:blipFill>
        <p:spPr>
          <a:xfrm>
            <a:off x="7096320" y="0"/>
            <a:ext cx="2390040" cy="686232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532080" y="78768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5C43693-631A-4D0F-ABEE-D9AB503C30AD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13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Activity Diagram: </a:t>
            </a:r>
            <a:br/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Create Custom Landmark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8" name="Content Placeholder 5" descr=""/>
          <p:cNvPicPr/>
          <p:nvPr/>
        </p:nvPicPr>
        <p:blipFill>
          <a:blip r:embed="rId1"/>
          <a:stretch/>
        </p:blipFill>
        <p:spPr>
          <a:xfrm>
            <a:off x="311040" y="3192480"/>
            <a:ext cx="11729520" cy="226512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983E51E-2A28-4EA8-B12B-66053BCD87BA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13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593440" y="62460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Activity Diagram:</a:t>
            </a:r>
            <a:br/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Search Landmarks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81" name="Content Placeholder 5" descr=""/>
          <p:cNvPicPr/>
          <p:nvPr/>
        </p:nvPicPr>
        <p:blipFill>
          <a:blip r:embed="rId1"/>
          <a:stretch/>
        </p:blipFill>
        <p:spPr>
          <a:xfrm>
            <a:off x="282240" y="3115440"/>
            <a:ext cx="11765160" cy="213480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532080" y="78804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F1F6920-4371-4C38-AFC9-4426D0AB87A0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13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91FA6C5-5BC4-43EC-8D07-FF7D214C19B7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13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G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UI 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De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si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gn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Designed a UML style layout of our app navigation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Emphasis on need vs want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Grab bag of features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Accommodating user stories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Removed areas that weren’t justified by a user story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DDB5C70-6336-4549-90EA-60268DFEFA1F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13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015E7E6-AECD-4440-A5FC-3B88F18595E1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13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182880" y="0"/>
            <a:ext cx="120088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5B9B35D-F944-47ED-B24F-639C4ADB5B7D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13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192" name="Picture 5" descr=""/>
          <p:cNvPicPr/>
          <p:nvPr/>
        </p:nvPicPr>
        <p:blipFill>
          <a:blip r:embed="rId1"/>
          <a:stretch/>
        </p:blipFill>
        <p:spPr>
          <a:xfrm>
            <a:off x="1424160" y="0"/>
            <a:ext cx="107672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Sprint 1 Goal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Kickstart development on Landmarked Core Functionality and supporting technologies for future development.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Develop an algorithm that will get coordinates for drawing our maps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Design a GUI around our user stories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Configure Mapbox API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Retrieve data from hardware sensors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377C349-B26A-4436-8F3B-30D043B2D299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5FB0E60-BDB3-4953-987E-9F8D54D25670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13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194" name="Picture 5" descr=""/>
          <p:cNvPicPr/>
          <p:nvPr/>
        </p:nvPicPr>
        <p:blipFill>
          <a:blip r:embed="rId1"/>
          <a:stretch/>
        </p:blipFill>
        <p:spPr>
          <a:xfrm>
            <a:off x="685080" y="-129960"/>
            <a:ext cx="1772640" cy="3567600"/>
          </a:xfrm>
          <a:prstGeom prst="rect">
            <a:avLst/>
          </a:prstGeom>
          <a:ln>
            <a:noFill/>
          </a:ln>
        </p:spPr>
      </p:pic>
      <p:pic>
        <p:nvPicPr>
          <p:cNvPr id="195" name="Picture 9" descr=""/>
          <p:cNvPicPr/>
          <p:nvPr/>
        </p:nvPicPr>
        <p:blipFill>
          <a:blip r:embed="rId2"/>
          <a:stretch/>
        </p:blipFill>
        <p:spPr>
          <a:xfrm>
            <a:off x="5093280" y="0"/>
            <a:ext cx="1772640" cy="3567600"/>
          </a:xfrm>
          <a:prstGeom prst="rect">
            <a:avLst/>
          </a:prstGeom>
          <a:ln>
            <a:noFill/>
          </a:ln>
        </p:spPr>
      </p:pic>
      <p:pic>
        <p:nvPicPr>
          <p:cNvPr id="196" name="Picture 13" descr=""/>
          <p:cNvPicPr/>
          <p:nvPr/>
        </p:nvPicPr>
        <p:blipFill>
          <a:blip r:embed="rId3"/>
          <a:stretch/>
        </p:blipFill>
        <p:spPr>
          <a:xfrm>
            <a:off x="9543600" y="-2880"/>
            <a:ext cx="1772640" cy="3567600"/>
          </a:xfrm>
          <a:prstGeom prst="rect">
            <a:avLst/>
          </a:prstGeom>
          <a:ln>
            <a:noFill/>
          </a:ln>
        </p:spPr>
      </p:pic>
      <p:pic>
        <p:nvPicPr>
          <p:cNvPr id="197" name="Picture 15" descr=""/>
          <p:cNvPicPr/>
          <p:nvPr/>
        </p:nvPicPr>
        <p:blipFill>
          <a:blip r:embed="rId4"/>
          <a:stretch/>
        </p:blipFill>
        <p:spPr>
          <a:xfrm>
            <a:off x="7618680" y="3429000"/>
            <a:ext cx="1772640" cy="3567600"/>
          </a:xfrm>
          <a:prstGeom prst="rect">
            <a:avLst/>
          </a:prstGeom>
          <a:ln>
            <a:noFill/>
          </a:ln>
        </p:spPr>
      </p:pic>
      <p:pic>
        <p:nvPicPr>
          <p:cNvPr id="198" name="Picture 17" descr=""/>
          <p:cNvPicPr/>
          <p:nvPr/>
        </p:nvPicPr>
        <p:blipFill>
          <a:blip r:embed="rId5"/>
          <a:stretch/>
        </p:blipFill>
        <p:spPr>
          <a:xfrm>
            <a:off x="2805840" y="3330360"/>
            <a:ext cx="1767240" cy="355644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6730560" y="480600"/>
            <a:ext cx="281232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"/>
          <p:cNvSpPr/>
          <p:nvPr/>
        </p:nvSpPr>
        <p:spPr>
          <a:xfrm flipH="1">
            <a:off x="2457360" y="480600"/>
            <a:ext cx="2784600" cy="55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4"/>
          <p:cNvSpPr/>
          <p:nvPr/>
        </p:nvSpPr>
        <p:spPr>
          <a:xfrm>
            <a:off x="6484680" y="1963080"/>
            <a:ext cx="132516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5"/>
          <p:cNvSpPr/>
          <p:nvPr/>
        </p:nvSpPr>
        <p:spPr>
          <a:xfrm>
            <a:off x="1571400" y="1963080"/>
            <a:ext cx="1171440" cy="166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GUI Design (cont)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Worked with Android Studio to figure out the minor elements of the GUI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Displaying Images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Colors and Opacity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Action Bar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Constraints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Defining an element’s positioning based on other elements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Element spacing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Determined with pixels although there is an add-on that can let you use percentages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App Icon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Minor but has to be done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EA6122E-C1C7-4C62-AEB5-499BB75EDF5B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13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3F271A1-205E-4ECF-A6D3-53AB5AA93366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13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Possible Cloud Hosts for Databases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2589120" y="1393920"/>
            <a:ext cx="8915040" cy="4553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Amazon Web Services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Pros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Free trial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Supports multiple database types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Cons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Difficult to learn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Microsoft Azure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Pros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Free trial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Cons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Support issues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C2DF203-0529-4430-B8CE-4DD0AFDED3CD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23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593080" y="624240"/>
            <a:ext cx="923580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Possible Cloud Hosts for Databases cont.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2589120" y="1393920"/>
            <a:ext cx="8915040" cy="5396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Rackspace Cloud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Pros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Supports multiple database types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Cons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Low documentation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Oracle Database Cloud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Pros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Easy maintenance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Secure encryption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Cons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Support issues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SAP Cloud Platform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Pros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Free trial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Cons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Expensive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FB0777D-5A2E-47B8-A399-F2FD248472A5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24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Chosen Database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Azure SQL Database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Free trial gives 250GB of storage on cloud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Shares same codebase with SQL Server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Prefer cloud as users could literally be anywhere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CB9C768-76FF-4263-98ED-DF7ECD4A2851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24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Landmark Data Storage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Structure for Landmarks and Custom Landmarks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Local storage: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Internal File Storage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External File Storage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Shared Preferences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Private Databases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Chosen SQLite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0A75115-DFA2-476A-B957-48C2E5A56F6E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24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221" name="Picture 5" descr=""/>
          <p:cNvPicPr/>
          <p:nvPr/>
        </p:nvPicPr>
        <p:blipFill>
          <a:blip r:embed="rId1"/>
          <a:stretch/>
        </p:blipFill>
        <p:spPr>
          <a:xfrm>
            <a:off x="6518520" y="2754720"/>
            <a:ext cx="2414160" cy="3156120"/>
          </a:xfrm>
          <a:prstGeom prst="rect">
            <a:avLst/>
          </a:prstGeom>
          <a:ln>
            <a:noFill/>
          </a:ln>
        </p:spPr>
      </p:pic>
      <p:pic>
        <p:nvPicPr>
          <p:cNvPr id="222" name="Picture 6" descr=""/>
          <p:cNvPicPr/>
          <p:nvPr/>
        </p:nvPicPr>
        <p:blipFill>
          <a:blip r:embed="rId2"/>
          <a:stretch/>
        </p:blipFill>
        <p:spPr>
          <a:xfrm>
            <a:off x="9048600" y="1827720"/>
            <a:ext cx="2455560" cy="408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F3087AA-2EEF-4669-A112-F79A6F5E9C00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24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Algorithm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2589120" y="1752480"/>
            <a:ext cx="8915040" cy="4284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Get relevant sensor information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Get elevation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Get location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Get orientation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Find landmarks in orientation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Find Line of Sight (LoS) by numerical method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Find landmarks between location and LoS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Output landmarks to user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Allow user to select landmark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Pull information about landmark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Find distance between current location and landmark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875A990-332A-42F3-8DD2-FCB41081D98F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28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Sensors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2589120" y="1564200"/>
            <a:ext cx="8915040" cy="450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Accelerometer and Magnetometer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Used to calculate the orientation of the phone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Gives access to: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Azimuth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Pitch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Roll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GPS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Requires explicit user permission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Gives access to: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Latitude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Longitude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Elevation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5AC5AFD-B345-43BC-A7EF-A2500EA1B814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28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Core Functionality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What did we consider important to Core Functionality and project development?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Design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Algorithm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GUI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MapBox API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More Research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Database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Supporting Technologies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5EFB7A1-6B23-4850-9F3F-E5276A13E2F6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MapBox API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Dove into documentation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Used our acquired key to interact with the API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Implemented drawing a map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Current points are arbitrary, but easily modified to reflect points produced by algorithm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Currently working on: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Refining large map into a rectangular shaped map in direction phone is pointing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Drawing markers for landmarks in refined map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Drawing custom markers (custom landmark locations)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Retrieving location data from refined map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9CA59FC-784F-4233-9754-DB4583C01E31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30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DEMO TIME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FA9D057-C728-46F8-91AB-894D57AAEFD2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30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CA559A0-29A7-40C6-B19B-3BCA2396CF56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30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Unofficial Sprint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Sprint over Winter Break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Relatively high aspirations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Scrum Master remains the same until next official sprint.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4DB9B1F-AFE6-4FE1-B62C-3C2D2200BF6B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Unofficial Sprint Goal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Continue development on core functionality.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Testing &amp; Refinement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Algorithm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Design document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GUI Development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Google Authentification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Database Development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Local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Cloud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12AF9D4-C2ED-44C1-96F7-ABD671B58C4C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Sprint 2 Goal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59308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Refinement of existing development on core functionality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Add Creation of Custom Landmarks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Add the ability to associate personal notes to a landmark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Start working on stretch goals, if time permits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Associating Photos with Landmarks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Landmark information through MediaWiki API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259EA4F-6BEB-43BE-B34B-32B34FB522E0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C1423BB-E2D9-434E-87F3-DAC8C61B8B33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EEF2D20-F2A1-4322-83B5-0AF13B029EB3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Product Backlog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Develop Algorithm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Initial research into necessary sensor data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Accuracy of sensors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What data do we need to return?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Additional Design Work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FAE8D1B-36DA-4614-B74D-6C8023433533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Product Backlog (cont)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GUI Design to accommodate User Stories, Core Functionality, and possibly scalable to future stretch goals.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Mockups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Bare-bones implementation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User Story verification – Does GUI functionality align with User Stories?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DE6CA9C-61A4-41AB-AF7C-1FE4CCF181D7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Product Backlog (cont)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Design Entity Relationship Diagram for Database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Thorough Investigation of Cloud Database solutions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Design a safe and secure local data storage solution.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Verify Android’s On-Device SQLite capabilities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Determine what kind of data needs to be stored where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024A853-EB93-47F5-8FEB-A8D7736E132A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Product Backlog (cont)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Research into Google’s Android Authentication system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Document and Determine necessary MapBox API calls and capabilities for the team.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Obtain API Key for MapBox.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Develop module to read sensors on Android device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98F38A2-D744-4700-9160-72154EBEBB88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A7A214E-97A1-45C9-9AD4-5B8F5D199E2C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Application>LibreOffice/6.1.3.2$Linux_X86_64 LibreOffice_project/10$Build-2</Application>
  <Words>646</Words>
  <Paragraphs>184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2018-11-27T04:03:48Z</dcterms:created>
  <dc:creator>Logan Francisco</dc:creator>
  <dc:description/>
  <dc:language>en-US</dc:language>
  <cp:lastModifiedBy/>
  <dcterms:modified xsi:type="dcterms:W3CDTF">2018-11-27T12:56:30Z</dcterms:modified>
  <cp:revision>25</cp:revision>
  <dc:subject/>
  <dc:title>Landmarked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