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058c0d5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058c0d5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fc0cf3570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fc0cf3570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fc0cf3570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fc0cf3570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fc0cf3570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fc0cf3570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061bff1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061bff1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061bff18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061bff18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fc0cf3570_6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fc0cf3570_6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fc0cf3570_6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fc0cf3570_6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fc0cf3570_6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fc0cf3570_6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fc0cf3570_6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fc0cf3570_6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c0cf357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c0cf357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fc0cf3570_6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fc0cf3570_6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58c0d55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58c0d55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58c0d55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58c0d55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fc0cf3570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fc0cf3570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058c0d5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058c0d5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058c0d55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058c0d55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058c0d55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058c0d55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058c0d55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058c0d55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Landmarked Sprint 4 Status Report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Logan Francisco, Junmin Yee,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Garrett Hammock, and Kelly VanMeter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Storage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Connecting to Azure SQL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JDBC Driver Connection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storage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Need to store our data persistently till it can be uploaded to the cloud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Our users won’t always have internet connections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Some users might never have internet connections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need to store landmark data retrieved by the user in a local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storage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do this with with SQLite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Implemented with Room Persistence library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Local db resides in our app’s private storage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Our data structure is compact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High volume of landmarks can be stored locally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Users with internet access can choose to delete local landmarks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Room Persistence Library	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Automates a lot of the boilerplate code that is required to do basic SQL operations in SQLite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Guarantees validity of queries at compile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No </a:t>
            </a:r>
            <a:r>
              <a:rPr lang="en-GB"/>
              <a:t>guarantee</a:t>
            </a:r>
            <a:r>
              <a:rPr lang="en-GB"/>
              <a:t> that the data will be correct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But, guaranteed that the queries are valid before the user ever runs our app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200" y="393750"/>
            <a:ext cx="7414100" cy="40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93750"/>
            <a:ext cx="6813924" cy="37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Need for multi-threading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SQLite operations cannot be run on main thread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Main thread used for GUI, running additional operations on it will cause UI lag and crashes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Java offers several solutions to this problem. However, not all of them are suitable for our needs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For example, if we just create two new threads and run an insert and select simultaneously, which finishes first?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We need to be able to control the order of the sql operations being run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Thread pool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1297500" y="1195225"/>
            <a:ext cx="70389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Thread pools create threads and delegate execution of  incoming tasks on free pool threads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By using a single thread for all SQL operations, we can guarantee that they will run in the order they are called.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We implement 4 local DB’s, we can implement four individual single thread pools 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Right now a single thread works,  but thread pools are very scalable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Single thread pools operate in the same way as larger thread pools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We can increase the size of the pool and not modify any other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UI </a:t>
            </a:r>
            <a:endParaRPr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1297500" y="1567550"/>
            <a:ext cx="7038900" cy="31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Implementing pictures is more difficult than </a:t>
            </a:r>
            <a:r>
              <a:rPr lang="en-GB"/>
              <a:t>anticipated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Pictures from online vs one on a user’s phone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XML is absolute(mostly)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Dynamic creation of elements can crash the app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But can dynamically set almost anything (listeners, layout parameters from other objects, pictures)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Although can overload certain UI classes perfectly fine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Mostly used for tying landmark data to an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UI (cont.)</a:t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MediaWiki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Laid the groundwork to start implementing MediaWiki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Allow us to display information about retrieved landmarks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Custom Landmarks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Made preparations for having the user enter in their own notes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Already made a class to allow sending landmarks to other </a:t>
            </a:r>
            <a:r>
              <a:rPr lang="en-GB"/>
              <a:t>activities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Continued Algorithm Implementation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Focused on next stage of 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Checking Line of Sight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Finding a point in the direction of phone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TIME </a:t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Edge Cases in Algorithms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Looking straight up/down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Inside caves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 top of cliff looking down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 summit of mountain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Underwater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Looking into water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 the sky(plane, skydiving, paragliding)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Landmark Retrieval Activity Diagram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1849"/>
            <a:ext cx="9144001" cy="1659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Landmark Retrieval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Need relevant results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I.e. Applebee’s is not a “Landmark”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Need to limit results in scope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Collaboration with Junmin’s 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Limited results returned by MapBox API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Working with few resources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Relevant Landmark Results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“Applebee’s is not a Landmark”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At least, not for the primary objective of our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First, a Reverse Geocode Search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Translates GPS coordinates to an approximate location. </a:t>
            </a:r>
            <a:br>
              <a:rPr lang="en-GB"/>
            </a:br>
            <a:r>
              <a:rPr lang="en-GB"/>
              <a:t>E.g. “Klamath Falls” or “Hollywood”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Working with a multitude of loosely-defined “categories” to limit results.</a:t>
            </a:r>
            <a:br>
              <a:rPr lang="en-GB"/>
            </a:br>
            <a:r>
              <a:rPr lang="en-GB"/>
              <a:t>Limit to “Points of Interest” opposed to “Cities”, but what are POI?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Second, a Forward Geocode Search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Composed of Location Data, Category Information, Scope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Need to work on incorporating these sensibly into GUI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 Results in Scope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Current implementation: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Come up with an approximate “Proximity Point” to bias results around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End Goal: Limit results to area the user is facing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Filters the results returned through Junmin’s Algorithm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Hard limit results to within scope of where the user is facing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Need to come up with exact boundary points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Translate the “Vision Triangle” into one or more boundary boxes parallel to latitude/longitude lines to represent the user’s line of sight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Limited Results Returned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Reverse Geocoding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5 result return limit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Forward Geocoding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10 result return limit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 Landmarks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Created structure for 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Attached notes and photos in database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