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9f576a6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9f576a6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9f576a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9f576a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9f576a6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9f576a6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9f576a6c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9f576a6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9f576a6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9f576a6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9f576a6c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9f576a6c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9f576a6c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9f576a6c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9f576a6c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9f576a6c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9f576a6c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9f576a6c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9f576a6c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9f576a6c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9f576a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9f576a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9f576a6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9f576a6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9f576a6c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29f576a6c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9f576a6c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9f576a6c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9f576a6c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9f576a6c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9f576a6c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9f576a6c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29f576a6c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29f576a6c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9f576a6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29f576a6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9f576a6c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9f576a6c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9f576a6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9f576a6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9f576a6c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9f576a6c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9f576a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9f576a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9f576a6c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9f576a6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9f576a6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9f576a6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9f576a6c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9f576a6c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9f576a6c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9f576a6c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Landmarked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fixes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/>
              <a:t>Still one large bug with the way we log in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Static instance variables for navigation through app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(changing view rather than changing activity)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Removing old relics and artifacts that had no clear purpose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Landmark Filtering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relevant results to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Natural: Mountain, lakes, rivers,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Man-made: Monuments, bridges, dams,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standardization among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Multiple layers of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filter can be exact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Landmark Filtering Approaches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51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Proximity-based (last sprint)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Proximity-based w/query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Boundary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Boundary Box w/Algorithm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Proximity-based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Presents results near you with only extremely broad type filters to prevent anything but places/points of interest from showing up.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No roads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Easy, simple, and effective at a broad filter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Challenges: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Hope results are relevant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Can’t guarantee the results will be in front of the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Proximity-based w/Query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Same as Proximity-based, but with a search query.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Similar to typing “Lake near me” in Google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</a:t>
            </a:r>
            <a:r>
              <a:rPr lang="en-GB"/>
              <a:t>nta</a:t>
            </a:r>
            <a:r>
              <a:rPr lang="en-GB"/>
              <a:t>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Likely to get a “lake” or alternative landmark as first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Challenges</a:t>
            </a:r>
            <a:r>
              <a:rPr lang="en-GB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Lose some ability to distinguish between types of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“Lakeview Street” can show up as a result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Boundary-Box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Sets a hard limit to results from a predefined boundary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Advantages: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Guarantees that all results will be within the boundary 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still use a search query to “somewhat” limit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Challenges: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Heavy involvement from Junmin and his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 only set boundary boxes parallel to latitude &amp; longitudinal 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Polygon results (aka a lake) are largely excluded unless their “center point” is within the box.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 most Landmarks are polygons, this approach isn’t very useful.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613" y="0"/>
            <a:ext cx="31547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Solution - Boundary Box + Algorithm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Large Boundary Box in front of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 all of the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if Polygon results are within a smaller “Boundary Box” filtered within the larger Boundary Box.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MediaWiki API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to get information from Wikimedia Foundation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 to use to gather information about Landmarks from Wikipedia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Some </a:t>
            </a:r>
            <a:r>
              <a:rPr lang="en-GB"/>
              <a:t>results returned from MapBox have a Wikidata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Potential to get some category information from there, but not guaranteed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Changing our app navigation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just changing the view to navigate to a new area of the app (new or </a:t>
            </a:r>
            <a:r>
              <a:rPr lang="en-GB"/>
              <a:t>different</a:t>
            </a:r>
            <a:r>
              <a:rPr lang="en-GB"/>
              <a:t> screen)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Different classes need to call the same methods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Added static instances of activities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easily get an instance to call a method from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Fixed a lot of problems, especially with listeners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Refinement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Figure out Line of Sight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Calculate boundary 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 within field of 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Refactoring Strings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Tasked to localize all strings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Can </a:t>
            </a:r>
            <a:r>
              <a:rPr lang="en-GB"/>
              <a:t>reuse</a:t>
            </a:r>
            <a:r>
              <a:rPr lang="en-GB"/>
              <a:t> previously used strings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Ex: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Landmark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Latitude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Longitude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Elevation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Still have to consider the time to concatenate multiple strings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Localize Strings?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Technically we can now </a:t>
            </a:r>
            <a:r>
              <a:rPr lang="en-GB"/>
              <a:t>utilize</a:t>
            </a:r>
            <a:r>
              <a:rPr lang="en-GB"/>
              <a:t> Android Studio’s translation editor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Stretch</a:t>
            </a:r>
            <a:r>
              <a:rPr lang="en-GB"/>
              <a:t> Goal 2021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Memory considerations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“Why is Landmarked taking up 2.56 GB?” (hasn’t happened...yet)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Transfer Landmarks via ArrayList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Allows us to pass more than 1 Landmark into an Activity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Now we can pass in a full Mapbox query or multiple queries with one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Elements in the list are now sortable, so we can sort things by…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Date visited, for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Name, for Custom Landmarks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Elevation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Landmark type, lakes vs. mountains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the UI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“Make it not look like a generic android app”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38" y="1924863"/>
            <a:ext cx="10763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313" y="1872488"/>
            <a:ext cx="13239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Result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87900" y="1489825"/>
            <a:ext cx="6087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Edited the button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Added a space above our logo for when user’s sign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Shared preferences for what settings the user has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i.e. Map View vs. List View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621" y="1076072"/>
            <a:ext cx="2280154" cy="36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  <p:sp>
        <p:nvSpPr>
          <p:cNvPr id="215" name="Google Shape;215;p38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221" name="Google Shape;221;p3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Refactor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Removing unused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Wrapping like classes into packages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Database Storage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Updating ER Diagram to include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Minor changes to existing ER to incorporate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change into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 Cloud Database Connection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up connection class to SQL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Stuck on Connection 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Azure Cloud SQL server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/>
              <a:t>Fixed connection string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Fixed JDBC driver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Wrote methods to insert our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Wrote methods to retrieve our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Made our Cloud SQL operations threadsafe, much like our local SQL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Buttoning up local SQL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25375" y="14073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/>
              <a:t>Finished writing methods to store and retrieve on the local device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Easy, </a:t>
            </a:r>
            <a:r>
              <a:rPr lang="en-GB"/>
              <a:t>convenient</a:t>
            </a:r>
            <a:r>
              <a:rPr lang="en-GB"/>
              <a:t> communication between Cloud and Local storage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importantly, persistence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Refactoring numerous landmark classes for consistency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LocalLandmark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CustomLandmark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CustomLocalLandmark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Etc…. etc...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Refactoring numerous landmark classes for consistency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landmark is a table in our local DB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Can’t use one standard Landmark class since they are coming from different sources, handled differently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Still, standardized data, added getters for easy access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can be transferred between the classes seamlessly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