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18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23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9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9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7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5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7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39BC-DEF6-4742-8689-DBD9BC4C0AA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8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D0D8-73E8-48B1-A52C-06899049E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VR </a:t>
            </a:r>
            <a:r>
              <a:rPr lang="en-US" dirty="0" err="1"/>
              <a:t>Grapher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9C6C9-BA16-4EB0-BB66-B410AD54A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A31-DC15-4B11-A97C-BCD1547C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1D28-7E7B-4A37-9640-8B45E193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custom object models as décor and furnishing</a:t>
            </a:r>
          </a:p>
          <a:p>
            <a:endParaRPr lang="en-US" dirty="0"/>
          </a:p>
          <a:p>
            <a:r>
              <a:rPr lang="en-US" dirty="0"/>
              <a:t>Connect multiple users to roam among the same simulated home.</a:t>
            </a:r>
          </a:p>
          <a:p>
            <a:endParaRPr lang="en-US" dirty="0"/>
          </a:p>
          <a:p>
            <a:r>
              <a:rPr lang="en-US" dirty="0"/>
              <a:t>Design templates</a:t>
            </a:r>
          </a:p>
          <a:p>
            <a:endParaRPr lang="en-US" dirty="0"/>
          </a:p>
          <a:p>
            <a:r>
              <a:rPr lang="en-US" dirty="0"/>
              <a:t>Use of various building materials</a:t>
            </a:r>
          </a:p>
          <a:p>
            <a:endParaRPr lang="en-US" dirty="0"/>
          </a:p>
          <a:p>
            <a:r>
              <a:rPr lang="en-US" dirty="0"/>
              <a:t>Advanced lighting simulation</a:t>
            </a:r>
          </a:p>
        </p:txBody>
      </p:sp>
    </p:spTree>
    <p:extLst>
      <p:ext uri="{BB962C8B-B14F-4D97-AF65-F5344CB8AC3E}">
        <p14:creationId xmlns:p14="http://schemas.microsoft.com/office/powerpoint/2010/main" val="4081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920C-BB43-4D64-AEB2-4C3E29B5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C2AB-42EE-40E6-9C91-E8921FBF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engines with built in VR support can be used for VR rendering assistance.</a:t>
            </a:r>
          </a:p>
          <a:p>
            <a:endParaRPr lang="en-US" dirty="0"/>
          </a:p>
          <a:p>
            <a:r>
              <a:rPr lang="en-US" dirty="0"/>
              <a:t>Mobile VR is accessible</a:t>
            </a:r>
          </a:p>
          <a:p>
            <a:endParaRPr lang="en-US" dirty="0"/>
          </a:p>
          <a:p>
            <a:r>
              <a:rPr lang="en-US" dirty="0"/>
              <a:t>Basic models of necessary items are obtainable</a:t>
            </a:r>
          </a:p>
        </p:txBody>
      </p:sp>
    </p:spTree>
    <p:extLst>
      <p:ext uri="{BB962C8B-B14F-4D97-AF65-F5344CB8AC3E}">
        <p14:creationId xmlns:p14="http://schemas.microsoft.com/office/powerpoint/2010/main" val="237441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E210-A554-4E80-87A1-656D7D26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23BD-813F-45EB-999E-86239C03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Computationally intensive</a:t>
            </a:r>
          </a:p>
          <a:p>
            <a:endParaRPr lang="en-US" dirty="0"/>
          </a:p>
          <a:p>
            <a:r>
              <a:rPr lang="en-US" dirty="0"/>
              <a:t>Best method for input?</a:t>
            </a:r>
          </a:p>
          <a:p>
            <a:endParaRPr lang="en-US" dirty="0"/>
          </a:p>
          <a:p>
            <a:r>
              <a:rPr lang="en-US" dirty="0"/>
              <a:t>Needs many </a:t>
            </a:r>
            <a:r>
              <a:rPr lang="en-US"/>
              <a:t>accessible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9164-B981-4B24-9132-371B23FB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B2E4-16F9-428F-9852-093BDE2B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VR app that can draw mathematical functions in 3D</a:t>
            </a:r>
          </a:p>
          <a:p>
            <a:endParaRPr lang="en-US" dirty="0"/>
          </a:p>
          <a:p>
            <a:r>
              <a:rPr lang="en-US" dirty="0"/>
              <a:t>Explore the visual representation of mathematical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3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7509-F2FD-4DD7-8B62-BF46541C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61E4-23E1-4DF2-8B4B-9B9351F1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around the model created by the function</a:t>
            </a:r>
          </a:p>
          <a:p>
            <a:endParaRPr lang="en-US" dirty="0"/>
          </a:p>
          <a:p>
            <a:r>
              <a:rPr lang="en-US" dirty="0"/>
              <a:t>Resize/Rotate the models as wanted</a:t>
            </a:r>
          </a:p>
          <a:p>
            <a:endParaRPr lang="en-US" dirty="0"/>
          </a:p>
          <a:p>
            <a:r>
              <a:rPr lang="en-US" dirty="0"/>
              <a:t>Mark specific locations on the 3D cartesian plane</a:t>
            </a:r>
          </a:p>
          <a:p>
            <a:endParaRPr lang="en-US" dirty="0"/>
          </a:p>
          <a:p>
            <a:r>
              <a:rPr lang="en-US" dirty="0"/>
              <a:t>Save and recreate work</a:t>
            </a:r>
          </a:p>
          <a:p>
            <a:endParaRPr lang="en-US" dirty="0"/>
          </a:p>
          <a:p>
            <a:r>
              <a:rPr lang="en-US" dirty="0"/>
              <a:t>Basic storage of 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23385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B50F-EA27-43A7-9236-89C5F43F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72DA-BFE5-43DC-9940-A546E72D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functions and their derivatives/integrals simultaneously </a:t>
            </a:r>
          </a:p>
          <a:p>
            <a:endParaRPr lang="en-US" dirty="0"/>
          </a:p>
          <a:p>
            <a:r>
              <a:rPr lang="en-US" dirty="0"/>
              <a:t>Multiuser compatible</a:t>
            </a:r>
          </a:p>
          <a:p>
            <a:endParaRPr lang="en-US" dirty="0"/>
          </a:p>
          <a:p>
            <a:r>
              <a:rPr lang="en-US" dirty="0"/>
              <a:t>Challenges for users to recreate a given model</a:t>
            </a:r>
          </a:p>
          <a:p>
            <a:endParaRPr lang="en-US" dirty="0"/>
          </a:p>
          <a:p>
            <a:r>
              <a:rPr lang="en-US" dirty="0"/>
              <a:t>Model true 3D objects</a:t>
            </a:r>
          </a:p>
        </p:txBody>
      </p:sp>
    </p:spTree>
    <p:extLst>
      <p:ext uri="{BB962C8B-B14F-4D97-AF65-F5344CB8AC3E}">
        <p14:creationId xmlns:p14="http://schemas.microsoft.com/office/powerpoint/2010/main" val="389556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BC08-88B1-43A8-BA98-CAD4CD84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DC08-7FCE-4FF1-A325-76B66C0B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in place to create models</a:t>
            </a:r>
          </a:p>
          <a:p>
            <a:endParaRPr lang="en-US" dirty="0"/>
          </a:p>
          <a:p>
            <a:r>
              <a:rPr lang="en-US" dirty="0"/>
              <a:t>VR is obtainable and accessible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2E98-82D8-4239-BFAD-7D7D97D6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A8BA-0CA1-4DFC-A648-975F38A4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detection of movements</a:t>
            </a:r>
          </a:p>
          <a:p>
            <a:endParaRPr lang="en-US" dirty="0"/>
          </a:p>
          <a:p>
            <a:r>
              <a:rPr lang="en-US" dirty="0"/>
              <a:t>Best method for input?</a:t>
            </a:r>
          </a:p>
          <a:p>
            <a:endParaRPr lang="en-US" dirty="0"/>
          </a:p>
          <a:p>
            <a:r>
              <a:rPr lang="en-US" dirty="0"/>
              <a:t>Requires intensive numerical approximation methods</a:t>
            </a:r>
          </a:p>
        </p:txBody>
      </p:sp>
    </p:spTree>
    <p:extLst>
      <p:ext uri="{BB962C8B-B14F-4D97-AF65-F5344CB8AC3E}">
        <p14:creationId xmlns:p14="http://schemas.microsoft.com/office/powerpoint/2010/main" val="401044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D22D8-D557-4689-B746-B949F4316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VR Home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184CF6-7C0D-4E13-9148-637711A90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511B-A78C-44A0-BB78-98BC62AD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146-EE91-470E-9B71-E9405E74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VR application that can assist in the basic design layout and décor of a home.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Place décor and roam the rooms of a house of your making.</a:t>
            </a:r>
          </a:p>
        </p:txBody>
      </p:sp>
    </p:spTree>
    <p:extLst>
      <p:ext uri="{BB962C8B-B14F-4D97-AF65-F5344CB8AC3E}">
        <p14:creationId xmlns:p14="http://schemas.microsoft.com/office/powerpoint/2010/main" val="162998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D350-E365-41F4-A4AF-5F61E5CC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E78C-864D-49E7-A253-2E9B1D31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around the home in VR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Place and resize rooms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your 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basic furnishing and décor to the room.</a:t>
            </a:r>
          </a:p>
          <a:p>
            <a:endParaRPr lang="en-US" dirty="0"/>
          </a:p>
          <a:p>
            <a:r>
              <a:rPr lang="en-US" dirty="0"/>
              <a:t>Design within VR</a:t>
            </a:r>
          </a:p>
        </p:txBody>
      </p:sp>
    </p:spTree>
    <p:extLst>
      <p:ext uri="{BB962C8B-B14F-4D97-AF65-F5344CB8AC3E}">
        <p14:creationId xmlns:p14="http://schemas.microsoft.com/office/powerpoint/2010/main" val="1375053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237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3D VR Grapher</vt:lpstr>
      <vt:lpstr>Description</vt:lpstr>
      <vt:lpstr>Core Features</vt:lpstr>
      <vt:lpstr>Stretch Goals</vt:lpstr>
      <vt:lpstr>Pros</vt:lpstr>
      <vt:lpstr>Cons</vt:lpstr>
      <vt:lpstr>VR Home Design</vt:lpstr>
      <vt:lpstr>Description</vt:lpstr>
      <vt:lpstr>Core Features</vt:lpstr>
      <vt:lpstr>Stretch Goals</vt:lpstr>
      <vt:lpstr>Pros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VR Grapher</dc:title>
  <dc:creator>Junmin Yee</dc:creator>
  <cp:lastModifiedBy>Logan Francisco</cp:lastModifiedBy>
  <cp:revision>10</cp:revision>
  <dcterms:created xsi:type="dcterms:W3CDTF">2018-10-09T06:04:05Z</dcterms:created>
  <dcterms:modified xsi:type="dcterms:W3CDTF">2018-10-09T06:54:01Z</dcterms:modified>
</cp:coreProperties>
</file>