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77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Kelly, Logan, Garrett, Junmin</a:t>
            </a:r>
          </a:p>
        </p:txBody>
      </p:sp>
    </p:spTree>
    <p:extLst>
      <p:ext uri="{BB962C8B-B14F-4D97-AF65-F5344CB8AC3E}">
        <p14:creationId xmlns:p14="http://schemas.microsoft.com/office/powerpoint/2010/main" val="127059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[User Story]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95611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137058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44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Landmarked</vt:lpstr>
      <vt:lpstr>Description</vt:lpstr>
      <vt:lpstr>[User Story]</vt:lpstr>
      <vt:lpstr>[Feature]</vt:lpstr>
      <vt:lpstr>[Possible Technology]</vt:lpstr>
      <vt:lpstr>[Chosen Technology]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Junmin Yee</dc:creator>
  <cp:lastModifiedBy>Junmin Yee</cp:lastModifiedBy>
  <cp:revision>1</cp:revision>
  <dcterms:created xsi:type="dcterms:W3CDTF">2018-11-06T04:12:52Z</dcterms:created>
  <dcterms:modified xsi:type="dcterms:W3CDTF">2018-11-06T04:19:19Z</dcterms:modified>
</cp:coreProperties>
</file>