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0" r:id="rId12"/>
    <p:sldId id="271" r:id="rId13"/>
    <p:sldId id="274" r:id="rId14"/>
    <p:sldId id="275" r:id="rId15"/>
    <p:sldId id="278" r:id="rId16"/>
    <p:sldId id="279" r:id="rId17"/>
    <p:sldId id="280" r:id="rId18"/>
    <p:sldId id="281" r:id="rId19"/>
    <p:sldId id="282" r:id="rId20"/>
    <p:sldId id="283" r:id="rId21"/>
    <p:sldId id="286" r:id="rId22"/>
    <p:sldId id="287" r:id="rId23"/>
    <p:sldId id="290" r:id="rId24"/>
    <p:sldId id="291" r:id="rId25"/>
    <p:sldId id="294" r:id="rId26"/>
    <p:sldId id="295" r:id="rId27"/>
    <p:sldId id="298" r:id="rId28"/>
    <p:sldId id="299" r:id="rId29"/>
    <p:sldId id="300" r:id="rId30"/>
    <p:sldId id="301" r:id="rId31"/>
    <p:sldId id="302" r:id="rId32"/>
    <p:sldId id="303" r:id="rId33"/>
    <p:sldId id="306" r:id="rId34"/>
    <p:sldId id="307" r:id="rId35"/>
    <p:sldId id="308" r:id="rId36"/>
    <p:sldId id="309" r:id="rId37"/>
    <p:sldId id="310" r:id="rId38"/>
    <p:sldId id="311" r:id="rId39"/>
    <p:sldId id="314" r:id="rId40"/>
    <p:sldId id="31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77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Kelly, Logan, Garrett, Junmin</a:t>
            </a:r>
          </a:p>
        </p:txBody>
      </p:sp>
    </p:spTree>
    <p:extLst>
      <p:ext uri="{BB962C8B-B14F-4D97-AF65-F5344CB8AC3E}">
        <p14:creationId xmlns:p14="http://schemas.microsoft.com/office/powerpoint/2010/main" val="127059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[Local Storage]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</a:t>
            </a:r>
            <a:r>
              <a:rPr lang="en-US" sz="5400" dirty="0" err="1"/>
              <a:t>traveller</a:t>
            </a:r>
            <a:r>
              <a:rPr lang="en-US" sz="5400" dirty="0"/>
              <a:t>, I want to easily show my friends a quick slideshow style summary of all the places I’ve been.</a:t>
            </a:r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[Slideshow Summary]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[Saved Notes]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[Custom Landmarks]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7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[Social Media Integration]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[Associated Photos]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[Rating System]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[Popularity System]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[Historical Information]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MediaWiki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Able to pull information from Wikipedia</a:t>
            </a:r>
          </a:p>
          <a:p>
            <a:r>
              <a:rPr lang="en-US" dirty="0"/>
              <a:t>Easy to use and well documented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Not directly from Wikipedia, but the platform they are built on.</a:t>
            </a:r>
          </a:p>
          <a:p>
            <a:r>
              <a:rPr lang="en-US" dirty="0"/>
              <a:t>Requires a pre-fetch or internet access to function properly.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559126"/>
            <a:ext cx="8946541" cy="26892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67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[Landmark History]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</a:t>
            </a:r>
            <a:r>
              <a:rPr lang="en-US" sz="4800" dirty="0" err="1"/>
              <a:t>i</a:t>
            </a:r>
            <a:r>
              <a:rPr lang="en-US" sz="4800" dirty="0"/>
              <a:t> dial in to a landmark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[Augmented Landmarks]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AR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Built into our map data and display system.</a:t>
            </a:r>
          </a:p>
          <a:p>
            <a:r>
              <a:rPr lang="en-US" dirty="0"/>
              <a:t>Well documented and priced.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implement.</a:t>
            </a:r>
          </a:p>
          <a:p>
            <a:r>
              <a:rPr lang="en-US" dirty="0"/>
              <a:t>Significant resource overhead.,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03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[User Accounts]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0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[Mobile App]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2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[User Accounts]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</p:spTree>
    <p:extLst>
      <p:ext uri="{BB962C8B-B14F-4D97-AF65-F5344CB8AC3E}">
        <p14:creationId xmlns:p14="http://schemas.microsoft.com/office/powerpoint/2010/main" val="195611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137058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[Measurement Tool]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540</Words>
  <Application>Microsoft Office PowerPoint</Application>
  <PresentationFormat>Widescreen</PresentationFormat>
  <Paragraphs>77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</vt:lpstr>
      <vt:lpstr>[Mobile App]</vt:lpstr>
      <vt:lpstr>Google Maps Platform</vt:lpstr>
      <vt:lpstr>[Chosen Technology]</vt:lpstr>
      <vt:lpstr>As Rick the user, I’d like a nice measuring tool on the screen to help me pinpoint my target.</vt:lpstr>
      <vt:lpstr>[Measurement Tool]</vt:lpstr>
      <vt:lpstr>As Tommy the mountain hermit, I want to still be able to use the app even if I go months without internet access.</vt:lpstr>
      <vt:lpstr>[Local Storage]</vt:lpstr>
      <vt:lpstr>As Francine the world traveller, I want to easily show my friends a quick slideshow style summary of all the places I’ve been.</vt:lpstr>
      <vt:lpstr>[Slideshow Summary]</vt:lpstr>
      <vt:lpstr>As Dora the explorer, I want to save personal notes about my trips to landmarks.</vt:lpstr>
      <vt:lpstr>[Saved Notes]</vt:lpstr>
      <vt:lpstr>As Tina the fisherman I want to privately save a great spot I found that so I can get back to it in the future.</vt:lpstr>
      <vt:lpstr>[Custom Landmarks]</vt:lpstr>
      <vt:lpstr>SQL Server</vt:lpstr>
      <vt:lpstr>[Chosen Technology]</vt:lpstr>
      <vt:lpstr>As Jane the college aged woman I want to social media blast this location to everyone in my circle.</vt:lpstr>
      <vt:lpstr>[Social Media Integration]</vt:lpstr>
      <vt:lpstr>As George the photographer, I want all the pictures taken at each location to be associated with the location they were taken at.</vt:lpstr>
      <vt:lpstr>[Associated Photos]</vt:lpstr>
      <vt:lpstr>As Hannah the avid hiker, I want to rate locations so that newcomers to the area know where to go. </vt:lpstr>
      <vt:lpstr>[Rating System]</vt:lpstr>
      <vt:lpstr>As Dan the introverted hiker, I want to know the traffic of a landmark so that I can avoid busy places.</vt:lpstr>
      <vt:lpstr>[Popularity System]</vt:lpstr>
      <vt:lpstr>As Gina the historian, I want some historical information about the landmark.</vt:lpstr>
      <vt:lpstr>[Historical Information]</vt:lpstr>
      <vt:lpstr>MediaWiki API</vt:lpstr>
      <vt:lpstr>[Chosen Technology]</vt:lpstr>
      <vt:lpstr>As Nancy the frequent user, I want to have a list of all the landmarks I’ve visited.</vt:lpstr>
      <vt:lpstr>[Landmark History]</vt:lpstr>
      <vt:lpstr>As Jimmy the user, I want some visual representations to appear on the screen as i dial in to a landmark</vt:lpstr>
      <vt:lpstr>[Augmented Landmarks]</vt:lpstr>
      <vt:lpstr>MapBox AR API</vt:lpstr>
      <vt:lpstr>[Chosen Technology]</vt:lpstr>
      <vt:lpstr>As Billy the new user, I want to log into an account for this app.</vt:lpstr>
      <vt:lpstr>[User Accounts]</vt:lpstr>
      <vt:lpstr>As Kara the dedicated user, I want to save my landmarks online so I can access them from another device.</vt:lpstr>
      <vt:lpstr>[User Accounts]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Junmin Yee</dc:creator>
  <cp:lastModifiedBy>Logan Francisco</cp:lastModifiedBy>
  <cp:revision>13</cp:revision>
  <dcterms:created xsi:type="dcterms:W3CDTF">2018-11-06T04:12:52Z</dcterms:created>
  <dcterms:modified xsi:type="dcterms:W3CDTF">2018-11-06T06:04:39Z</dcterms:modified>
</cp:coreProperties>
</file>