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81" r:id="rId16"/>
    <p:sldId id="282" r:id="rId17"/>
    <p:sldId id="280" r:id="rId18"/>
    <p:sldId id="275" r:id="rId19"/>
    <p:sldId id="266" r:id="rId20"/>
    <p:sldId id="276" r:id="rId21"/>
    <p:sldId id="269" r:id="rId22"/>
    <p:sldId id="270" r:id="rId23"/>
    <p:sldId id="267" r:id="rId24"/>
    <p:sldId id="277" r:id="rId25"/>
    <p:sldId id="268" r:id="rId26"/>
    <p:sldId id="27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81"/>
            <p14:sldId id="282"/>
            <p14:sldId id="280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building without enough design work</a:t>
            </a:r>
          </a:p>
          <a:p>
            <a:r>
              <a:rPr lang="en-US" dirty="0"/>
              <a:t>Led to wasted time 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Shifted focus to focus on core functionality must-haves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UML style layout of our app navigation</a:t>
            </a:r>
          </a:p>
          <a:p>
            <a:r>
              <a:rPr lang="en-US" dirty="0"/>
              <a:t>Emphasis on need vs want</a:t>
            </a:r>
          </a:p>
          <a:p>
            <a:r>
              <a:rPr lang="en-US" dirty="0"/>
              <a:t>Grab bag of features</a:t>
            </a:r>
          </a:p>
          <a:p>
            <a:r>
              <a:rPr lang="en-US" dirty="0"/>
              <a:t>Accommodating user stories</a:t>
            </a:r>
          </a:p>
          <a:p>
            <a:r>
              <a:rPr lang="en-US" dirty="0"/>
              <a:t>Removed areas that weren’t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BAE4-CD2A-4AAF-AA72-5DDAD311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820F8-95B3-4137-B149-43E2401D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99" y="0"/>
            <a:ext cx="10767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595AC-365F-40A9-88F7-4980727A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B68A1-0E2D-48AC-A719-0EA3F99A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0" y="-130127"/>
            <a:ext cx="1772995" cy="3568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09F49-AB94-4639-B125-5B1579C3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38" y="0"/>
            <a:ext cx="1772995" cy="3568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D6B14E-B9F6-4F4F-AB8F-E4BE0291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66" y="-2869"/>
            <a:ext cx="1772996" cy="3568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DA074-D6A4-4715-8E0B-C6BFC523B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681" y="3429000"/>
            <a:ext cx="1772995" cy="35680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F5B0-EA63-42D5-8253-C40FC9E7F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856" y="3330457"/>
            <a:ext cx="1767465" cy="35569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97ED49-878F-491D-8E1C-829D81F5236A}"/>
              </a:ext>
            </a:extLst>
          </p:cNvPr>
          <p:cNvCxnSpPr/>
          <p:nvPr/>
        </p:nvCxnSpPr>
        <p:spPr>
          <a:xfrm>
            <a:off x="6730738" y="480767"/>
            <a:ext cx="2812828" cy="2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27DCB7-CEA1-4052-A9FE-D389A2082170}"/>
              </a:ext>
            </a:extLst>
          </p:cNvPr>
          <p:cNvCxnSpPr>
            <a:cxnSpLocks/>
          </p:cNvCxnSpPr>
          <p:nvPr/>
        </p:nvCxnSpPr>
        <p:spPr>
          <a:xfrm flipH="1">
            <a:off x="2458035" y="480767"/>
            <a:ext cx="2785084" cy="5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ABE02E-828A-4C34-9304-45FF700DA5CD}"/>
              </a:ext>
            </a:extLst>
          </p:cNvPr>
          <p:cNvCxnSpPr>
            <a:cxnSpLocks/>
          </p:cNvCxnSpPr>
          <p:nvPr/>
        </p:nvCxnSpPr>
        <p:spPr>
          <a:xfrm>
            <a:off x="6484690" y="1963024"/>
            <a:ext cx="1325460" cy="146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C17DDF-11A5-4682-9079-48D4760CB776}"/>
              </a:ext>
            </a:extLst>
          </p:cNvPr>
          <p:cNvCxnSpPr/>
          <p:nvPr/>
        </p:nvCxnSpPr>
        <p:spPr>
          <a:xfrm>
            <a:off x="1571537" y="1963024"/>
            <a:ext cx="1171663" cy="16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1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3F5-4442-4253-B1F1-23FB04A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E98-1DDD-4709-9FF8-4864FCF9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with Android Studio to figure out the minor elements of the GUI</a:t>
            </a:r>
          </a:p>
          <a:p>
            <a:pPr lvl="1"/>
            <a:r>
              <a:rPr lang="en-US" dirty="0"/>
              <a:t>Displaying Images</a:t>
            </a:r>
          </a:p>
          <a:p>
            <a:pPr lvl="1"/>
            <a:r>
              <a:rPr lang="en-US"/>
              <a:t>Colors and </a:t>
            </a:r>
            <a:r>
              <a:rPr lang="en-US" dirty="0"/>
              <a:t>Opacity</a:t>
            </a:r>
          </a:p>
          <a:p>
            <a:pPr lvl="1"/>
            <a:r>
              <a:rPr lang="en-US" dirty="0"/>
              <a:t>Action Bar</a:t>
            </a:r>
          </a:p>
          <a:p>
            <a:pPr lvl="1"/>
            <a:r>
              <a:rPr lang="en-US" dirty="0"/>
              <a:t>Constraints</a:t>
            </a:r>
          </a:p>
          <a:p>
            <a:pPr lvl="2"/>
            <a:r>
              <a:rPr lang="en-US" dirty="0"/>
              <a:t>Defining an element’s positioning based on other elements</a:t>
            </a:r>
          </a:p>
          <a:p>
            <a:pPr lvl="1"/>
            <a:r>
              <a:rPr lang="en-US" dirty="0"/>
              <a:t>Element spacing</a:t>
            </a:r>
          </a:p>
          <a:p>
            <a:pPr lvl="2"/>
            <a:r>
              <a:rPr lang="en-US" dirty="0"/>
              <a:t>Determined with pixels although there is an add-on that can let you use percentages</a:t>
            </a:r>
          </a:p>
          <a:p>
            <a:pPr lvl="1"/>
            <a:r>
              <a:rPr lang="en-US" dirty="0"/>
              <a:t>App Icon</a:t>
            </a:r>
          </a:p>
          <a:p>
            <a:pPr lvl="2"/>
            <a:r>
              <a:rPr lang="en-US" dirty="0"/>
              <a:t>Minor but has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9F339-EC4C-4F6E-9180-36D4114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  <a:p>
            <a:r>
              <a:rPr lang="en-US" dirty="0"/>
              <a:t>Develop an algorithm that will get coordinates for drawing our maps</a:t>
            </a:r>
          </a:p>
          <a:p>
            <a:r>
              <a:rPr lang="en-US" dirty="0"/>
              <a:t>Design a GUI around our user stories</a:t>
            </a:r>
          </a:p>
          <a:p>
            <a:r>
              <a:rPr lang="en-US" dirty="0"/>
              <a:t>Configure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Retrieve data from hardware sensors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Dove into documentation</a:t>
            </a:r>
          </a:p>
          <a:p>
            <a:r>
              <a:rPr lang="en-US" dirty="0"/>
              <a:t>Used our acquired key to interact with the API</a:t>
            </a:r>
          </a:p>
          <a:p>
            <a:r>
              <a:rPr lang="en-US" dirty="0"/>
              <a:t>Implemented drawing a map</a:t>
            </a:r>
          </a:p>
          <a:p>
            <a:r>
              <a:rPr lang="en-US" dirty="0"/>
              <a:t>Current points are arbitrary, but easily modified to reflect points produced by algorithm </a:t>
            </a:r>
          </a:p>
          <a:p>
            <a:r>
              <a:rPr lang="en-US" dirty="0"/>
              <a:t>Currently working on:</a:t>
            </a:r>
          </a:p>
          <a:p>
            <a:pPr lvl="1"/>
            <a:r>
              <a:rPr lang="en-US" dirty="0"/>
              <a:t>Refining large map into a rectangular shaped map in direction phone is pointing</a:t>
            </a:r>
          </a:p>
          <a:p>
            <a:pPr lvl="1"/>
            <a:r>
              <a:rPr lang="en-US" dirty="0"/>
              <a:t>Drawing markers for landmarks in refined map</a:t>
            </a:r>
          </a:p>
          <a:p>
            <a:pPr lvl="1"/>
            <a:r>
              <a:rPr lang="en-US" dirty="0"/>
              <a:t>Drawing custom markers (custom landmark locations)</a:t>
            </a:r>
          </a:p>
          <a:p>
            <a:pPr lvl="1"/>
            <a:r>
              <a:rPr lang="en-US" dirty="0"/>
              <a:t>Retrieving location data from refined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447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PowerPoint Presentation</vt:lpstr>
      <vt:lpstr>PowerPoint Presentation</vt:lpstr>
      <vt:lpstr>GUI Design (cont)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Garrett</cp:lastModifiedBy>
  <cp:revision>16</cp:revision>
  <dcterms:created xsi:type="dcterms:W3CDTF">2018-11-27T04:03:48Z</dcterms:created>
  <dcterms:modified xsi:type="dcterms:W3CDTF">2018-11-27T11:55:09Z</dcterms:modified>
</cp:coreProperties>
</file>