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83" r:id="rId5"/>
    <p:sldId id="285" r:id="rId6"/>
    <p:sldId id="286" r:id="rId7"/>
    <p:sldId id="287" r:id="rId8"/>
    <p:sldId id="272" r:id="rId9"/>
    <p:sldId id="266" r:id="rId10"/>
    <p:sldId id="264" r:id="rId11"/>
    <p:sldId id="262" r:id="rId12"/>
    <p:sldId id="263" r:id="rId13"/>
    <p:sldId id="267" r:id="rId14"/>
    <p:sldId id="270" r:id="rId15"/>
    <p:sldId id="268" r:id="rId16"/>
    <p:sldId id="273" r:id="rId17"/>
    <p:sldId id="284" r:id="rId18"/>
    <p:sldId id="260" r:id="rId19"/>
    <p:sldId id="265" r:id="rId20"/>
    <p:sldId id="261" r:id="rId21"/>
    <p:sldId id="269" r:id="rId22"/>
    <p:sldId id="274" r:id="rId23"/>
    <p:sldId id="278" r:id="rId24"/>
    <p:sldId id="277" r:id="rId25"/>
    <p:sldId id="276" r:id="rId26"/>
    <p:sldId id="275" r:id="rId27"/>
    <p:sldId id="271" r:id="rId28"/>
    <p:sldId id="279" r:id="rId29"/>
    <p:sldId id="280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A1CC33-31A7-4305-930D-29BEA3B002ED}">
          <p14:sldIdLst>
            <p14:sldId id="257"/>
            <p14:sldId id="258"/>
          </p14:sldIdLst>
        </p14:section>
        <p14:section name="Mobile App" id="{3506C4E0-A1CE-4403-AB2F-A6A518FA48E8}">
          <p14:sldIdLst>
            <p14:sldId id="259"/>
            <p14:sldId id="283"/>
            <p14:sldId id="285"/>
            <p14:sldId id="286"/>
            <p14:sldId id="287"/>
          </p14:sldIdLst>
        </p14:section>
        <p14:section name="Database" id="{776900BF-56F2-4C74-9E07-51E0CCFB0B9A}">
          <p14:sldIdLst>
            <p14:sldId id="272"/>
            <p14:sldId id="266"/>
            <p14:sldId id="264"/>
            <p14:sldId id="262"/>
            <p14:sldId id="263"/>
            <p14:sldId id="267"/>
            <p14:sldId id="270"/>
            <p14:sldId id="268"/>
            <p14:sldId id="273"/>
            <p14:sldId id="284"/>
          </p14:sldIdLst>
        </p14:section>
        <p14:section name="APIs" id="{6FAC944D-8EE9-4352-987A-586435CFB719}">
          <p14:sldIdLst>
            <p14:sldId id="260"/>
            <p14:sldId id="265"/>
            <p14:sldId id="261"/>
            <p14:sldId id="269"/>
            <p14:sldId id="274"/>
            <p14:sldId id="278"/>
            <p14:sldId id="277"/>
            <p14:sldId id="276"/>
            <p14:sldId id="275"/>
          </p14:sldIdLst>
        </p14:section>
        <p14:section name="GUI" id="{E3EC1C53-F493-414C-AB58-186B1388D829}">
          <p14:sldIdLst>
            <p14:sldId id="271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4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2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7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118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6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4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57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64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1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0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3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2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2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ACE682-7757-4F60-9924-7C54F945BCEE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41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33638-A2BF-47B8-838D-726E138FD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/>
              <a:t>Landmarked</a:t>
            </a: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7B9E5-8624-498D-A03D-56B25802F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Kelly, Logan, Garrett, Junmin</a:t>
            </a:r>
          </a:p>
        </p:txBody>
      </p:sp>
      <p:pic>
        <p:nvPicPr>
          <p:cNvPr id="7" name="Picture 6" descr="A drawing of a person&#10;&#10;Description automatically generated">
            <a:extLst>
              <a:ext uri="{FF2B5EF4-FFF2-40B4-BE49-F238E27FC236}">
                <a16:creationId xmlns:a16="http://schemas.microsoft.com/office/drawing/2014/main" id="{387B6D7B-9E36-41B2-9086-DE3E1318E7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47"/>
          <a:stretch/>
        </p:blipFill>
        <p:spPr>
          <a:xfrm>
            <a:off x="3457422" y="4881465"/>
            <a:ext cx="5276850" cy="205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8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Tina the fisherman I want to privately save a great spot I found that so I can get back to it in the future.</a:t>
            </a: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-</a:t>
            </a:r>
            <a:r>
              <a:rPr lang="en-US" sz="4000" dirty="0"/>
              <a:t>[Custom Landmarks]</a:t>
            </a:r>
          </a:p>
        </p:txBody>
      </p:sp>
    </p:spTree>
    <p:extLst>
      <p:ext uri="{BB962C8B-B14F-4D97-AF65-F5344CB8AC3E}">
        <p14:creationId xmlns:p14="http://schemas.microsoft.com/office/powerpoint/2010/main" val="2394297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Francine the world traveler, I want to easily show my friends a quick slideshow style summary of all the places I’ve been.</a:t>
            </a: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-[Slideshow Summary]</a:t>
            </a:r>
          </a:p>
        </p:txBody>
      </p:sp>
    </p:spTree>
    <p:extLst>
      <p:ext uri="{BB962C8B-B14F-4D97-AF65-F5344CB8AC3E}">
        <p14:creationId xmlns:p14="http://schemas.microsoft.com/office/powerpoint/2010/main" val="8334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Dora the explorer, I want to save personal notes about my trips to landmarks so that Swiper doesn’t swipe them.</a:t>
            </a: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-[Saved Notes]</a:t>
            </a:r>
          </a:p>
        </p:txBody>
      </p:sp>
    </p:spTree>
    <p:extLst>
      <p:ext uri="{BB962C8B-B14F-4D97-AF65-F5344CB8AC3E}">
        <p14:creationId xmlns:p14="http://schemas.microsoft.com/office/powerpoint/2010/main" val="186004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49" y="452718"/>
            <a:ext cx="9404723" cy="1400530"/>
          </a:xfrm>
        </p:spPr>
        <p:txBody>
          <a:bodyPr/>
          <a:lstStyle/>
          <a:p>
            <a:r>
              <a:rPr lang="en-US" sz="4800" dirty="0"/>
              <a:t>As Hannah the avid hiker, I want to rate locations so that newcomers to the area know where to go. 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-[Rating System]</a:t>
            </a:r>
          </a:p>
        </p:txBody>
      </p:sp>
    </p:spTree>
    <p:extLst>
      <p:ext uri="{BB962C8B-B14F-4D97-AF65-F5344CB8AC3E}">
        <p14:creationId xmlns:p14="http://schemas.microsoft.com/office/powerpoint/2010/main" val="371364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Nancy the frequent user, I want to have a list of all the landmarks I’ve visited.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-[Landmark History]</a:t>
            </a:r>
          </a:p>
        </p:txBody>
      </p:sp>
    </p:spTree>
    <p:extLst>
      <p:ext uri="{BB962C8B-B14F-4D97-AF65-F5344CB8AC3E}">
        <p14:creationId xmlns:p14="http://schemas.microsoft.com/office/powerpoint/2010/main" val="2401975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Dan the introverted hiker, I want to know the traffic of a landmark so that I can avoid busy places.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-[Popularity System]</a:t>
            </a:r>
          </a:p>
        </p:txBody>
      </p:sp>
    </p:spTree>
    <p:extLst>
      <p:ext uri="{BB962C8B-B14F-4D97-AF65-F5344CB8AC3E}">
        <p14:creationId xmlns:p14="http://schemas.microsoft.com/office/powerpoint/2010/main" val="2379561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dirty="0"/>
              <a:t>As Kara the dedicated user, I want to save my landmarks online so I can access them from another device.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000" dirty="0"/>
              <a:t>-[User Accounts]</a:t>
            </a:r>
          </a:p>
        </p:txBody>
      </p:sp>
    </p:spTree>
    <p:extLst>
      <p:ext uri="{BB962C8B-B14F-4D97-AF65-F5344CB8AC3E}">
        <p14:creationId xmlns:p14="http://schemas.microsoft.com/office/powerpoint/2010/main" val="2994192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Free Edition</a:t>
            </a:r>
          </a:p>
          <a:p>
            <a:r>
              <a:rPr lang="en-US" dirty="0"/>
              <a:t>Widely supported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Windows-Only</a:t>
            </a:r>
          </a:p>
          <a:p>
            <a:r>
              <a:rPr lang="en-US" dirty="0"/>
              <a:t>Requires Windows machine for 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61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Rick the user, I’d like a nice measuring tool on the screen to help me pinpoint my target.</a:t>
            </a: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-[Measurement Tool]</a:t>
            </a:r>
          </a:p>
        </p:txBody>
      </p:sp>
    </p:spTree>
    <p:extLst>
      <p:ext uri="{BB962C8B-B14F-4D97-AF65-F5344CB8AC3E}">
        <p14:creationId xmlns:p14="http://schemas.microsoft.com/office/powerpoint/2010/main" val="1052882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Jane the college aged woman I want to social media blast this location to everyone in my circle.</a:t>
            </a: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-[Social Media Integration]</a:t>
            </a:r>
          </a:p>
        </p:txBody>
      </p:sp>
    </p:spTree>
    <p:extLst>
      <p:ext uri="{BB962C8B-B14F-4D97-AF65-F5344CB8AC3E}">
        <p14:creationId xmlns:p14="http://schemas.microsoft.com/office/powerpoint/2010/main" val="423184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E2DE-996E-49C9-9283-71E6DF47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7BA83-D073-4F36-B3A6-8F7EBB4E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application to identify landmarks</a:t>
            </a:r>
          </a:p>
          <a:p>
            <a:endParaRPr lang="en-US" dirty="0"/>
          </a:p>
          <a:p>
            <a:r>
              <a:rPr lang="en-US" dirty="0"/>
              <a:t>Get landmark information by aiming phone at it</a:t>
            </a:r>
          </a:p>
          <a:p>
            <a:endParaRPr lang="en-US" dirty="0"/>
          </a:p>
          <a:p>
            <a:r>
              <a:rPr lang="en-US" dirty="0"/>
              <a:t>Store custom landmarks with personal notes</a:t>
            </a:r>
          </a:p>
          <a:p>
            <a:endParaRPr lang="en-US" dirty="0"/>
          </a:p>
          <a:p>
            <a:r>
              <a:rPr lang="en-US" dirty="0"/>
              <a:t>Track landmark history and popularity</a:t>
            </a:r>
          </a:p>
        </p:txBody>
      </p:sp>
    </p:spTree>
    <p:extLst>
      <p:ext uri="{BB962C8B-B14F-4D97-AF65-F5344CB8AC3E}">
        <p14:creationId xmlns:p14="http://schemas.microsoft.com/office/powerpoint/2010/main" val="882682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Tommy the mountain hermit, I want to still be able to use the app even if I go months without internet access.</a:t>
            </a: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-[Local Storage]</a:t>
            </a:r>
          </a:p>
        </p:txBody>
      </p:sp>
    </p:spTree>
    <p:extLst>
      <p:ext uri="{BB962C8B-B14F-4D97-AF65-F5344CB8AC3E}">
        <p14:creationId xmlns:p14="http://schemas.microsoft.com/office/powerpoint/2010/main" val="3951988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Gina the historian, I want some historical information about the landmark.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-[Historical Information]</a:t>
            </a:r>
          </a:p>
        </p:txBody>
      </p:sp>
    </p:spTree>
    <p:extLst>
      <p:ext uri="{BB962C8B-B14F-4D97-AF65-F5344CB8AC3E}">
        <p14:creationId xmlns:p14="http://schemas.microsoft.com/office/powerpoint/2010/main" val="611718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Extensive information available</a:t>
            </a:r>
          </a:p>
          <a:p>
            <a:r>
              <a:rPr lang="en-US" dirty="0"/>
              <a:t>Most complete platform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Heavy cost</a:t>
            </a:r>
          </a:p>
          <a:p>
            <a:r>
              <a:rPr lang="en-US" dirty="0"/>
              <a:t>Might need to interact with multiple, separate APIs to obtain elevation data. This may increase overhead.</a:t>
            </a:r>
          </a:p>
        </p:txBody>
      </p:sp>
    </p:spTree>
    <p:extLst>
      <p:ext uri="{BB962C8B-B14F-4D97-AF65-F5344CB8AC3E}">
        <p14:creationId xmlns:p14="http://schemas.microsoft.com/office/powerpoint/2010/main" val="2611106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Bing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Very well documented</a:t>
            </a:r>
          </a:p>
          <a:p>
            <a:r>
              <a:rPr lang="en-US" dirty="0"/>
              <a:t>Not as expensive as Google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Still relatively expensive</a:t>
            </a:r>
          </a:p>
          <a:p>
            <a:r>
              <a:rPr lang="en-US" dirty="0"/>
              <a:t>Resource intensive</a:t>
            </a:r>
          </a:p>
          <a:p>
            <a:r>
              <a:rPr lang="en-US" dirty="0"/>
              <a:t>Not as customizable</a:t>
            </a:r>
          </a:p>
        </p:txBody>
      </p:sp>
    </p:spTree>
    <p:extLst>
      <p:ext uri="{BB962C8B-B14F-4D97-AF65-F5344CB8AC3E}">
        <p14:creationId xmlns:p14="http://schemas.microsoft.com/office/powerpoint/2010/main" val="2646868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Good cost structure (2500 free API calls/day)</a:t>
            </a:r>
          </a:p>
          <a:p>
            <a:r>
              <a:rPr lang="en-US" dirty="0"/>
              <a:t>Widely used</a:t>
            </a:r>
          </a:p>
          <a:p>
            <a:r>
              <a:rPr lang="en-US" dirty="0"/>
              <a:t>Has points of interest database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Daily calls will limit how much we can test in one day</a:t>
            </a:r>
          </a:p>
          <a:p>
            <a:r>
              <a:rPr lang="en-US" dirty="0"/>
              <a:t>General downward trend in popularity</a:t>
            </a:r>
          </a:p>
        </p:txBody>
      </p:sp>
    </p:spTree>
    <p:extLst>
      <p:ext uri="{BB962C8B-B14F-4D97-AF65-F5344CB8AC3E}">
        <p14:creationId xmlns:p14="http://schemas.microsoft.com/office/powerpoint/2010/main" val="848853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Upward popularity trend</a:t>
            </a:r>
          </a:p>
          <a:p>
            <a:r>
              <a:rPr lang="en-US" dirty="0"/>
              <a:t>Cross-Platform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Rather resource intensive</a:t>
            </a:r>
          </a:p>
        </p:txBody>
      </p:sp>
    </p:spTree>
    <p:extLst>
      <p:ext uri="{BB962C8B-B14F-4D97-AF65-F5344CB8AC3E}">
        <p14:creationId xmlns:p14="http://schemas.microsoft.com/office/powerpoint/2010/main" val="1549002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Technology:</a:t>
            </a:r>
            <a:br>
              <a:rPr lang="en-US" dirty="0"/>
            </a:br>
            <a:r>
              <a:rPr lang="en-US" dirty="0" err="1"/>
              <a:t>Mapbox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unreasonably expensive</a:t>
            </a:r>
          </a:p>
          <a:p>
            <a:pPr lvl="1"/>
            <a:r>
              <a:rPr lang="en-US" dirty="0"/>
              <a:t>Free Tier</a:t>
            </a:r>
          </a:p>
          <a:p>
            <a:pPr lvl="2"/>
            <a:r>
              <a:rPr lang="en-US" dirty="0"/>
              <a:t>50k monthly active users</a:t>
            </a:r>
          </a:p>
          <a:p>
            <a:pPr lvl="2"/>
            <a:r>
              <a:rPr lang="en-US" dirty="0"/>
              <a:t>50k geocode requests / month</a:t>
            </a:r>
          </a:p>
          <a:p>
            <a:pPr lvl="2"/>
            <a:r>
              <a:rPr lang="en-US" dirty="0"/>
              <a:t>50k directions request / month</a:t>
            </a:r>
          </a:p>
          <a:p>
            <a:pPr lvl="2"/>
            <a:r>
              <a:rPr lang="en-US" dirty="0"/>
              <a:t>50k matrix elements / month</a:t>
            </a:r>
          </a:p>
          <a:p>
            <a:pPr lvl="1"/>
            <a:r>
              <a:rPr lang="en-US" dirty="0"/>
              <a:t>More beyond that point</a:t>
            </a:r>
          </a:p>
          <a:p>
            <a:r>
              <a:rPr lang="en-US" dirty="0"/>
              <a:t>Built in online maps</a:t>
            </a:r>
          </a:p>
          <a:p>
            <a:pPr lvl="1"/>
            <a:r>
              <a:rPr lang="en-US" dirty="0"/>
              <a:t>Points of Interest</a:t>
            </a:r>
          </a:p>
        </p:txBody>
      </p:sp>
    </p:spTree>
    <p:extLst>
      <p:ext uri="{BB962C8B-B14F-4D97-AF65-F5344CB8AC3E}">
        <p14:creationId xmlns:p14="http://schemas.microsoft.com/office/powerpoint/2010/main" val="2872609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sz="4800" dirty="0"/>
              <a:t>As Jimmy the user, I want some visual representations to appear on the screen as I dial in to a landmark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-[Augmented Landmarks]</a:t>
            </a:r>
          </a:p>
        </p:txBody>
      </p:sp>
    </p:spTree>
    <p:extLst>
      <p:ext uri="{BB962C8B-B14F-4D97-AF65-F5344CB8AC3E}">
        <p14:creationId xmlns:p14="http://schemas.microsoft.com/office/powerpoint/2010/main" val="1983123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 Form/</a:t>
            </a:r>
            <a:r>
              <a:rPr lang="en-US" dirty="0" err="1"/>
              <a:t>xaml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C#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Well documented</a:t>
            </a:r>
          </a:p>
          <a:p>
            <a:r>
              <a:rPr lang="en-US" dirty="0"/>
              <a:t>Free for 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Customizing controls would take a long time</a:t>
            </a:r>
          </a:p>
        </p:txBody>
      </p:sp>
    </p:spTree>
    <p:extLst>
      <p:ext uri="{BB962C8B-B14F-4D97-AF65-F5344CB8AC3E}">
        <p14:creationId xmlns:p14="http://schemas.microsoft.com/office/powerpoint/2010/main" val="3528907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Java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Easy to get started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Will have to integrate into other languages</a:t>
            </a:r>
          </a:p>
          <a:p>
            <a:r>
              <a:rPr lang="en-US" dirty="0"/>
              <a:t>Harder to fine tune UI as the project gets bigger</a:t>
            </a:r>
          </a:p>
        </p:txBody>
      </p:sp>
    </p:spTree>
    <p:extLst>
      <p:ext uri="{BB962C8B-B14F-4D97-AF65-F5344CB8AC3E}">
        <p14:creationId xmlns:p14="http://schemas.microsoft.com/office/powerpoint/2010/main" val="337530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Timmy the user, I want to point my phone at a landmark and find information about it.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000" dirty="0"/>
              <a:t>-[Mobile App]</a:t>
            </a:r>
          </a:p>
        </p:txBody>
      </p:sp>
    </p:spTree>
    <p:extLst>
      <p:ext uri="{BB962C8B-B14F-4D97-AF65-F5344CB8AC3E}">
        <p14:creationId xmlns:p14="http://schemas.microsoft.com/office/powerpoint/2010/main" val="189136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HTML and CSS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Compatible with Photoshop</a:t>
            </a:r>
          </a:p>
          <a:p>
            <a:r>
              <a:rPr lang="en-US" dirty="0"/>
              <a:t>Gives user data to developers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Seems more for graphic designers than programmers</a:t>
            </a:r>
          </a:p>
          <a:p>
            <a:r>
              <a:rPr lang="en-US" dirty="0"/>
              <a:t>$$$</a:t>
            </a:r>
          </a:p>
        </p:txBody>
      </p:sp>
    </p:spTree>
    <p:extLst>
      <p:ext uri="{BB962C8B-B14F-4D97-AF65-F5344CB8AC3E}">
        <p14:creationId xmlns:p14="http://schemas.microsoft.com/office/powerpoint/2010/main" val="3182512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Technology:</a:t>
            </a:r>
            <a:br>
              <a:rPr lang="en-US" dirty="0"/>
            </a:br>
            <a:r>
              <a:rPr lang="en-US" dirty="0"/>
              <a:t>WPF Form/</a:t>
            </a:r>
            <a:r>
              <a:rPr lang="en-US" dirty="0" err="1"/>
              <a:t>xaml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Easily expandable over time</a:t>
            </a:r>
          </a:p>
          <a:p>
            <a:r>
              <a:rPr lang="en-US" dirty="0"/>
              <a:t>No cost for us</a:t>
            </a:r>
          </a:p>
          <a:p>
            <a:r>
              <a:rPr lang="en-US" dirty="0"/>
              <a:t>Can easily integrate calls to other languages such as JavaScript for API calls</a:t>
            </a:r>
          </a:p>
        </p:txBody>
      </p:sp>
    </p:spTree>
    <p:extLst>
      <p:ext uri="{BB962C8B-B14F-4D97-AF65-F5344CB8AC3E}">
        <p14:creationId xmlns:p14="http://schemas.microsoft.com/office/powerpoint/2010/main" val="339537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C#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Lots of documentation</a:t>
            </a:r>
          </a:p>
          <a:p>
            <a:r>
              <a:rPr lang="en-US" dirty="0"/>
              <a:t>Free to 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Still has trouble getting it to work right</a:t>
            </a:r>
          </a:p>
        </p:txBody>
      </p:sp>
    </p:spTree>
    <p:extLst>
      <p:ext uri="{BB962C8B-B14F-4D97-AF65-F5344CB8AC3E}">
        <p14:creationId xmlns:p14="http://schemas.microsoft.com/office/powerpoint/2010/main" val="301614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C#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Readily available</a:t>
            </a:r>
          </a:p>
          <a:p>
            <a:r>
              <a:rPr lang="en-US" dirty="0"/>
              <a:t>Free version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Used more for games</a:t>
            </a:r>
          </a:p>
          <a:p>
            <a:r>
              <a:rPr lang="en-US" dirty="0"/>
              <a:t>Very resource intensive</a:t>
            </a:r>
          </a:p>
        </p:txBody>
      </p:sp>
    </p:spTree>
    <p:extLst>
      <p:ext uri="{BB962C8B-B14F-4D97-AF65-F5344CB8AC3E}">
        <p14:creationId xmlns:p14="http://schemas.microsoft.com/office/powerpoint/2010/main" val="372489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Language: Java, C#, C++,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Built-in emulator</a:t>
            </a:r>
          </a:p>
          <a:p>
            <a:r>
              <a:rPr lang="en-US" dirty="0"/>
              <a:t>Made by the android developers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Still will need to run on a real physical phone</a:t>
            </a:r>
          </a:p>
          <a:p>
            <a:r>
              <a:rPr lang="en-US" dirty="0"/>
              <a:t>Alienates going to IOS</a:t>
            </a:r>
          </a:p>
        </p:txBody>
      </p:sp>
    </p:spTree>
    <p:extLst>
      <p:ext uri="{BB962C8B-B14F-4D97-AF65-F5344CB8AC3E}">
        <p14:creationId xmlns:p14="http://schemas.microsoft.com/office/powerpoint/2010/main" val="296917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Technology:</a:t>
            </a:r>
            <a:br>
              <a:rPr lang="en-US" dirty="0"/>
            </a:br>
            <a:r>
              <a:rPr lang="en-US" dirty="0"/>
              <a:t>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phone emulator helps with running quick compilation and UI tests</a:t>
            </a:r>
          </a:p>
          <a:p>
            <a:r>
              <a:rPr lang="en-US" dirty="0"/>
              <a:t>Does favor Java but is still compatible with C languages and </a:t>
            </a:r>
            <a:r>
              <a:rPr lang="en-US" dirty="0" err="1"/>
              <a:t>Kotlin</a:t>
            </a:r>
            <a:endParaRPr lang="en-US" dirty="0"/>
          </a:p>
          <a:p>
            <a:r>
              <a:rPr lang="en-US" dirty="0"/>
              <a:t>Reliable documentation by the Android developers</a:t>
            </a:r>
          </a:p>
        </p:txBody>
      </p:sp>
    </p:spTree>
    <p:extLst>
      <p:ext uri="{BB962C8B-B14F-4D97-AF65-F5344CB8AC3E}">
        <p14:creationId xmlns:p14="http://schemas.microsoft.com/office/powerpoint/2010/main" val="318322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sz="4800" dirty="0"/>
              <a:t>As Billy the new user, I want to log into an account for this app.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-</a:t>
            </a:r>
            <a:r>
              <a:rPr lang="en-US" sz="4000" dirty="0"/>
              <a:t>[User Accounts]</a:t>
            </a:r>
          </a:p>
        </p:txBody>
      </p:sp>
    </p:spTree>
    <p:extLst>
      <p:ext uri="{BB962C8B-B14F-4D97-AF65-F5344CB8AC3E}">
        <p14:creationId xmlns:p14="http://schemas.microsoft.com/office/powerpoint/2010/main" val="222927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George the photographer, I want all the pictures taken at each location to be associated with the location they were taken at.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-</a:t>
            </a:r>
            <a:r>
              <a:rPr lang="en-US" sz="4000" dirty="0"/>
              <a:t>[Associated Photos]</a:t>
            </a:r>
          </a:p>
        </p:txBody>
      </p:sp>
    </p:spTree>
    <p:extLst>
      <p:ext uri="{BB962C8B-B14F-4D97-AF65-F5344CB8AC3E}">
        <p14:creationId xmlns:p14="http://schemas.microsoft.com/office/powerpoint/2010/main" val="2127297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714</Words>
  <Application>Microsoft Office PowerPoint</Application>
  <PresentationFormat>Widescreen</PresentationFormat>
  <Paragraphs>141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Century Gothic</vt:lpstr>
      <vt:lpstr>Wingdings 3</vt:lpstr>
      <vt:lpstr>Ion</vt:lpstr>
      <vt:lpstr>Landmarked</vt:lpstr>
      <vt:lpstr>Description</vt:lpstr>
      <vt:lpstr>As Timmy the user, I want to point my phone at a landmark and find information about it.    -[Mobile App]</vt:lpstr>
      <vt:lpstr>Xamarin</vt:lpstr>
      <vt:lpstr>Unity</vt:lpstr>
      <vt:lpstr>Android Studio</vt:lpstr>
      <vt:lpstr>Chosen Technology: Android Studio</vt:lpstr>
      <vt:lpstr>As Billy the new user, I want to log into an account for this app.    -[User Accounts]</vt:lpstr>
      <vt:lpstr>As George the photographer, I want all the pictures taken at each location to be associated with the location they were taken at.  -[Associated Photos]</vt:lpstr>
      <vt:lpstr>As Tina the fisherman I want to privately save a great spot I found that so I can get back to it in the future.   -[Custom Landmarks]</vt:lpstr>
      <vt:lpstr>As Francine the world traveler, I want to easily show my friends a quick slideshow style summary of all the places I’ve been.  -[Slideshow Summary]</vt:lpstr>
      <vt:lpstr>As Dora the explorer, I want to save personal notes about my trips to landmarks so that Swiper doesn’t swipe them.  -[Saved Notes]</vt:lpstr>
      <vt:lpstr>As Hannah the avid hiker, I want to rate locations so that newcomers to the area know where to go.     -[Rating System]</vt:lpstr>
      <vt:lpstr>As Nancy the frequent user, I want to have a list of all the landmarks I’ve visited.     -[Landmark History]</vt:lpstr>
      <vt:lpstr>As Dan the introverted hiker, I want to know the traffic of a landmark so that I can avoid busy places.    -[Popularity System]</vt:lpstr>
      <vt:lpstr>As Kara the dedicated user, I want to save my landmarks online so I can access them from another device.     -[User Accounts]</vt:lpstr>
      <vt:lpstr>SQL Server</vt:lpstr>
      <vt:lpstr>As Rick the user, I’d like a nice measuring tool on the screen to help me pinpoint my target.   -[Measurement Tool]</vt:lpstr>
      <vt:lpstr>As Jane the college aged woman I want to social media blast this location to everyone in my circle.   -[Social Media Integration]</vt:lpstr>
      <vt:lpstr>As Tommy the mountain hermit, I want to still be able to use the app even if I go months without internet access.  -[Local Storage]</vt:lpstr>
      <vt:lpstr>As Gina the historian, I want some historical information about the landmark.     -[Historical Information]</vt:lpstr>
      <vt:lpstr>Google Maps Platform</vt:lpstr>
      <vt:lpstr>Bing Maps</vt:lpstr>
      <vt:lpstr>TomTom</vt:lpstr>
      <vt:lpstr>Mapbox</vt:lpstr>
      <vt:lpstr>Chosen Technology: Mapbox</vt:lpstr>
      <vt:lpstr>As Jimmy the user, I want some visual representations to appear on the screen as I dial in to a landmark    -[Augmented Landmarks]</vt:lpstr>
      <vt:lpstr>WPF Form/xaml</vt:lpstr>
      <vt:lpstr>Java GUI</vt:lpstr>
      <vt:lpstr>UX App</vt:lpstr>
      <vt:lpstr>Chosen Technology: WPF Form/xaml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Landmarked</dc:title>
  <dc:creator>Windows User</dc:creator>
  <cp:lastModifiedBy>Junmin Yee</cp:lastModifiedBy>
  <cp:revision>36</cp:revision>
  <dcterms:created xsi:type="dcterms:W3CDTF">2018-11-06T06:19:13Z</dcterms:created>
  <dcterms:modified xsi:type="dcterms:W3CDTF">2018-11-06T17:34:44Z</dcterms:modified>
</cp:coreProperties>
</file>