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75" r:id="rId16"/>
    <p:sldId id="266" r:id="rId17"/>
    <p:sldId id="276" r:id="rId18"/>
    <p:sldId id="269" r:id="rId19"/>
    <p:sldId id="270" r:id="rId20"/>
    <p:sldId id="267" r:id="rId21"/>
    <p:sldId id="277" r:id="rId22"/>
    <p:sldId id="268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the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building without enough design work</a:t>
            </a:r>
          </a:p>
          <a:p>
            <a:r>
              <a:rPr lang="en-US" dirty="0" smtClean="0"/>
              <a:t>Led to wasted time </a:t>
            </a:r>
          </a:p>
          <a:p>
            <a:r>
              <a:rPr lang="en-US" dirty="0" smtClean="0"/>
              <a:t>Refocus </a:t>
            </a:r>
            <a:r>
              <a:rPr lang="en-US" dirty="0"/>
              <a:t>at 1.5-2 weeks into sprint</a:t>
            </a:r>
          </a:p>
          <a:p>
            <a:r>
              <a:rPr lang="en-US" dirty="0" smtClean="0"/>
              <a:t>Shifted focus to focus on core functionality must-haves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 UML style layout of our app navigation</a:t>
            </a:r>
          </a:p>
          <a:p>
            <a:r>
              <a:rPr lang="en-US" dirty="0" smtClean="0"/>
              <a:t>Emphasis on need vs want</a:t>
            </a:r>
          </a:p>
          <a:p>
            <a:r>
              <a:rPr lang="en-US" dirty="0" smtClean="0"/>
              <a:t>Grab bag of features</a:t>
            </a:r>
          </a:p>
          <a:p>
            <a:r>
              <a:rPr lang="en-US" dirty="0" smtClean="0"/>
              <a:t>Accommodating user stories</a:t>
            </a:r>
          </a:p>
          <a:p>
            <a:r>
              <a:rPr lang="en-US" dirty="0" smtClean="0"/>
              <a:t>Removed </a:t>
            </a:r>
            <a:r>
              <a:rPr lang="en-US" dirty="0" smtClean="0"/>
              <a:t>areas that </a:t>
            </a:r>
            <a:r>
              <a:rPr lang="en-US" dirty="0" smtClean="0"/>
              <a:t>weren</a:t>
            </a:r>
            <a:r>
              <a:rPr lang="en-US" dirty="0" smtClean="0"/>
              <a:t>’t </a:t>
            </a:r>
            <a:r>
              <a:rPr lang="en-US" dirty="0" smtClean="0"/>
              <a:t>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Dove into documentation</a:t>
            </a:r>
          </a:p>
          <a:p>
            <a:r>
              <a:rPr lang="en-US" dirty="0" smtClean="0"/>
              <a:t>Used our acquired key to interact with the API</a:t>
            </a:r>
          </a:p>
          <a:p>
            <a:r>
              <a:rPr lang="en-US" dirty="0" smtClean="0"/>
              <a:t>Implemented </a:t>
            </a:r>
            <a:r>
              <a:rPr lang="en-US" dirty="0" smtClean="0"/>
              <a:t>drawing a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Current points are arbitrary, but easily modified to reflect points produced by algorithm </a:t>
            </a:r>
          </a:p>
          <a:p>
            <a:r>
              <a:rPr lang="en-US" dirty="0" smtClean="0"/>
              <a:t>Currently working on:</a:t>
            </a:r>
          </a:p>
          <a:p>
            <a:pPr lvl="1"/>
            <a:r>
              <a:rPr lang="en-US" dirty="0" smtClean="0"/>
              <a:t>Refining large map into a rectangular shaped map in direction phone is pointing</a:t>
            </a:r>
            <a:endParaRPr lang="en-US" dirty="0" smtClean="0"/>
          </a:p>
          <a:p>
            <a:pPr lvl="1"/>
            <a:r>
              <a:rPr lang="en-US" dirty="0" smtClean="0"/>
              <a:t>Drawing markers for landmarks in refined map</a:t>
            </a:r>
            <a:endParaRPr lang="en-US" dirty="0" smtClean="0"/>
          </a:p>
          <a:p>
            <a:pPr lvl="1"/>
            <a:r>
              <a:rPr lang="en-US" dirty="0" smtClean="0"/>
              <a:t>Drawing custom markers (custom landmark locations)</a:t>
            </a:r>
          </a:p>
          <a:p>
            <a:pPr lvl="1"/>
            <a:r>
              <a:rPr lang="en-US" dirty="0" smtClean="0"/>
              <a:t>Retrieving location data from refined 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360</Words>
  <Application>Microsoft Office PowerPoint</Application>
  <PresentationFormat>Custom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Windows User</cp:lastModifiedBy>
  <cp:revision>10</cp:revision>
  <dcterms:created xsi:type="dcterms:W3CDTF">2018-11-27T04:03:48Z</dcterms:created>
  <dcterms:modified xsi:type="dcterms:W3CDTF">2018-11-27T07:08:00Z</dcterms:modified>
</cp:coreProperties>
</file>