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59" r:id="rId4"/>
    <p:sldId id="261" r:id="rId5"/>
    <p:sldId id="283" r:id="rId6"/>
    <p:sldId id="285" r:id="rId7"/>
    <p:sldId id="286" r:id="rId8"/>
    <p:sldId id="287" r:id="rId9"/>
    <p:sldId id="292" r:id="rId10"/>
    <p:sldId id="269" r:id="rId11"/>
    <p:sldId id="297" r:id="rId12"/>
    <p:sldId id="265" r:id="rId13"/>
    <p:sldId id="260" r:id="rId14"/>
    <p:sldId id="274" r:id="rId15"/>
    <p:sldId id="278" r:id="rId16"/>
    <p:sldId id="277" r:id="rId17"/>
    <p:sldId id="276" r:id="rId18"/>
    <p:sldId id="275" r:id="rId19"/>
    <p:sldId id="293" r:id="rId20"/>
    <p:sldId id="271" r:id="rId21"/>
    <p:sldId id="279" r:id="rId22"/>
    <p:sldId id="280" r:id="rId23"/>
    <p:sldId id="281" r:id="rId24"/>
    <p:sldId id="282" r:id="rId25"/>
    <p:sldId id="294" r:id="rId26"/>
    <p:sldId id="272" r:id="rId27"/>
    <p:sldId id="264" r:id="rId28"/>
    <p:sldId id="273" r:id="rId29"/>
    <p:sldId id="270" r:id="rId30"/>
    <p:sldId id="263" r:id="rId31"/>
    <p:sldId id="266" r:id="rId32"/>
    <p:sldId id="262" r:id="rId33"/>
    <p:sldId id="267" r:id="rId34"/>
    <p:sldId id="268" r:id="rId35"/>
    <p:sldId id="284" r:id="rId36"/>
    <p:sldId id="288" r:id="rId37"/>
    <p:sldId id="289" r:id="rId38"/>
    <p:sldId id="290" r:id="rId39"/>
    <p:sldId id="291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A1CC33-31A7-4305-930D-29BEA3B002ED}">
          <p14:sldIdLst>
            <p14:sldId id="257"/>
            <p14:sldId id="258"/>
          </p14:sldIdLst>
        </p14:section>
        <p14:section name="Mobile App" id="{3506C4E0-A1CE-4403-AB2F-A6A518FA48E8}">
          <p14:sldIdLst>
            <p14:sldId id="259"/>
            <p14:sldId id="261"/>
            <p14:sldId id="283"/>
            <p14:sldId id="285"/>
            <p14:sldId id="286"/>
            <p14:sldId id="287"/>
            <p14:sldId id="292"/>
          </p14:sldIdLst>
        </p14:section>
        <p14:section name="APIs" id="{6FAC944D-8EE9-4352-987A-586435CFB719}">
          <p14:sldIdLst>
            <p14:sldId id="269"/>
            <p14:sldId id="297"/>
            <p14:sldId id="265"/>
            <p14:sldId id="260"/>
            <p14:sldId id="274"/>
            <p14:sldId id="278"/>
            <p14:sldId id="277"/>
            <p14:sldId id="276"/>
            <p14:sldId id="275"/>
            <p14:sldId id="293"/>
          </p14:sldIdLst>
        </p14:section>
        <p14:section name="GUI" id="{E3EC1C53-F493-414C-AB58-186B1388D829}">
          <p14:sldIdLst>
            <p14:sldId id="271"/>
            <p14:sldId id="279"/>
            <p14:sldId id="280"/>
            <p14:sldId id="281"/>
            <p14:sldId id="282"/>
            <p14:sldId id="294"/>
          </p14:sldIdLst>
        </p14:section>
        <p14:section name="Database" id="{776900BF-56F2-4C74-9E07-51E0CCFB0B9A}">
          <p14:sldIdLst>
            <p14:sldId id="272"/>
            <p14:sldId id="264"/>
            <p14:sldId id="273"/>
            <p14:sldId id="270"/>
            <p14:sldId id="263"/>
            <p14:sldId id="266"/>
            <p14:sldId id="262"/>
            <p14:sldId id="267"/>
            <p14:sldId id="268"/>
            <p14:sldId id="284"/>
            <p14:sldId id="288"/>
            <p14:sldId id="289"/>
            <p14:sldId id="290"/>
            <p14:sldId id="291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EA1DD-FB07-44FA-9387-9076E96EF56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384E9-AF5D-43DE-9E85-0ED02AEA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F02F-3116-461F-A0EE-B5AE76739559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4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B62A-29C1-43CA-BE5D-238E56BC0745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2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A234-1BC0-468F-B9FC-9A4CC78C344F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7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5943-D628-4E99-AFF9-EFCCC25A2E61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11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7921-5817-4C92-BE0D-786C7BA20379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B3F2-E3AB-454A-BA6D-DC32BBC71EBE}" type="datetime1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4C7-41CA-4ED2-B55B-BE94E9E59571}" type="datetime1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F813-72F7-4951-8E93-8D29B9054601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4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3CC7-9324-4D4A-A5F1-B4159266449D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B80-CB07-4D09-9F81-C73453D3C511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9574-CAC5-44C5-AC27-EC26312906EC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C1CC-86A6-465A-B03B-2032DBA04659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9F2B-01CE-4CCB-A913-1F06A4AB140B}" type="datetime1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452F-E953-4819-AC46-4F6B52FFA96E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6E40-C100-478A-9A4F-F75AE32FC061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E67A-DF89-4257-B532-70CF9F4CF4A0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2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99E0-A430-47B1-99C9-1D3630681181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109684-7EAD-42F4-B9C7-CC6313AF0016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41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33638-A2BF-47B8-838D-726E138FD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Landmarked</a:t>
            </a: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B9E5-8624-498D-A03D-56B25802F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Kelly, Logan, Garrett, Junmin</a:t>
            </a:r>
          </a:p>
        </p:txBody>
      </p:sp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387B6D7B-9E36-41B2-9086-DE3E1318E7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47"/>
          <a:stretch/>
        </p:blipFill>
        <p:spPr>
          <a:xfrm>
            <a:off x="3457422" y="4881465"/>
            <a:ext cx="5276850" cy="20524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8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Gina the historian, I want some historical information about the landmark.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000" dirty="0"/>
              <a:t>-[Historical Information]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MediaWiki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Able to pull information from Wikipedia</a:t>
            </a:r>
          </a:p>
          <a:p>
            <a:r>
              <a:rPr lang="en-US" dirty="0"/>
              <a:t>Easy to use and well documented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Not directly from Wikipedia, but the platform they are built on.</a:t>
            </a:r>
          </a:p>
          <a:p>
            <a:r>
              <a:rPr lang="en-US" dirty="0"/>
              <a:t>Requires a pre-fetch or internet access to function 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11</a:t>
            </a:fld>
            <a:endParaRPr lang="en-US"/>
          </a:p>
        </p:txBody>
      </p:sp>
      <p:pic>
        <p:nvPicPr>
          <p:cNvPr id="5124" name="Picture 4" descr="Image result for media wik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128" y="-135933"/>
            <a:ext cx="3090725" cy="257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97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Jane the college aged woman I want to social media blast this location to everyone in my circle.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000" dirty="0"/>
              <a:t>-[Social Media Integration]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4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Rick the user, I’d like a nice measuring tool on the screen to help me pinpoint my target.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000" dirty="0"/>
              <a:t>-[Measurement Tool]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8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Extensive information available</a:t>
            </a:r>
          </a:p>
          <a:p>
            <a:r>
              <a:rPr lang="en-US" dirty="0"/>
              <a:t>Most complete 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Heavy cost</a:t>
            </a:r>
          </a:p>
          <a:p>
            <a:r>
              <a:rPr lang="en-US" dirty="0"/>
              <a:t>Might need to interact with multiple, separate APIs to obtain elevation data. This may increase overhead.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14</a:t>
            </a:fld>
            <a:endParaRPr lang="en-US"/>
          </a:p>
        </p:txBody>
      </p:sp>
      <p:pic>
        <p:nvPicPr>
          <p:cNvPr id="6146" name="Picture 2" descr="Image result for google ma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306" y="45271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10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Very well documented</a:t>
            </a:r>
          </a:p>
          <a:p>
            <a:r>
              <a:rPr lang="en-US" dirty="0"/>
              <a:t>Not as expensive as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relatively expensive</a:t>
            </a:r>
          </a:p>
          <a:p>
            <a:r>
              <a:rPr lang="en-US" dirty="0"/>
              <a:t>Resource intensive</a:t>
            </a:r>
          </a:p>
          <a:p>
            <a:r>
              <a:rPr lang="en-US" dirty="0"/>
              <a:t>Not as customizable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15</a:t>
            </a:fld>
            <a:endParaRPr lang="en-US"/>
          </a:p>
        </p:txBody>
      </p:sp>
      <p:pic>
        <p:nvPicPr>
          <p:cNvPr id="7170" name="Picture 2" descr="Image result for bing ma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033" y="669061"/>
            <a:ext cx="2102070" cy="210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86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Good cost structure (2500 free API calls/day)</a:t>
            </a:r>
          </a:p>
          <a:p>
            <a:r>
              <a:rPr lang="en-US" dirty="0"/>
              <a:t>Widely used</a:t>
            </a:r>
          </a:p>
          <a:p>
            <a:r>
              <a:rPr lang="en-US" dirty="0"/>
              <a:t>Has points of interest database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Daily calls will limit how much we can test in one day</a:t>
            </a:r>
          </a:p>
          <a:p>
            <a:r>
              <a:rPr lang="en-US" dirty="0"/>
              <a:t>General downward trend in popularity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16</a:t>
            </a:fld>
            <a:endParaRPr lang="en-US"/>
          </a:p>
        </p:txBody>
      </p:sp>
      <p:pic>
        <p:nvPicPr>
          <p:cNvPr id="8194" name="Picture 2" descr="Image result for tomt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548" y="-355129"/>
            <a:ext cx="4021632" cy="3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85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Upward popularity trend</a:t>
            </a:r>
          </a:p>
          <a:p>
            <a:r>
              <a:rPr lang="en-US" dirty="0"/>
              <a:t>Cross-Platform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Rather resource intensive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02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 err="1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unreasonably expensive</a:t>
            </a:r>
          </a:p>
          <a:p>
            <a:pPr lvl="1"/>
            <a:r>
              <a:rPr lang="en-US" dirty="0"/>
              <a:t>Free Tier</a:t>
            </a:r>
          </a:p>
          <a:p>
            <a:pPr lvl="2"/>
            <a:r>
              <a:rPr lang="en-US" dirty="0"/>
              <a:t>50k monthly active users</a:t>
            </a:r>
          </a:p>
          <a:p>
            <a:pPr lvl="2"/>
            <a:r>
              <a:rPr lang="en-US" dirty="0"/>
              <a:t>50k geocode requests / month</a:t>
            </a:r>
          </a:p>
          <a:p>
            <a:pPr lvl="2"/>
            <a:r>
              <a:rPr lang="en-US" dirty="0"/>
              <a:t>50k directions request / month</a:t>
            </a:r>
          </a:p>
          <a:p>
            <a:pPr lvl="2"/>
            <a:r>
              <a:rPr lang="en-US" dirty="0"/>
              <a:t>50k matrix elements / month</a:t>
            </a:r>
          </a:p>
          <a:p>
            <a:pPr lvl="1"/>
            <a:r>
              <a:rPr lang="en-US" dirty="0"/>
              <a:t>More beyond that point</a:t>
            </a:r>
          </a:p>
          <a:p>
            <a:r>
              <a:rPr lang="en-US" dirty="0"/>
              <a:t>Built in online maps</a:t>
            </a:r>
          </a:p>
          <a:p>
            <a:pPr lvl="1"/>
            <a:r>
              <a:rPr lang="en-US" dirty="0"/>
              <a:t>Points of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18</a:t>
            </a:fld>
            <a:endParaRPr lang="en-US"/>
          </a:p>
        </p:txBody>
      </p:sp>
      <p:pic>
        <p:nvPicPr>
          <p:cNvPr id="10242" name="Picture 2" descr="Image result for map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13" y="1432385"/>
            <a:ext cx="5515851" cy="124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60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E2DE-996E-49C9-9283-71E6DF4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BA83-D073-4F36-B3A6-8F7EBB4E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 to identify landmarks</a:t>
            </a:r>
          </a:p>
          <a:p>
            <a:endParaRPr lang="en-US" dirty="0"/>
          </a:p>
          <a:p>
            <a:r>
              <a:rPr lang="en-US" dirty="0"/>
              <a:t>Get landmark information by aiming phone at it</a:t>
            </a:r>
          </a:p>
          <a:p>
            <a:endParaRPr lang="en-US" dirty="0"/>
          </a:p>
          <a:p>
            <a:r>
              <a:rPr lang="en-US" dirty="0"/>
              <a:t>Store custom landmarks with personal notes</a:t>
            </a:r>
          </a:p>
          <a:p>
            <a:endParaRPr lang="en-US" dirty="0"/>
          </a:p>
          <a:p>
            <a:r>
              <a:rPr lang="en-US" dirty="0"/>
              <a:t>Track landmark history and popularity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2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Jimmy the user, I want some visual representations to appear on the screen as I dial in to a landmark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000" dirty="0"/>
              <a:t>-[Augmented Landmarks]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23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WPF/</a:t>
            </a:r>
            <a:r>
              <a:rPr lang="en-US" dirty="0" err="1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Well documented</a:t>
            </a:r>
          </a:p>
          <a:p>
            <a:r>
              <a:rPr lang="en-US" dirty="0"/>
              <a:t>Free for 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Customizing controls would take a long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0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Easy to get started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Will have to integrate into other languages</a:t>
            </a:r>
          </a:p>
          <a:p>
            <a:r>
              <a:rPr lang="en-US" dirty="0"/>
              <a:t>Harder to fine tune UI as the project gets bigger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0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HTML and CSS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Compatible with Photoshop</a:t>
            </a:r>
          </a:p>
          <a:p>
            <a:r>
              <a:rPr lang="en-US" dirty="0"/>
              <a:t>Gives user data to developers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Seems more for graphic designers than programmers</a:t>
            </a:r>
          </a:p>
          <a:p>
            <a:r>
              <a:rPr lang="en-US" dirty="0"/>
              <a:t>$$$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23</a:t>
            </a:fld>
            <a:endParaRPr lang="en-US"/>
          </a:p>
        </p:txBody>
      </p:sp>
      <p:pic>
        <p:nvPicPr>
          <p:cNvPr id="11266" name="Picture 2" descr="Image result for UX app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19" y="295729"/>
            <a:ext cx="2280745" cy="228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51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/>
              <a:t>WPF/</a:t>
            </a:r>
            <a:r>
              <a:rPr lang="en-US" dirty="0" err="1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expandable over time</a:t>
            </a:r>
          </a:p>
          <a:p>
            <a:endParaRPr lang="en-US" dirty="0"/>
          </a:p>
          <a:p>
            <a:r>
              <a:rPr lang="en-US" dirty="0"/>
              <a:t>No cost for us</a:t>
            </a:r>
          </a:p>
          <a:p>
            <a:endParaRPr lang="en-US" dirty="0"/>
          </a:p>
          <a:p>
            <a:r>
              <a:rPr lang="en-US" dirty="0"/>
              <a:t>Can easily integrate calls to other languages such as JavaScript for API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8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2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Billy the new user, I want to log into an account for this app.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-</a:t>
            </a:r>
            <a:r>
              <a:rPr lang="en-US" sz="4000" dirty="0"/>
              <a:t>[User Accounts]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8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Tina the fisherman I want to privately save a great spot I found that so I can get back to it in the future.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-</a:t>
            </a:r>
            <a:r>
              <a:rPr lang="en-US" sz="4000" dirty="0"/>
              <a:t>[Custom Landmarks]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97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dirty="0"/>
              <a:t>As Kara the dedicated user, I want to save my landmarks online so I can access them from another device.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-[Saved Landmarks]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92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Nancy the frequent user, I want to have a list of all the landmarks I’ve visited.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000" dirty="0"/>
              <a:t>-[Landmark History]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Timmy the user, I want to point my phone at a landmark and find information about it.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000" dirty="0"/>
              <a:t>-[Mobile App]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Dora the explorer, I want to save personal notes about my trips to landmarks so that Swiper doesn’t swipe them.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000" dirty="0"/>
              <a:t>-[Saved Notes]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30</a:t>
            </a:fld>
            <a:endParaRPr lang="en-US"/>
          </a:p>
        </p:txBody>
      </p:sp>
      <p:pic>
        <p:nvPicPr>
          <p:cNvPr id="16386" name="Picture 2" descr="Image result for dora the explor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950" y="3333219"/>
            <a:ext cx="2453538" cy="327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043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George the photographer, I want all the pictures taken at each location to be associated with the location they were taken at.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-</a:t>
            </a:r>
            <a:r>
              <a:rPr lang="en-US" sz="4000" dirty="0"/>
              <a:t>[Associated Photos]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97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Francine the world traveler, I want to easily show my friends a quick slideshow style summary of all the places I’ve been.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000" dirty="0"/>
              <a:t>-[Slideshow Summary]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49" y="452718"/>
            <a:ext cx="9404723" cy="1400530"/>
          </a:xfrm>
        </p:spPr>
        <p:txBody>
          <a:bodyPr/>
          <a:lstStyle/>
          <a:p>
            <a:r>
              <a:rPr lang="en-US" sz="4800" dirty="0"/>
              <a:t>As Hannah the avid hiker, I want to rate locations so that newcomers to the area know where to go. 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000" dirty="0"/>
              <a:t>-[Rating System]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4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Dan the introverted hiker, I want to know the traffic of a landmark so that I can avoid busy places.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000" dirty="0"/>
              <a:t>-[Popularity System]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1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Modern/Latest Features</a:t>
            </a:r>
          </a:p>
          <a:p>
            <a:r>
              <a:rPr lang="en-US" dirty="0"/>
              <a:t>Versatile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Requires significant resources</a:t>
            </a:r>
          </a:p>
          <a:p>
            <a:r>
              <a:rPr lang="en-US" dirty="0"/>
              <a:t>$$$$$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35</a:t>
            </a:fld>
            <a:endParaRPr lang="en-US"/>
          </a:p>
        </p:txBody>
      </p:sp>
      <p:pic>
        <p:nvPicPr>
          <p:cNvPr id="12290" name="Picture 2" descr="Image result for oracl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48" y="1263086"/>
            <a:ext cx="5448561" cy="14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61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Free Edition</a:t>
            </a:r>
          </a:p>
          <a:p>
            <a:r>
              <a:rPr lang="en-US" dirty="0"/>
              <a:t>Widely supported</a:t>
            </a:r>
          </a:p>
          <a:p>
            <a:r>
              <a:rPr lang="en-US" dirty="0"/>
              <a:t>Secure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Windows-Only</a:t>
            </a:r>
          </a:p>
          <a:p>
            <a:r>
              <a:rPr lang="en-US" dirty="0"/>
              <a:t>Requires Windows machine for deployment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36</a:t>
            </a:fld>
            <a:endParaRPr lang="en-US"/>
          </a:p>
        </p:txBody>
      </p:sp>
      <p:pic>
        <p:nvPicPr>
          <p:cNvPr id="13314" name="Picture 2" descr="Image result for ms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18" y="295729"/>
            <a:ext cx="2940635" cy="241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6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Free </a:t>
            </a:r>
          </a:p>
          <a:p>
            <a:r>
              <a:rPr lang="en-US" dirty="0"/>
              <a:t>Functional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Takes longer to implement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37</a:t>
            </a:fld>
            <a:endParaRPr lang="en-US"/>
          </a:p>
        </p:txBody>
      </p:sp>
      <p:pic>
        <p:nvPicPr>
          <p:cNvPr id="14338" name="Picture 2" descr="Image result for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696" y="632108"/>
            <a:ext cx="5121713" cy="264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070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Supports JSON</a:t>
            </a:r>
          </a:p>
          <a:p>
            <a:r>
              <a:rPr lang="en-US" dirty="0"/>
              <a:t>Database management can handle TBs of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Lack of documentation</a:t>
            </a:r>
          </a:p>
          <a:p>
            <a:r>
              <a:rPr lang="en-US" dirty="0"/>
              <a:t>Confusing configuration</a:t>
            </a:r>
          </a:p>
          <a:p>
            <a:r>
              <a:rPr lang="en-US" dirty="0"/>
              <a:t>Slower speed during bulk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38</a:t>
            </a:fld>
            <a:endParaRPr lang="en-US"/>
          </a:p>
        </p:txBody>
      </p:sp>
      <p:pic>
        <p:nvPicPr>
          <p:cNvPr id="15362" name="Picture 2" descr="Image result for PostgreS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238" y="295729"/>
            <a:ext cx="2354163" cy="242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355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/>
              <a:t>MS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cost!</a:t>
            </a:r>
          </a:p>
          <a:p>
            <a:endParaRPr lang="en-US" dirty="0"/>
          </a:p>
          <a:p>
            <a:r>
              <a:rPr lang="en-US" dirty="0"/>
              <a:t>Secure for accounts</a:t>
            </a:r>
          </a:p>
          <a:p>
            <a:endParaRPr lang="en-US" dirty="0"/>
          </a:p>
          <a:p>
            <a:r>
              <a:rPr lang="en-US" dirty="0"/>
              <a:t>Enhanced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Tommy the mountain hermit, I want to still be able to use the app even if I go months without internet access.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000" dirty="0"/>
              <a:t>-[Local Storage]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8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1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1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Lots of documentation</a:t>
            </a:r>
          </a:p>
          <a:p>
            <a:r>
              <a:rPr lang="en-US" dirty="0"/>
              <a:t>Free to 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has trouble getting it to work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xamar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56" y="-61257"/>
            <a:ext cx="5366230" cy="224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14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Readily available</a:t>
            </a:r>
          </a:p>
          <a:p>
            <a:r>
              <a:rPr lang="en-US" dirty="0"/>
              <a:t>Free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Used more for games</a:t>
            </a:r>
          </a:p>
          <a:p>
            <a:r>
              <a:rPr lang="en-US" dirty="0"/>
              <a:t>Very resource intensive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Image result for un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476" y="164750"/>
            <a:ext cx="4922016" cy="178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89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Java, C#, C++,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Built-in emulator</a:t>
            </a:r>
          </a:p>
          <a:p>
            <a:r>
              <a:rPr lang="en-US" dirty="0"/>
              <a:t>Made by the android developers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will need to run on a real physical phone</a:t>
            </a:r>
          </a:p>
          <a:p>
            <a:r>
              <a:rPr lang="en-US" dirty="0"/>
              <a:t>Alienates going to 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phone emulator helps with running quick compilation and UI tests</a:t>
            </a:r>
          </a:p>
          <a:p>
            <a:r>
              <a:rPr lang="en-US" dirty="0"/>
              <a:t>Does favor Java but is still compatible with C languages and </a:t>
            </a:r>
            <a:r>
              <a:rPr lang="en-US" dirty="0" err="1"/>
              <a:t>Kotlin</a:t>
            </a:r>
            <a:endParaRPr lang="en-US" dirty="0"/>
          </a:p>
          <a:p>
            <a:r>
              <a:rPr lang="en-US" dirty="0"/>
              <a:t>Reliable documentation by the Android 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Image result for android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037" y="3506546"/>
            <a:ext cx="3018549" cy="301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22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01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855</Words>
  <Application>Microsoft Office PowerPoint</Application>
  <PresentationFormat>Widescreen</PresentationFormat>
  <Paragraphs>228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Gothic</vt:lpstr>
      <vt:lpstr>Wingdings 3</vt:lpstr>
      <vt:lpstr>Ion</vt:lpstr>
      <vt:lpstr>Landmarked</vt:lpstr>
      <vt:lpstr>Description</vt:lpstr>
      <vt:lpstr>As Timmy the user, I want to point my phone at a landmark and find information about it.    -[Mobile App]</vt:lpstr>
      <vt:lpstr>As Tommy the mountain hermit, I want to still be able to use the app even if I go months without internet access.  -[Local Storage]</vt:lpstr>
      <vt:lpstr>Xamarin</vt:lpstr>
      <vt:lpstr>Unity</vt:lpstr>
      <vt:lpstr>Android Studio</vt:lpstr>
      <vt:lpstr>Chosen Technology: Android Studio</vt:lpstr>
      <vt:lpstr>Questions?</vt:lpstr>
      <vt:lpstr>As Gina the historian, I want some historical information about the landmark.     -[Historical Information]</vt:lpstr>
      <vt:lpstr>MediaWiki API</vt:lpstr>
      <vt:lpstr>As Jane the college aged woman I want to social media blast this location to everyone in my circle.   -[Social Media Integration]</vt:lpstr>
      <vt:lpstr>As Rick the user, I’d like a nice measuring tool on the screen to help me pinpoint my target.   -[Measurement Tool]</vt:lpstr>
      <vt:lpstr>Google Maps Platform</vt:lpstr>
      <vt:lpstr>Bing Maps</vt:lpstr>
      <vt:lpstr>TomTom</vt:lpstr>
      <vt:lpstr>Mapbox</vt:lpstr>
      <vt:lpstr>Chosen Technology: Mapbox</vt:lpstr>
      <vt:lpstr>Questions?</vt:lpstr>
      <vt:lpstr>As Jimmy the user, I want some visual representations to appear on the screen as I dial in to a landmark    -[Augmented Landmarks]</vt:lpstr>
      <vt:lpstr>WPF/xaml</vt:lpstr>
      <vt:lpstr>Java GUI</vt:lpstr>
      <vt:lpstr>UX App</vt:lpstr>
      <vt:lpstr>Chosen Technology: WPF/xaml</vt:lpstr>
      <vt:lpstr>Questions?</vt:lpstr>
      <vt:lpstr>As Billy the new user, I want to log into an account for this app.    -[User Accounts]</vt:lpstr>
      <vt:lpstr>As Tina the fisherman I want to privately save a great spot I found that so I can get back to it in the future.   -[Custom Landmarks]</vt:lpstr>
      <vt:lpstr>As Kara the dedicated user, I want to save my landmarks online so I can access them from another device.     -[Saved Landmarks]</vt:lpstr>
      <vt:lpstr>As Nancy the frequent user, I want to have a list of all the landmarks I’ve visited.     -[Landmark History]</vt:lpstr>
      <vt:lpstr>As Dora the explorer, I want to save personal notes about my trips to landmarks so that Swiper doesn’t swipe them.  -[Saved Notes]</vt:lpstr>
      <vt:lpstr>As George the photographer, I want all the pictures taken at each location to be associated with the location they were taken at.  -[Associated Photos]</vt:lpstr>
      <vt:lpstr>As Francine the world traveler, I want to easily show my friends a quick slideshow style summary of all the places I’ve been.  -[Slideshow Summary]</vt:lpstr>
      <vt:lpstr>As Hannah the avid hiker, I want to rate locations so that newcomers to the area know where to go.     -[Rating System]</vt:lpstr>
      <vt:lpstr>As Dan the introverted hiker, I want to know the traffic of a landmark so that I can avoid busy places.    -[Popularity System]</vt:lpstr>
      <vt:lpstr>Oracle Database</vt:lpstr>
      <vt:lpstr>MS SQL Server</vt:lpstr>
      <vt:lpstr>MySQL</vt:lpstr>
      <vt:lpstr>PostgreSQL</vt:lpstr>
      <vt:lpstr>Chosen Technology: MS SQL Server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Windows User</dc:creator>
  <cp:lastModifiedBy>Windows User</cp:lastModifiedBy>
  <cp:revision>47</cp:revision>
  <dcterms:created xsi:type="dcterms:W3CDTF">2018-11-06T06:19:13Z</dcterms:created>
  <dcterms:modified xsi:type="dcterms:W3CDTF">2018-11-06T22:51:10Z</dcterms:modified>
</cp:coreProperties>
</file>