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71" r:id="rId5"/>
    <p:sldId id="261" r:id="rId6"/>
    <p:sldId id="258" r:id="rId7"/>
    <p:sldId id="260" r:id="rId8"/>
    <p:sldId id="259" r:id="rId9"/>
    <p:sldId id="272" r:id="rId10"/>
    <p:sldId id="262" r:id="rId11"/>
    <p:sldId id="264" r:id="rId12"/>
    <p:sldId id="280" r:id="rId13"/>
    <p:sldId id="281" r:id="rId14"/>
    <p:sldId id="282" r:id="rId15"/>
    <p:sldId id="283" r:id="rId16"/>
    <p:sldId id="274" r:id="rId17"/>
    <p:sldId id="265" r:id="rId18"/>
    <p:sldId id="279" r:id="rId19"/>
    <p:sldId id="275" r:id="rId20"/>
    <p:sldId id="266" r:id="rId21"/>
    <p:sldId id="276" r:id="rId22"/>
    <p:sldId id="269" r:id="rId23"/>
    <p:sldId id="270" r:id="rId24"/>
    <p:sldId id="267" r:id="rId25"/>
    <p:sldId id="277" r:id="rId26"/>
    <p:sldId id="268" r:id="rId27"/>
    <p:sldId id="273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63"/>
            <p14:sldId id="271"/>
            <p14:sldId id="261"/>
            <p14:sldId id="258"/>
            <p14:sldId id="260"/>
            <p14:sldId id="259"/>
            <p14:sldId id="272"/>
            <p14:sldId id="262"/>
            <p14:sldId id="264"/>
            <p14:sldId id="280"/>
            <p14:sldId id="281"/>
            <p14:sldId id="282"/>
            <p14:sldId id="283"/>
            <p14:sldId id="274"/>
            <p14:sldId id="265"/>
            <p14:sldId id="279"/>
            <p14:sldId id="275"/>
            <p14:sldId id="266"/>
            <p14:sldId id="276"/>
            <p14:sldId id="269"/>
            <p14:sldId id="270"/>
            <p14:sldId id="267"/>
            <p14:sldId id="277"/>
            <p14:sldId id="268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Francisco" initials="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20:34:52.931" idx="1">
    <p:pos x="10" y="10"/>
    <p:text>Should we even have this? I say be 100% honest, but if I'm the only one who wants this, we don't have to have it.</p:text>
    <p:extLst>
      <p:ext uri="{C676402C-5697-4E1C-873F-D02D1690AC5C}">
        <p15:threadingInfo xmlns:p15="http://schemas.microsoft.com/office/powerpoint/2012/main" timeZoneBias="480"/>
      </p:ext>
    </p:extLst>
  </p:cm>
  <p:cm authorId="1" dt="2018-11-26T20:35:25.583" idx="2">
    <p:pos x="10" y="106"/>
    <p:text>If so, where should we put it?</p:text>
    <p:extLst>
      <p:ext uri="{C676402C-5697-4E1C-873F-D02D1690AC5C}">
        <p15:threadingInfo xmlns:p15="http://schemas.microsoft.com/office/powerpoint/2012/main" timeZoneBias="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2514600"/>
            <a:ext cx="6399212" cy="2262781"/>
          </a:xfrm>
        </p:spPr>
        <p:txBody>
          <a:bodyPr>
            <a:normAutofit/>
          </a:bodyPr>
          <a:lstStyle/>
          <a:p>
            <a:r>
              <a:rPr lang="en-US"/>
              <a:t>Landmarked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4777379"/>
            <a:ext cx="6399212" cy="112628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A7B43-2345-4E09-B332-1EBB565F7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0" r="14553" b="-2"/>
          <a:stretch/>
        </p:blipFill>
        <p:spPr>
          <a:xfrm>
            <a:off x="2032987" y="2216703"/>
            <a:ext cx="2867710" cy="38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049-749B-4076-B464-014F8AD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3AF8-E079-4E3C-B6BD-0E83619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building without enough design work</a:t>
            </a:r>
          </a:p>
          <a:p>
            <a:r>
              <a:rPr lang="en-US" dirty="0"/>
              <a:t>Led to wasted time</a:t>
            </a:r>
          </a:p>
          <a:p>
            <a:r>
              <a:rPr lang="en-US" dirty="0"/>
              <a:t>Refocus at 1.5-2 weeks into sprint</a:t>
            </a:r>
          </a:p>
          <a:p>
            <a:r>
              <a:rPr lang="en-US" dirty="0"/>
              <a:t>Shifted focus to focus on core functionality must-haves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D3F2-75C5-40F6-80C4-E394B00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49F-0B31-4A8B-88CD-BCF7FDC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D8C8-31EA-4094-A891-253AAD5D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Use Case diagram for how an average user will interact with our application</a:t>
            </a:r>
          </a:p>
          <a:p>
            <a:r>
              <a:rPr lang="en-US" dirty="0"/>
              <a:t>Fleshed out a few Activity diagrams for user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7B36-887B-4747-AD42-46A4BE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A1D2-1E64-459B-A2AB-2169057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0F9A8-D51A-42DC-9546-C98866FA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50" y="1110111"/>
            <a:ext cx="10355249" cy="5637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A80BB-5B51-4B4A-97B1-447E0668B482}"/>
              </a:ext>
            </a:extLst>
          </p:cNvPr>
          <p:cNvSpPr txBox="1"/>
          <p:nvPr/>
        </p:nvSpPr>
        <p:spPr>
          <a:xfrm>
            <a:off x="3179618" y="332509"/>
            <a:ext cx="71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 Case: General Application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21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2C26-FC32-4C63-809F-025C47E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7C0AF-F054-4154-B8CF-D4A6E65B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31" y="0"/>
            <a:ext cx="238893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9124B-4800-4253-A271-473ECC69D88E}"/>
              </a:ext>
            </a:extLst>
          </p:cNvPr>
          <p:cNvSpPr txBox="1"/>
          <p:nvPr/>
        </p:nvSpPr>
        <p:spPr>
          <a:xfrm>
            <a:off x="7904017" y="1551710"/>
            <a:ext cx="3844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Diagram:</a:t>
            </a:r>
          </a:p>
          <a:p>
            <a:pPr algn="ctr"/>
            <a:r>
              <a:rPr lang="en-US" sz="3600" dirty="0"/>
              <a:t>Identify Nearby Landmarks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168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5ECF-5065-47E7-9860-C13B8085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152C6-2BB2-41E5-A877-305F9386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8" y="2296103"/>
            <a:ext cx="11961412" cy="2310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005AB-25E0-44FA-80D0-50532EE58D81}"/>
              </a:ext>
            </a:extLst>
          </p:cNvPr>
          <p:cNvSpPr txBox="1"/>
          <p:nvPr/>
        </p:nvSpPr>
        <p:spPr>
          <a:xfrm>
            <a:off x="2860963" y="991126"/>
            <a:ext cx="717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Diagram: </a:t>
            </a:r>
          </a:p>
          <a:p>
            <a:pPr algn="ctr"/>
            <a:r>
              <a:rPr lang="en-US" sz="3600" dirty="0"/>
              <a:t>Create Custom Landmark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5183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EC7C-196D-4A9E-A62D-BCF147EE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B214C-7AD0-4B38-AA9F-7090E51C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2353586"/>
            <a:ext cx="12002012" cy="2178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E336E-B6B8-4050-9C95-D1ACE6E3A51F}"/>
              </a:ext>
            </a:extLst>
          </p:cNvPr>
          <p:cNvSpPr txBox="1"/>
          <p:nvPr/>
        </p:nvSpPr>
        <p:spPr>
          <a:xfrm>
            <a:off x="2860963" y="991126"/>
            <a:ext cx="717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Activity Diagram:</a:t>
            </a:r>
            <a:br>
              <a:rPr lang="en-US" sz="3600" dirty="0"/>
            </a:br>
            <a:r>
              <a:rPr lang="en-US" sz="3600" dirty="0"/>
              <a:t>Search Landmarks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927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8FB-D3EC-4DF0-BE35-2EAA1E9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963-A67E-46F8-8ACF-E5028414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FCB4-B201-4C0B-A29A-0D298A23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8479-A9AB-4BF8-A44B-937AE89A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91B-E2AF-4809-A81A-750947D9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UML style layout of our app navigation</a:t>
            </a:r>
          </a:p>
          <a:p>
            <a:r>
              <a:rPr lang="en-US" dirty="0"/>
              <a:t>Emphasis on need vs want</a:t>
            </a:r>
          </a:p>
          <a:p>
            <a:r>
              <a:rPr lang="en-US" dirty="0"/>
              <a:t>Grab bag of features</a:t>
            </a:r>
          </a:p>
          <a:p>
            <a:r>
              <a:rPr lang="en-US" dirty="0"/>
              <a:t>Accommodating user stories</a:t>
            </a:r>
          </a:p>
          <a:p>
            <a:r>
              <a:rPr lang="en-US" dirty="0"/>
              <a:t>Removing areas that aren’t justified by a user story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31333-FA60-4DDE-860A-723484B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8" y="1"/>
            <a:ext cx="120091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D93-1E0F-4715-BA1C-4AB9A43F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5560-583E-4CB6-A740-F6B3808F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9AE3-63D3-4DD3-818F-6E7B5C4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4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F23D-959A-44BC-BE78-1D0330CD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8C4-F2C9-48C7-B302-4ADE777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4F56-3ECD-42B0-A9A9-E5F9987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1E-1AFE-4A04-8BD0-C88D1D2D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C712-7144-4100-BCDB-F2CFAF7A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7F91-3EE4-476A-9661-1648C797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399-4942-4C83-BF24-B436160E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4EA9-167B-4010-AF9E-BA2A7445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9C07-2ECF-4660-8582-3A662CD5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53DB-70FB-432D-BCAF-DCFBCCE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161-0CFB-4603-9213-EC107AF2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Dove into documentation</a:t>
            </a:r>
          </a:p>
          <a:p>
            <a:r>
              <a:rPr lang="en-US" dirty="0"/>
              <a:t>Implemented drawing a map</a:t>
            </a:r>
          </a:p>
          <a:p>
            <a:r>
              <a:rPr lang="en-US" dirty="0"/>
              <a:t>Implemented drawing custom markers (custom landmarks)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7E3D-35B9-4761-9561-21093A66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2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9014-8A31-4680-8991-595A8A0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D6-20E6-41CB-94E2-C41E103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4C6-A06A-4F75-9D77-276BE5D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5BA-CEC8-422E-982B-F8BC9872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08CF-DFCF-479E-B76A-2140E612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3242-F7F3-4B6D-BE97-C08D1A7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358-7D77-482A-BA62-AF4AAB8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Unofficial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BCA7-F42D-4C14-9EE3-C0604BD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882C3-32B5-455C-9E1C-9DBFC4D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B5FE-C138-421F-92EE-1844FDF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4FAD-1519-4538-BD82-6A08BE1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AF0-2A5F-49B5-B744-94150C0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D604-AE0D-4070-84FA-E88517FF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F89C-DFBF-421E-A964-AE3C9E1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CE4-B7F7-4E5E-9EA9-93BC3E1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5386-6553-4F40-B13E-39127AE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A30-6357-4A93-9C6E-ABDCF65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consider important to Core Functionality and project development?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More Research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Supporting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8BEF-7F6E-4089-833F-9809F9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C9B0-06E2-410E-8DDA-ABF52280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7AB-C9CE-47FF-B6ED-B5BF71D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440E-F403-4B49-B638-14435F8F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r>
              <a:rPr lang="en-US" dirty="0"/>
              <a:t>Additional Design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C2D-EE05-4A0B-8CD0-4ED2F65C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2324-9BA2-4470-8199-AB389459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C6AF-E7A8-4C54-8F7F-CCCED90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354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Core Functionality</vt:lpstr>
      <vt:lpstr>Questions?</vt:lpstr>
      <vt:lpstr>Product Backlog</vt:lpstr>
      <vt:lpstr>Product Backlog (cont)</vt:lpstr>
      <vt:lpstr>Product Backlog (cont)</vt:lpstr>
      <vt:lpstr>Product Backlog (cont)</vt:lpstr>
      <vt:lpstr>Questions?</vt:lpstr>
      <vt:lpstr>Problems in the beginning</vt:lpstr>
      <vt:lpstr>UML Design</vt:lpstr>
      <vt:lpstr>PowerPoint Presentation</vt:lpstr>
      <vt:lpstr>PowerPoint Presentation</vt:lpstr>
      <vt:lpstr>PowerPoint Presentation</vt:lpstr>
      <vt:lpstr>PowerPoint Presentation</vt:lpstr>
      <vt:lpstr>Questions?</vt:lpstr>
      <vt:lpstr>GUI Design</vt:lpstr>
      <vt:lpstr>PowerPoint Presentation</vt:lpstr>
      <vt:lpstr>Questions?</vt:lpstr>
      <vt:lpstr>Algorithm</vt:lpstr>
      <vt:lpstr>Questions?</vt:lpstr>
      <vt:lpstr>Sensors</vt:lpstr>
      <vt:lpstr>MapBox API</vt:lpstr>
      <vt:lpstr>Database</vt:lpstr>
      <vt:lpstr>Questions?</vt:lpstr>
      <vt:lpstr>Unofficial Sprint</vt:lpstr>
      <vt:lpstr>Sprint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Logan Francisco</cp:lastModifiedBy>
  <cp:revision>2</cp:revision>
  <dcterms:created xsi:type="dcterms:W3CDTF">2018-11-27T05:35:59Z</dcterms:created>
  <dcterms:modified xsi:type="dcterms:W3CDTF">2018-11-27T05:43:34Z</dcterms:modified>
</cp:coreProperties>
</file>