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70" r:id="rId4"/>
    <p:sldId id="271" r:id="rId5"/>
    <p:sldId id="272" r:id="rId6"/>
    <p:sldId id="273" r:id="rId7"/>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04208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36855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918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93174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233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026559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96699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30677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45306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403798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239BC-DEF6-4742-8689-DBD9BC4C0AA7}"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67985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239BC-DEF6-4742-8689-DBD9BC4C0AA7}"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79599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239BC-DEF6-4742-8689-DBD9BC4C0AA7}"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322613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239BC-DEF6-4742-8689-DBD9BC4C0AA7}"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41057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4239BC-DEF6-4742-8689-DBD9BC4C0AA7}"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6610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4239BC-DEF6-4742-8689-DBD9BC4C0AA7}"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331262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4239BC-DEF6-4742-8689-DBD9BC4C0AA7}" type="datetimeFigureOut">
              <a:rPr lang="en-US" smtClean="0"/>
              <a:t>9/10/2018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405E8C-6631-47E4-8E32-6B0C0079F239}" type="slidenum">
              <a:rPr lang="en-US" smtClean="0"/>
              <a:t>‹#›</a:t>
            </a:fld>
            <a:endParaRPr lang="en-US"/>
          </a:p>
        </p:txBody>
      </p:sp>
    </p:spTree>
    <p:extLst>
      <p:ext uri="{BB962C8B-B14F-4D97-AF65-F5344CB8AC3E}">
        <p14:creationId xmlns:p14="http://schemas.microsoft.com/office/powerpoint/2010/main" val="4172983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Landmarked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490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B50F-EA27-43A7-9236-89C5F43F9A7E}"/>
              </a:ext>
            </a:extLst>
          </p:cNvPr>
          <p:cNvSpPr>
            <a:spLocks noGrp="1"/>
          </p:cNvSpPr>
          <p:nvPr>
            <p:ph type="title"/>
          </p:nvPr>
        </p:nvSpPr>
        <p:spPr/>
        <p:txBody>
          <a:bodyPr/>
          <a:lstStyle/>
          <a:p>
            <a:r>
              <a:rPr lang="en-US" dirty="0"/>
              <a:t>Stretch Goals</a:t>
            </a:r>
          </a:p>
        </p:txBody>
      </p:sp>
      <p:sp>
        <p:nvSpPr>
          <p:cNvPr id="3" name="Content Placeholder 2">
            <a:extLst>
              <a:ext uri="{FF2B5EF4-FFF2-40B4-BE49-F238E27FC236}">
                <a16:creationId xmlns:a16="http://schemas.microsoft.com/office/drawing/2014/main" id="{B29372DA-BFE5-43DC-9940-A546E72DE53F}"/>
              </a:ext>
            </a:extLst>
          </p:cNvPr>
          <p:cNvSpPr>
            <a:spLocks noGrp="1"/>
          </p:cNvSpPr>
          <p:nvPr>
            <p:ph idx="1"/>
          </p:nvPr>
        </p:nvSpPr>
        <p:spPr/>
        <p:txBody>
          <a:bodyPr/>
          <a:lstStyle/>
          <a:p>
            <a:r>
              <a:rPr lang="en-US" dirty="0"/>
              <a:t>Model functions and their derivatives/integrals simultaneously </a:t>
            </a:r>
          </a:p>
          <a:p>
            <a:endParaRPr lang="en-US" dirty="0"/>
          </a:p>
          <a:p>
            <a:r>
              <a:rPr lang="en-US" dirty="0"/>
              <a:t>Multiuser compatible</a:t>
            </a:r>
          </a:p>
          <a:p>
            <a:endParaRPr lang="en-US" dirty="0"/>
          </a:p>
          <a:p>
            <a:r>
              <a:rPr lang="en-US" dirty="0"/>
              <a:t>Challenges for users to recreate a given model</a:t>
            </a:r>
          </a:p>
          <a:p>
            <a:endParaRPr lang="en-US" dirty="0"/>
          </a:p>
          <a:p>
            <a:r>
              <a:rPr lang="en-US" dirty="0"/>
              <a:t>Model true 3D objects</a:t>
            </a:r>
          </a:p>
        </p:txBody>
      </p:sp>
    </p:spTree>
    <p:extLst>
      <p:ext uri="{BB962C8B-B14F-4D97-AF65-F5344CB8AC3E}">
        <p14:creationId xmlns:p14="http://schemas.microsoft.com/office/powerpoint/2010/main" val="38955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BC08-88B1-43A8-BA98-CAD4CD84CFD7}"/>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D240DC08-7FCE-4FF1-A325-76B66C0BC221}"/>
              </a:ext>
            </a:extLst>
          </p:cNvPr>
          <p:cNvSpPr>
            <a:spLocks noGrp="1"/>
          </p:cNvSpPr>
          <p:nvPr>
            <p:ph idx="1"/>
          </p:nvPr>
        </p:nvSpPr>
        <p:spPr/>
        <p:txBody>
          <a:bodyPr/>
          <a:lstStyle/>
          <a:p>
            <a:r>
              <a:rPr lang="en-US" dirty="0"/>
              <a:t>Algorithms in place to create models</a:t>
            </a:r>
          </a:p>
          <a:p>
            <a:endParaRPr lang="en-US" dirty="0"/>
          </a:p>
          <a:p>
            <a:r>
              <a:rPr lang="en-US" dirty="0"/>
              <a:t>VR is obtainable and accessible</a:t>
            </a:r>
          </a:p>
          <a:p>
            <a:endParaRPr lang="en-US" dirty="0"/>
          </a:p>
          <a:p>
            <a:r>
              <a:rPr lang="en-US" dirty="0"/>
              <a:t>Simple block models are accessible</a:t>
            </a:r>
          </a:p>
          <a:p>
            <a:endParaRPr lang="en-US" dirty="0"/>
          </a:p>
          <a:p>
            <a:endParaRPr lang="en-US" dirty="0"/>
          </a:p>
        </p:txBody>
      </p:sp>
    </p:spTree>
    <p:extLst>
      <p:ext uri="{BB962C8B-B14F-4D97-AF65-F5344CB8AC3E}">
        <p14:creationId xmlns:p14="http://schemas.microsoft.com/office/powerpoint/2010/main" val="368047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E98-82D8-4239-BFAD-7D7D97D61459}"/>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7445A8BA-0CA1-4DFC-A648-975F38A4EED5}"/>
              </a:ext>
            </a:extLst>
          </p:cNvPr>
          <p:cNvSpPr>
            <a:spLocks noGrp="1"/>
          </p:cNvSpPr>
          <p:nvPr>
            <p:ph idx="1"/>
          </p:nvPr>
        </p:nvSpPr>
        <p:spPr/>
        <p:txBody>
          <a:bodyPr/>
          <a:lstStyle/>
          <a:p>
            <a:r>
              <a:rPr lang="en-US" dirty="0"/>
              <a:t>Accurate detection of movements</a:t>
            </a:r>
          </a:p>
          <a:p>
            <a:endParaRPr lang="en-US" dirty="0"/>
          </a:p>
          <a:p>
            <a:r>
              <a:rPr lang="en-US" dirty="0"/>
              <a:t>Best method for input?</a:t>
            </a:r>
          </a:p>
          <a:p>
            <a:endParaRPr lang="en-US" dirty="0"/>
          </a:p>
          <a:p>
            <a:r>
              <a:rPr lang="en-US" dirty="0"/>
              <a:t>Requires intensive numerical approximation methods</a:t>
            </a:r>
          </a:p>
        </p:txBody>
      </p:sp>
    </p:spTree>
    <p:extLst>
      <p:ext uri="{BB962C8B-B14F-4D97-AF65-F5344CB8AC3E}">
        <p14:creationId xmlns:p14="http://schemas.microsoft.com/office/powerpoint/2010/main" val="401044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D22D8-D557-4689-B746-B949F4316A51}"/>
              </a:ext>
            </a:extLst>
          </p:cNvPr>
          <p:cNvSpPr>
            <a:spLocks noGrp="1"/>
          </p:cNvSpPr>
          <p:nvPr>
            <p:ph type="ctrTitle"/>
          </p:nvPr>
        </p:nvSpPr>
        <p:spPr/>
        <p:txBody>
          <a:bodyPr/>
          <a:lstStyle/>
          <a:p>
            <a:r>
              <a:rPr lang="en-US" dirty="0"/>
              <a:t>VR Home Design</a:t>
            </a:r>
          </a:p>
        </p:txBody>
      </p:sp>
      <p:sp>
        <p:nvSpPr>
          <p:cNvPr id="5" name="Subtitle 4">
            <a:extLst>
              <a:ext uri="{FF2B5EF4-FFF2-40B4-BE49-F238E27FC236}">
                <a16:creationId xmlns:a16="http://schemas.microsoft.com/office/drawing/2014/main" id="{0D184CF6-7C0D-4E13-9148-637711A908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94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511B-A78C-44A0-BB78-98BC62ADD35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F7884146-EE91-470E-9B71-E9405E74075A}"/>
              </a:ext>
            </a:extLst>
          </p:cNvPr>
          <p:cNvSpPr>
            <a:spLocks noGrp="1"/>
          </p:cNvSpPr>
          <p:nvPr>
            <p:ph idx="1"/>
          </p:nvPr>
        </p:nvSpPr>
        <p:spPr/>
        <p:txBody>
          <a:bodyPr/>
          <a:lstStyle/>
          <a:p>
            <a:r>
              <a:rPr lang="en-US" dirty="0"/>
              <a:t>A VR application that can assist in the basic design layout and décor of a home.</a:t>
            </a:r>
          </a:p>
          <a:p>
            <a:pPr marL="0" indent="0">
              <a:buNone/>
            </a:pPr>
            <a:endParaRPr lang="en-US" dirty="0"/>
          </a:p>
          <a:p>
            <a:r>
              <a:rPr lang="en-US" dirty="0"/>
              <a:t>Place décor and roam the rooms of a house of your making.</a:t>
            </a:r>
          </a:p>
        </p:txBody>
      </p:sp>
    </p:spTree>
    <p:extLst>
      <p:ext uri="{BB962C8B-B14F-4D97-AF65-F5344CB8AC3E}">
        <p14:creationId xmlns:p14="http://schemas.microsoft.com/office/powerpoint/2010/main" val="162998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D350-E365-41F4-A4AF-5F61E5CCD3A5}"/>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A252E78C-864D-49E7-A253-2E9B1D31C296}"/>
              </a:ext>
            </a:extLst>
          </p:cNvPr>
          <p:cNvSpPr>
            <a:spLocks noGrp="1"/>
          </p:cNvSpPr>
          <p:nvPr>
            <p:ph idx="1"/>
          </p:nvPr>
        </p:nvSpPr>
        <p:spPr/>
        <p:txBody>
          <a:bodyPr/>
          <a:lstStyle/>
          <a:p>
            <a:r>
              <a:rPr lang="en-US" dirty="0"/>
              <a:t>Move around the home in VR</a:t>
            </a:r>
          </a:p>
          <a:p>
            <a:pPr marL="0" indent="0">
              <a:buNone/>
            </a:pPr>
            <a:endParaRPr lang="en-US" dirty="0"/>
          </a:p>
          <a:p>
            <a:r>
              <a:rPr lang="en-US" dirty="0"/>
              <a:t>Place and resize rooms</a:t>
            </a:r>
          </a:p>
          <a:p>
            <a:pPr marL="0" indent="0">
              <a:buNone/>
            </a:pPr>
            <a:endParaRPr lang="en-US" dirty="0"/>
          </a:p>
          <a:p>
            <a:r>
              <a:rPr lang="en-US" dirty="0"/>
              <a:t>Save your work</a:t>
            </a:r>
          </a:p>
          <a:p>
            <a:pPr marL="0" indent="0">
              <a:buNone/>
            </a:pPr>
            <a:endParaRPr lang="en-US" dirty="0"/>
          </a:p>
          <a:p>
            <a:r>
              <a:rPr lang="en-US" dirty="0"/>
              <a:t>Add basic furnishing and décor to the room.</a:t>
            </a:r>
          </a:p>
          <a:p>
            <a:endParaRPr lang="en-US" dirty="0"/>
          </a:p>
          <a:p>
            <a:r>
              <a:rPr lang="en-US" dirty="0"/>
              <a:t>Design within VR</a:t>
            </a:r>
          </a:p>
        </p:txBody>
      </p:sp>
    </p:spTree>
    <p:extLst>
      <p:ext uri="{BB962C8B-B14F-4D97-AF65-F5344CB8AC3E}">
        <p14:creationId xmlns:p14="http://schemas.microsoft.com/office/powerpoint/2010/main" val="137505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7A31-DC15-4B11-A97C-BCD1547CCE67}"/>
              </a:ext>
            </a:extLst>
          </p:cNvPr>
          <p:cNvSpPr>
            <a:spLocks noGrp="1"/>
          </p:cNvSpPr>
          <p:nvPr>
            <p:ph type="title"/>
          </p:nvPr>
        </p:nvSpPr>
        <p:spPr/>
        <p:txBody>
          <a:bodyPr/>
          <a:lstStyle/>
          <a:p>
            <a:r>
              <a:rPr lang="en-US" dirty="0"/>
              <a:t>Stretch Goals</a:t>
            </a:r>
          </a:p>
        </p:txBody>
      </p:sp>
      <p:sp>
        <p:nvSpPr>
          <p:cNvPr id="3" name="Content Placeholder 2">
            <a:extLst>
              <a:ext uri="{FF2B5EF4-FFF2-40B4-BE49-F238E27FC236}">
                <a16:creationId xmlns:a16="http://schemas.microsoft.com/office/drawing/2014/main" id="{492C1D28-7E7B-4A37-9640-8B45E193751D}"/>
              </a:ext>
            </a:extLst>
          </p:cNvPr>
          <p:cNvSpPr>
            <a:spLocks noGrp="1"/>
          </p:cNvSpPr>
          <p:nvPr>
            <p:ph idx="1"/>
          </p:nvPr>
        </p:nvSpPr>
        <p:spPr/>
        <p:txBody>
          <a:bodyPr/>
          <a:lstStyle/>
          <a:p>
            <a:r>
              <a:rPr lang="en-US" dirty="0"/>
              <a:t>Add custom object models as décor and furnishing</a:t>
            </a:r>
          </a:p>
          <a:p>
            <a:endParaRPr lang="en-US" dirty="0"/>
          </a:p>
          <a:p>
            <a:r>
              <a:rPr lang="en-US" dirty="0"/>
              <a:t>Connect multiple users to roam among the same simulated home.</a:t>
            </a:r>
          </a:p>
          <a:p>
            <a:endParaRPr lang="en-US" dirty="0"/>
          </a:p>
          <a:p>
            <a:r>
              <a:rPr lang="en-US" dirty="0"/>
              <a:t>Design templates</a:t>
            </a:r>
          </a:p>
          <a:p>
            <a:endParaRPr lang="en-US" dirty="0"/>
          </a:p>
          <a:p>
            <a:r>
              <a:rPr lang="en-US" dirty="0"/>
              <a:t>Use of various building materials</a:t>
            </a:r>
          </a:p>
          <a:p>
            <a:endParaRPr lang="en-US" dirty="0"/>
          </a:p>
          <a:p>
            <a:r>
              <a:rPr lang="en-US" dirty="0"/>
              <a:t>Advanced lighting simulation</a:t>
            </a:r>
          </a:p>
        </p:txBody>
      </p:sp>
    </p:spTree>
    <p:extLst>
      <p:ext uri="{BB962C8B-B14F-4D97-AF65-F5344CB8AC3E}">
        <p14:creationId xmlns:p14="http://schemas.microsoft.com/office/powerpoint/2010/main" val="4081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920C-BB43-4D64-AEB2-4C3E29B58BCF}"/>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3179C2AB-42EE-40E6-9C91-E8921FBF6419}"/>
              </a:ext>
            </a:extLst>
          </p:cNvPr>
          <p:cNvSpPr>
            <a:spLocks noGrp="1"/>
          </p:cNvSpPr>
          <p:nvPr>
            <p:ph idx="1"/>
          </p:nvPr>
        </p:nvSpPr>
        <p:spPr/>
        <p:txBody>
          <a:bodyPr/>
          <a:lstStyle/>
          <a:p>
            <a:r>
              <a:rPr lang="en-US" dirty="0"/>
              <a:t>Game engines with built in VR support can be used for VR rendering assistance.</a:t>
            </a:r>
          </a:p>
          <a:p>
            <a:endParaRPr lang="en-US" dirty="0"/>
          </a:p>
          <a:p>
            <a:r>
              <a:rPr lang="en-US" dirty="0"/>
              <a:t>Mobile VR is accessible</a:t>
            </a:r>
          </a:p>
          <a:p>
            <a:endParaRPr lang="en-US" dirty="0"/>
          </a:p>
          <a:p>
            <a:r>
              <a:rPr lang="en-US" dirty="0"/>
              <a:t>Basic models of necessary items are obtainable</a:t>
            </a:r>
          </a:p>
        </p:txBody>
      </p:sp>
    </p:spTree>
    <p:extLst>
      <p:ext uri="{BB962C8B-B14F-4D97-AF65-F5344CB8AC3E}">
        <p14:creationId xmlns:p14="http://schemas.microsoft.com/office/powerpoint/2010/main" val="237441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E210-A554-4E80-87A1-656D7D269F95}"/>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9A3E23BD-813F-45EB-999E-86239C0314A0}"/>
              </a:ext>
            </a:extLst>
          </p:cNvPr>
          <p:cNvSpPr>
            <a:spLocks noGrp="1"/>
          </p:cNvSpPr>
          <p:nvPr>
            <p:ph idx="1"/>
          </p:nvPr>
        </p:nvSpPr>
        <p:spPr/>
        <p:txBody>
          <a:bodyPr/>
          <a:lstStyle/>
          <a:p>
            <a:r>
              <a:rPr lang="en-US" dirty="0"/>
              <a:t>Computationally intensive</a:t>
            </a:r>
          </a:p>
          <a:p>
            <a:endParaRPr lang="en-US" dirty="0"/>
          </a:p>
          <a:p>
            <a:r>
              <a:rPr lang="en-US" dirty="0"/>
              <a:t>Best method for input?</a:t>
            </a:r>
          </a:p>
          <a:p>
            <a:endParaRPr lang="en-US" dirty="0"/>
          </a:p>
          <a:p>
            <a:r>
              <a:rPr lang="en-US" dirty="0"/>
              <a:t>Needs many </a:t>
            </a:r>
            <a:r>
              <a:rPr lang="en-US"/>
              <a:t>accessible models</a:t>
            </a:r>
            <a:endParaRPr lang="en-US" dirty="0"/>
          </a:p>
        </p:txBody>
      </p:sp>
    </p:spTree>
    <p:extLst>
      <p:ext uri="{BB962C8B-B14F-4D97-AF65-F5344CB8AC3E}">
        <p14:creationId xmlns:p14="http://schemas.microsoft.com/office/powerpoint/2010/main" val="1489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r>
              <a:rPr lang="en-US" dirty="0"/>
              <a:t>An app that allows you to identify a landmark and get information about it by just pointing your phone at it</a:t>
            </a:r>
          </a:p>
          <a:p>
            <a:endParaRPr lang="en-US" dirty="0"/>
          </a:p>
          <a:p>
            <a:r>
              <a:rPr lang="en-US" dirty="0"/>
              <a:t>Used to get information about a new area or to find the information about an unknown forest/mountain/etc.</a:t>
            </a:r>
          </a:p>
        </p:txBody>
      </p:sp>
    </p:spTree>
    <p:extLst>
      <p:ext uri="{BB962C8B-B14F-4D97-AF65-F5344CB8AC3E}">
        <p14:creationId xmlns:p14="http://schemas.microsoft.com/office/powerpoint/2010/main" val="219548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p:txBody>
          <a:bodyPr/>
          <a:lstStyle/>
          <a:p>
            <a:r>
              <a:rPr lang="en-US" dirty="0"/>
              <a:t>Point your phone in the direction of the landmark you want to identify. Then using the direction and tilt of the phone it will tell you what it is.</a:t>
            </a:r>
          </a:p>
          <a:p>
            <a:endParaRPr lang="en-US" dirty="0"/>
          </a:p>
          <a:p>
            <a:r>
              <a:rPr lang="en-US" dirty="0"/>
              <a:t>Will display the landmark to the user as well as a some information about it.</a:t>
            </a:r>
          </a:p>
          <a:p>
            <a:pPr lvl="1"/>
            <a:r>
              <a:rPr lang="en-US" dirty="0"/>
              <a:t>May be a small description from an internet search or a link to a web page</a:t>
            </a:r>
          </a:p>
          <a:p>
            <a:endParaRPr lang="en-US" dirty="0"/>
          </a:p>
          <a:p>
            <a:r>
              <a:rPr lang="en-US" dirty="0"/>
              <a:t>Mobile data is not required for the app. If the user is out of service range, the information will be saved locally on the phone and will get the information when in service range.</a:t>
            </a:r>
          </a:p>
        </p:txBody>
      </p:sp>
    </p:spTree>
    <p:extLst>
      <p:ext uri="{BB962C8B-B14F-4D97-AF65-F5344CB8AC3E}">
        <p14:creationId xmlns:p14="http://schemas.microsoft.com/office/powerpoint/2010/main" val="137384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Stretch Goals</a:t>
            </a:r>
          </a:p>
        </p:txBody>
      </p:sp>
      <p:sp>
        <p:nvSpPr>
          <p:cNvPr id="3" name="Content Placeholder 2"/>
          <p:cNvSpPr>
            <a:spLocks noGrp="1"/>
          </p:cNvSpPr>
          <p:nvPr>
            <p:ph idx="1"/>
          </p:nvPr>
        </p:nvSpPr>
        <p:spPr/>
        <p:txBody>
          <a:bodyPr/>
          <a:lstStyle/>
          <a:p>
            <a:r>
              <a:rPr lang="en-US" dirty="0"/>
              <a:t>Allow users to mark and store custom landmarks that hold some significance to the user</a:t>
            </a:r>
          </a:p>
          <a:p>
            <a:pPr lvl="1"/>
            <a:r>
              <a:rPr lang="en-US" dirty="0"/>
              <a:t>Maybe have a picture as well</a:t>
            </a:r>
          </a:p>
          <a:p>
            <a:endParaRPr lang="en-US" dirty="0"/>
          </a:p>
          <a:p>
            <a:r>
              <a:rPr lang="en-US" dirty="0"/>
              <a:t>Keeps track of how many people visit a specific landmark to gauge interest</a:t>
            </a:r>
          </a:p>
          <a:p>
            <a:endParaRPr lang="en-US" dirty="0"/>
          </a:p>
          <a:p>
            <a:r>
              <a:rPr lang="en-US" dirty="0"/>
              <a:t>Landmark history to keep track of what landmarks you have been at and when</a:t>
            </a:r>
          </a:p>
        </p:txBody>
      </p:sp>
    </p:spTree>
    <p:extLst>
      <p:ext uri="{BB962C8B-B14F-4D97-AF65-F5344CB8AC3E}">
        <p14:creationId xmlns:p14="http://schemas.microsoft.com/office/powerpoint/2010/main" val="121359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p>
        </p:txBody>
      </p:sp>
      <p:sp>
        <p:nvSpPr>
          <p:cNvPr id="3" name="Content Placeholder 2"/>
          <p:cNvSpPr>
            <a:spLocks noGrp="1"/>
          </p:cNvSpPr>
          <p:nvPr>
            <p:ph idx="1"/>
          </p:nvPr>
        </p:nvSpPr>
        <p:spPr/>
        <p:txBody>
          <a:bodyPr/>
          <a:lstStyle/>
          <a:p>
            <a:r>
              <a:rPr lang="en-US" dirty="0"/>
              <a:t>Google Maps API and data will make a good starting basis for testing early landmarks</a:t>
            </a:r>
          </a:p>
          <a:p>
            <a:endParaRPr lang="en-US" dirty="0"/>
          </a:p>
          <a:p>
            <a:r>
              <a:rPr lang="en-US" dirty="0"/>
              <a:t>Google Maps is available on most smartphones and won’t be going away anytime soon</a:t>
            </a:r>
          </a:p>
          <a:p>
            <a:endParaRPr lang="en-US" dirty="0"/>
          </a:p>
          <a:p>
            <a:r>
              <a:rPr lang="en-US" dirty="0"/>
              <a:t>Immediate goal is clear with stretch goals to expand the scope depending on how well implementation goes</a:t>
            </a:r>
          </a:p>
        </p:txBody>
      </p:sp>
    </p:spTree>
    <p:extLst>
      <p:ext uri="{BB962C8B-B14F-4D97-AF65-F5344CB8AC3E}">
        <p14:creationId xmlns:p14="http://schemas.microsoft.com/office/powerpoint/2010/main" val="78428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a:t>
            </a:r>
          </a:p>
        </p:txBody>
      </p:sp>
      <p:sp>
        <p:nvSpPr>
          <p:cNvPr id="3" name="Content Placeholder 2"/>
          <p:cNvSpPr>
            <a:spLocks noGrp="1"/>
          </p:cNvSpPr>
          <p:nvPr>
            <p:ph idx="1"/>
          </p:nvPr>
        </p:nvSpPr>
        <p:spPr/>
        <p:txBody>
          <a:bodyPr/>
          <a:lstStyle/>
          <a:p>
            <a:r>
              <a:rPr lang="en-US" dirty="0"/>
              <a:t>Distinguishing between landmarks bunched up close together is going to be a problem</a:t>
            </a:r>
          </a:p>
          <a:p>
            <a:pPr lvl="1"/>
            <a:r>
              <a:rPr lang="en-US" dirty="0"/>
              <a:t>Will it use the tilt of the phone? Will we have to implement a priority system? Have a shape recognition feature to filter out unwanted results?</a:t>
            </a:r>
          </a:p>
          <a:p>
            <a:endParaRPr lang="en-US" dirty="0"/>
          </a:p>
          <a:p>
            <a:r>
              <a:rPr lang="en-US" dirty="0"/>
              <a:t>Heavily rely on the Google Maps API. If that doesn’t end up working out we’re back at step one</a:t>
            </a:r>
          </a:p>
          <a:p>
            <a:endParaRPr lang="en-US" dirty="0"/>
          </a:p>
          <a:p>
            <a:r>
              <a:rPr lang="en-US" dirty="0"/>
              <a:t>Too reliant on how well the GPS feature will work, especially on cheap phones</a:t>
            </a:r>
          </a:p>
        </p:txBody>
      </p:sp>
    </p:spTree>
    <p:extLst>
      <p:ext uri="{BB962C8B-B14F-4D97-AF65-F5344CB8AC3E}">
        <p14:creationId xmlns:p14="http://schemas.microsoft.com/office/powerpoint/2010/main" val="28316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D0D8-73E8-48B1-A52C-06899049EBE5}"/>
              </a:ext>
            </a:extLst>
          </p:cNvPr>
          <p:cNvSpPr>
            <a:spLocks noGrp="1"/>
          </p:cNvSpPr>
          <p:nvPr>
            <p:ph type="ctrTitle"/>
          </p:nvPr>
        </p:nvSpPr>
        <p:spPr/>
        <p:txBody>
          <a:bodyPr/>
          <a:lstStyle/>
          <a:p>
            <a:r>
              <a:rPr lang="en-US" dirty="0"/>
              <a:t>3D VR </a:t>
            </a:r>
            <a:r>
              <a:rPr lang="en-US" dirty="0" err="1"/>
              <a:t>Grapher</a:t>
            </a:r>
            <a:endParaRPr lang="en-US" dirty="0"/>
          </a:p>
        </p:txBody>
      </p:sp>
      <p:sp>
        <p:nvSpPr>
          <p:cNvPr id="3" name="Subtitle 2">
            <a:extLst>
              <a:ext uri="{FF2B5EF4-FFF2-40B4-BE49-F238E27FC236}">
                <a16:creationId xmlns:a16="http://schemas.microsoft.com/office/drawing/2014/main" id="{F929C6C9-BA16-4EB0-BB66-B410AD54A3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682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9164-B981-4B24-9132-371B23FBC5A9}"/>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EB5B2E4-16F9-428F-9852-093BDE2B4CEE}"/>
              </a:ext>
            </a:extLst>
          </p:cNvPr>
          <p:cNvSpPr>
            <a:spLocks noGrp="1"/>
          </p:cNvSpPr>
          <p:nvPr>
            <p:ph idx="1"/>
          </p:nvPr>
        </p:nvSpPr>
        <p:spPr/>
        <p:txBody>
          <a:bodyPr/>
          <a:lstStyle/>
          <a:p>
            <a:r>
              <a:rPr lang="en-US" dirty="0"/>
              <a:t>A VR app that can draw mathematical functions in 3D</a:t>
            </a:r>
          </a:p>
          <a:p>
            <a:endParaRPr lang="en-US" dirty="0"/>
          </a:p>
          <a:p>
            <a:r>
              <a:rPr lang="en-US" dirty="0"/>
              <a:t>Explore the visual representation of mathematical functions</a:t>
            </a:r>
          </a:p>
          <a:p>
            <a:endParaRPr lang="en-US" dirty="0"/>
          </a:p>
        </p:txBody>
      </p:sp>
    </p:spTree>
    <p:extLst>
      <p:ext uri="{BB962C8B-B14F-4D97-AF65-F5344CB8AC3E}">
        <p14:creationId xmlns:p14="http://schemas.microsoft.com/office/powerpoint/2010/main" val="371553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7509-F2FD-4DD7-8B62-BF46541C75BD}"/>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72D261E4-23E1-4DF2-8B4B-9B9351F172E6}"/>
              </a:ext>
            </a:extLst>
          </p:cNvPr>
          <p:cNvSpPr>
            <a:spLocks noGrp="1"/>
          </p:cNvSpPr>
          <p:nvPr>
            <p:ph idx="1"/>
          </p:nvPr>
        </p:nvSpPr>
        <p:spPr/>
        <p:txBody>
          <a:bodyPr/>
          <a:lstStyle/>
          <a:p>
            <a:r>
              <a:rPr lang="en-US" dirty="0"/>
              <a:t>Move around the model created by the function</a:t>
            </a:r>
          </a:p>
          <a:p>
            <a:endParaRPr lang="en-US" dirty="0"/>
          </a:p>
          <a:p>
            <a:r>
              <a:rPr lang="en-US" dirty="0"/>
              <a:t>Resize/Rotate the models as wanted</a:t>
            </a:r>
          </a:p>
          <a:p>
            <a:endParaRPr lang="en-US" dirty="0"/>
          </a:p>
          <a:p>
            <a:r>
              <a:rPr lang="en-US" dirty="0"/>
              <a:t>Mark specific locations on the 3D cartesian plane</a:t>
            </a:r>
          </a:p>
          <a:p>
            <a:endParaRPr lang="en-US" dirty="0"/>
          </a:p>
          <a:p>
            <a:r>
              <a:rPr lang="en-US" dirty="0"/>
              <a:t>Save and recreate work</a:t>
            </a:r>
          </a:p>
          <a:p>
            <a:endParaRPr lang="en-US" dirty="0"/>
          </a:p>
          <a:p>
            <a:r>
              <a:rPr lang="en-US" dirty="0"/>
              <a:t>Basic storage of common functions</a:t>
            </a:r>
          </a:p>
        </p:txBody>
      </p:sp>
    </p:spTree>
    <p:extLst>
      <p:ext uri="{BB962C8B-B14F-4D97-AF65-F5344CB8AC3E}">
        <p14:creationId xmlns:p14="http://schemas.microsoft.com/office/powerpoint/2010/main" val="2338560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TotalTime>
  <Words>564</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Landmarked</vt:lpstr>
      <vt:lpstr>Description</vt:lpstr>
      <vt:lpstr>Core Features</vt:lpstr>
      <vt:lpstr>Stretch Goals</vt:lpstr>
      <vt:lpstr>Pros</vt:lpstr>
      <vt:lpstr>Cons</vt:lpstr>
      <vt:lpstr>3D VR Grapher</vt:lpstr>
      <vt:lpstr>Description</vt:lpstr>
      <vt:lpstr>Core Features</vt:lpstr>
      <vt:lpstr>Stretch Goals</vt:lpstr>
      <vt:lpstr>Pros</vt:lpstr>
      <vt:lpstr>Cons</vt:lpstr>
      <vt:lpstr>VR Home Design</vt:lpstr>
      <vt:lpstr>Description</vt:lpstr>
      <vt:lpstr>Core Features</vt:lpstr>
      <vt:lpstr>Stretch Goals</vt:lpstr>
      <vt:lpstr>Pros</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VR Grapher</dc:title>
  <dc:creator>Junmin Yee</dc:creator>
  <cp:lastModifiedBy>Junmin Yee</cp:lastModifiedBy>
  <cp:revision>23</cp:revision>
  <dcterms:created xsi:type="dcterms:W3CDTF">2018-10-09T06:04:05Z</dcterms:created>
  <dcterms:modified xsi:type="dcterms:W3CDTF">2018-10-09T18:31:10Z</dcterms:modified>
</cp:coreProperties>
</file>