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media/image11.jpeg" ContentType="image/jpeg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png" ContentType="image/png"/>
  <Override PartName="/ppt/media/image6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s/comment10.xml" ContentType="application/vnd.openxmlformats-officedocument.presentationml.comment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Logan Francisco" initials="LF" lastIdx="2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commentAuthors" Target="commentAuthors.xml"/>
</Relationships>
</file>

<file path=ppt/comments/comment10.xml><?xml version="1.0" encoding="utf-8"?>
<p:cmLst xmlns:p="http://schemas.openxmlformats.org/presentationml/2006/main">
  <p:cm authorId="0" dt="2018-11-26T20:34:52.931000000" idx="1">
    <p:pos x="0" y="0"/>
    <p:text>Should we even have this? I say be 100% honest, but if I'm the only one who wants this, we don't have to have it.</p:text>
  </p:cm>
  <p:cm authorId="0" dt="2018-11-26T20:35:25.583000000" idx="2">
    <p:pos x="0" y="0"/>
    <p:text>If so, where should we put it?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28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430B3A0-19EE-4C03-ADB6-7A22FDEB38B4}" type="datetime1">
              <a:rPr b="0" lang="en-US" sz="900" spc="-1" strike="noStrike">
                <a:solidFill>
                  <a:srgbClr val="8b8b8b"/>
                </a:solidFill>
                <a:latin typeface="Century Gothic"/>
              </a:rPr>
              <a:t>11/27/2018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0" name="CustomShape 31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PlaceHolder 32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10BC48B-835F-4348-A286-97B242F4E8AA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32" name="PlaceHolder 3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83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28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9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0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DE4AD5B-AFF6-49D7-86F7-55154CEBB467}" type="datetime1">
              <a:rPr b="0" lang="en-US" sz="900" spc="-1" strike="noStrike">
                <a:solidFill>
                  <a:srgbClr val="8b8b8b"/>
                </a:solidFill>
                <a:latin typeface="Century Gothic"/>
              </a:rPr>
              <a:t>11/27/2018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9" name="PlaceHolder 31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0" name="CustomShape 32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PlaceHolder 33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097ADD1-15BF-49A7-BE54-040A253E9DB8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Landmarked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531720" y="452952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C8ED15E-531D-49D2-85A7-B5B2D3B5586A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Problems in the beginning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Started building without enough design work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Led to wasted time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Refocus at 1.5-2 weeks into sprint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Shifted focus to focus on core functionality must-haves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A3CFADB-DFB9-4A2C-8721-06712027E3A5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UML Design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Flexible Design Documents to allow for Agile-style development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Based on User Stories and Core Functionality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High level design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992D5F1-A215-44B6-9A84-65A09B3F1BDC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Use Case: General Application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2219B45-0DAE-4D9C-B4B1-8E3952A1D869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60" y="1260720"/>
            <a:ext cx="12191760" cy="558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2593080" y="624240"/>
            <a:ext cx="4043160" cy="4305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Activity Diagram: Identify Nearby Landmarks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75" name="Content Placeholder 5" descr=""/>
          <p:cNvPicPr/>
          <p:nvPr/>
        </p:nvPicPr>
        <p:blipFill>
          <a:blip r:embed="rId1"/>
          <a:stretch/>
        </p:blipFill>
        <p:spPr>
          <a:xfrm>
            <a:off x="7095960" y="0"/>
            <a:ext cx="2390400" cy="6862680"/>
          </a:xfrm>
          <a:prstGeom prst="rect">
            <a:avLst/>
          </a:prstGeom>
          <a:ln>
            <a:noFill/>
          </a:ln>
        </p:spPr>
      </p:pic>
      <p:sp>
        <p:nvSpPr>
          <p:cNvPr id="176" name="TextShape 2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8398333-E29F-43D2-8FFD-C9C560E27CC5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Activity Diagram: </a:t>
            </a:r>
            <a:br/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Create Custom Landmark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78" name="Content Placeholder 5" descr=""/>
          <p:cNvPicPr/>
          <p:nvPr/>
        </p:nvPicPr>
        <p:blipFill>
          <a:blip r:embed="rId1"/>
          <a:stretch/>
        </p:blipFill>
        <p:spPr>
          <a:xfrm>
            <a:off x="311040" y="3192480"/>
            <a:ext cx="11729880" cy="2265480"/>
          </a:xfrm>
          <a:prstGeom prst="rect">
            <a:avLst/>
          </a:prstGeom>
          <a:ln>
            <a:noFill/>
          </a:ln>
        </p:spPr>
      </p:pic>
      <p:sp>
        <p:nvSpPr>
          <p:cNvPr id="179" name="TextShape 2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7B73517-2962-4CB1-B42B-2BBCDC7AABCB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Activity Diagram:</a:t>
            </a:r>
            <a:br/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Search Landmarks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81" name="Content Placeholder 5" descr=""/>
          <p:cNvPicPr/>
          <p:nvPr/>
        </p:nvPicPr>
        <p:blipFill>
          <a:blip r:embed="rId1"/>
          <a:stretch/>
        </p:blipFill>
        <p:spPr>
          <a:xfrm>
            <a:off x="281880" y="3115080"/>
            <a:ext cx="11765520" cy="2135160"/>
          </a:xfrm>
          <a:prstGeom prst="rect">
            <a:avLst/>
          </a:prstGeom>
          <a:ln>
            <a:noFill/>
          </a:ln>
        </p:spPr>
      </p:pic>
      <p:sp>
        <p:nvSpPr>
          <p:cNvPr id="182" name="TextShape 2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E548B7D-D152-4FBA-9DA8-4A3D1D66FF44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Questions?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1C006C3-6423-4FCB-8B5F-B54D9790B268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GUI Design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Designed a UML style layout of our app navigation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Emphasis on need vs want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Grab bag of features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Accommodating user stories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Removed areas that weren’t justified by a user story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93D3B17-74C8-4EC6-BCC0-CA2A75580C90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AEB17E9-D710-44A0-9F34-318EE7811582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190" name="Picture 2" descr=""/>
          <p:cNvPicPr/>
          <p:nvPr/>
        </p:nvPicPr>
        <p:blipFill>
          <a:blip r:embed="rId1"/>
          <a:stretch/>
        </p:blipFill>
        <p:spPr>
          <a:xfrm>
            <a:off x="182880" y="0"/>
            <a:ext cx="1200888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558E839-9BEC-4324-95C1-ADCA81B9CF7F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192" name="Picture 5" descr=""/>
          <p:cNvPicPr/>
          <p:nvPr/>
        </p:nvPicPr>
        <p:blipFill>
          <a:blip r:embed="rId1"/>
          <a:stretch/>
        </p:blipFill>
        <p:spPr>
          <a:xfrm>
            <a:off x="1424160" y="0"/>
            <a:ext cx="107672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Sprint 1 Goal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Kickstart development on Landmarked Core Functionality and supporting technologies for future development.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Develop an algorithm that will get coordinates for drawing our maps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Design a GUI around our user stories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Configure Mapbox API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Retrieve data from hardware sensors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5F3D05E-36D3-4AA9-9AA2-1F85FCEF4592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CE0C032-416D-407C-8393-759EF60B522C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194" name="Picture 5" descr=""/>
          <p:cNvPicPr/>
          <p:nvPr/>
        </p:nvPicPr>
        <p:blipFill>
          <a:blip r:embed="rId1"/>
          <a:stretch/>
        </p:blipFill>
        <p:spPr>
          <a:xfrm>
            <a:off x="685080" y="-129960"/>
            <a:ext cx="1772640" cy="3567600"/>
          </a:xfrm>
          <a:prstGeom prst="rect">
            <a:avLst/>
          </a:prstGeom>
          <a:ln>
            <a:noFill/>
          </a:ln>
        </p:spPr>
      </p:pic>
      <p:pic>
        <p:nvPicPr>
          <p:cNvPr id="195" name="Picture 9" descr=""/>
          <p:cNvPicPr/>
          <p:nvPr/>
        </p:nvPicPr>
        <p:blipFill>
          <a:blip r:embed="rId2"/>
          <a:stretch/>
        </p:blipFill>
        <p:spPr>
          <a:xfrm>
            <a:off x="5093280" y="0"/>
            <a:ext cx="1772640" cy="3567600"/>
          </a:xfrm>
          <a:prstGeom prst="rect">
            <a:avLst/>
          </a:prstGeom>
          <a:ln>
            <a:noFill/>
          </a:ln>
        </p:spPr>
      </p:pic>
      <p:pic>
        <p:nvPicPr>
          <p:cNvPr id="196" name="Picture 13" descr=""/>
          <p:cNvPicPr/>
          <p:nvPr/>
        </p:nvPicPr>
        <p:blipFill>
          <a:blip r:embed="rId3"/>
          <a:stretch/>
        </p:blipFill>
        <p:spPr>
          <a:xfrm>
            <a:off x="9543600" y="-2880"/>
            <a:ext cx="1772640" cy="3567600"/>
          </a:xfrm>
          <a:prstGeom prst="rect">
            <a:avLst/>
          </a:prstGeom>
          <a:ln>
            <a:noFill/>
          </a:ln>
        </p:spPr>
      </p:pic>
      <p:pic>
        <p:nvPicPr>
          <p:cNvPr id="197" name="Picture 15" descr=""/>
          <p:cNvPicPr/>
          <p:nvPr/>
        </p:nvPicPr>
        <p:blipFill>
          <a:blip r:embed="rId4"/>
          <a:stretch/>
        </p:blipFill>
        <p:spPr>
          <a:xfrm>
            <a:off x="7618680" y="3429000"/>
            <a:ext cx="1772640" cy="3567600"/>
          </a:xfrm>
          <a:prstGeom prst="rect">
            <a:avLst/>
          </a:prstGeom>
          <a:ln>
            <a:noFill/>
          </a:ln>
        </p:spPr>
      </p:pic>
      <p:pic>
        <p:nvPicPr>
          <p:cNvPr id="198" name="Picture 17" descr=""/>
          <p:cNvPicPr/>
          <p:nvPr/>
        </p:nvPicPr>
        <p:blipFill>
          <a:blip r:embed="rId5"/>
          <a:stretch/>
        </p:blipFill>
        <p:spPr>
          <a:xfrm>
            <a:off x="2805840" y="3330360"/>
            <a:ext cx="1767240" cy="355644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6730560" y="480600"/>
            <a:ext cx="2812320" cy="22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3"/>
          <p:cNvSpPr/>
          <p:nvPr/>
        </p:nvSpPr>
        <p:spPr>
          <a:xfrm flipH="1">
            <a:off x="2457360" y="480600"/>
            <a:ext cx="2784600" cy="55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4"/>
          <p:cNvSpPr/>
          <p:nvPr/>
        </p:nvSpPr>
        <p:spPr>
          <a:xfrm>
            <a:off x="6484680" y="1963080"/>
            <a:ext cx="1325160" cy="146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5"/>
          <p:cNvSpPr/>
          <p:nvPr/>
        </p:nvSpPr>
        <p:spPr>
          <a:xfrm>
            <a:off x="1571400" y="1963080"/>
            <a:ext cx="1171440" cy="166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9d2d0f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GUI Design (cont)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Worked with Android Studio to figure out the minor elements of the GUI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Displaying Images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Colors and Opacity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Action Bar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Constraints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Defining an element’s positioning based on other elements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Element spacing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Determined with pixels although there is an add-on that can let you use percentages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App Icon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Minor but has to be done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D47832C-C132-4D6E-AF27-1EB6C9F23500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Questions?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6DB7720-3441-4C69-9BAF-737F207EBCFF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Algorithm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791C980-5E81-416B-AD06-6D2411FB5C93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Questions?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8E52EA9-60D7-4E21-B102-0A8E3F349098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Sensors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A4001DB-3041-4B17-9464-0E3CAEFF50C7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MapBox API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Dove into documentation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Used our acquired key to interact with the API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Implemented drawing a map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Current points are arbitrary, but easily modified to reflect points produced by algorithm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Currently working on: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Refining large map into a rectangular shaped map in direction phone is pointing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Drawing markers for landmarks in refined map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Drawing custom markers (custom landmark locations)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Retrieving location data from refined map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5BBADCA-57E3-4AC6-ADD4-3654DF3C7AF2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Database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9706167-1067-4F55-B054-7A86B09F706E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Questions?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73A49D2-8137-4C1B-BF4A-E5CD03F5773C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Unofficial Sprint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Sprint over Winter Break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Relatively high aspirations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Scrum Master remains the same until next official sprint.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7280B28-F664-4020-80E6-FEB539B44AB2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Core Functionality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What did we consider important to Core Functionality and project development?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Design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Algorithm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GUI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MapBox API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More Research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Database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Supporting Technologies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9866768-46C8-4EAC-B26F-D7F8E751C1D9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Unofficial Sprint Goal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Continue development on core functionality.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Testing &amp; Refinement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Algorithm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Design document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GUI Development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Google Authentification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Database Development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Local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Cloud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CF8D08B-61AE-4A51-A86B-33432F511125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Sprint 2 Goal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259308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Refinement of existing development on core functionality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Add Creation of Custom Landmarks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Add the ability to associate personal notes to a landmark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Start working on stretch goals, if time permits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Associating Photos with Landmarks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Landmark information through MediaWiki API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D6B1DB2-1A7B-4871-A43E-99994512995E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Questions?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F0E7F71-06CB-4C87-8B61-642B18EE5A9D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Questions?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8AA8D47-78A0-4705-8206-7AE6D589E60A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Product Backlog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Develop Algorithm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Initial research into necessary sensor data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Accuracy of sensors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What data do we need to return?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Additional Design Work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E32BD87-E69F-47FB-A445-F99D2BE310E8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Product Backlog (cont)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GUI Design to accommodate User Stories, Core Functionality, and possibly scalable to future stretch goals.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Mockups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Bare-bones implementation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User Story verification – Does GUI functionality align with User Stories?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D84FE53-1723-4DE9-A190-80963F100F42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Product Backlog (cont)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Design Entity Relationship Diagram for Database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Thorough Investigation of Cloud Database solutions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Design a safe and secure local data storage solution.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Verify Android’s On-Device SQLite capabilities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Determine what kind of data needs to be stored where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3D2EACB-BD36-4AD7-8EE4-8F255D256CD8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Product Backlog (cont)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Research into Google’s Android Authentication system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Document and Determine necessary MapBox API calls and capabilities for the team.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Obtain API Key for MapBox.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Develop module to read sensors on Android device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FB504A1-DB7F-4684-BC28-6A6BA8C490D5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Questions?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0AA9028-CD4C-47FE-8CDD-7FF796E5167A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Application>LibreOffice/6.1.3.2$Linux_X86_64 LibreOffice_project/10$Build-2</Application>
  <Words>568</Words>
  <Paragraphs>141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2018-11-27T04:03:48Z</dcterms:created>
  <dc:creator>Logan Francisco</dc:creator>
  <dc:description/>
  <dc:language>en-US</dc:language>
  <cp:lastModifiedBy/>
  <dcterms:modified xsi:type="dcterms:W3CDTF">2018-11-27T12:18:28Z</dcterms:modified>
  <cp:revision>22</cp:revision>
  <dc:subject/>
  <dc:title>Landmarked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