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8" d="100"/>
          <a:sy n="68" d="100"/>
        </p:scale>
        <p:origin x="-2232" y="-1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77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770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3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91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3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5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5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ACE682-7757-4F60-9924-7C54F945BCEE}" type="datetimeFigureOut">
              <a:rPr lang="en-US" smtClean="0"/>
              <a:t>11/5/2018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03D6-0FCC-4A7A-A3EC-1C9E6C68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48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33638-A2BF-47B8-838D-726E138FD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Landmarked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37B9E5-8624-498D-A03D-56B25802F4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Kelly, Logan, Garrett, Junmin</a:t>
            </a:r>
          </a:p>
        </p:txBody>
      </p:sp>
    </p:spTree>
    <p:extLst>
      <p:ext uri="{BB962C8B-B14F-4D97-AF65-F5344CB8AC3E}">
        <p14:creationId xmlns:p14="http://schemas.microsoft.com/office/powerpoint/2010/main" val="127059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Tommy the mountain hermit, I want to still be able to use the app even if </a:t>
            </a:r>
            <a:r>
              <a:rPr lang="en-US" sz="5400" dirty="0"/>
              <a:t>I</a:t>
            </a:r>
            <a:r>
              <a:rPr lang="en-US" sz="5400" dirty="0" smtClean="0"/>
              <a:t> </a:t>
            </a:r>
            <a:r>
              <a:rPr lang="en-US" sz="5400" dirty="0"/>
              <a:t>go months without internet access.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Francine the world </a:t>
            </a:r>
            <a:r>
              <a:rPr lang="en-US" sz="5400" dirty="0" err="1"/>
              <a:t>traveller</a:t>
            </a:r>
            <a:r>
              <a:rPr lang="en-US" sz="5400" dirty="0"/>
              <a:t>, I want to easily show my friends a quick slideshow style summary of all the places I’ve been.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Dora the explorer, I want to save personal notes about my trips to landmarks.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1EE2DE-996E-49C9-9283-71E6DF47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37BA83-D073-4F36-B3A6-8F7EBB4E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Tina the fisherman I want to privately save a great spot </a:t>
            </a:r>
            <a:r>
              <a:rPr lang="en-US" sz="5400" dirty="0" err="1"/>
              <a:t>i</a:t>
            </a:r>
            <a:r>
              <a:rPr lang="en-US" sz="5400" dirty="0"/>
              <a:t> found that so </a:t>
            </a:r>
            <a:r>
              <a:rPr lang="en-US" sz="5400" dirty="0" err="1"/>
              <a:t>i</a:t>
            </a:r>
            <a:r>
              <a:rPr lang="en-US" sz="5400" dirty="0"/>
              <a:t> can get back to it in the future.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002344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Jane the college aged woman I want to social media blast this location to everyone in my circle.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</a:t>
            </a:r>
            <a:r>
              <a:rPr lang="en-US" sz="4800" dirty="0" smtClean="0"/>
              <a:t>Timmy the </a:t>
            </a:r>
            <a:r>
              <a:rPr lang="en-US" sz="4800" dirty="0"/>
              <a:t>user, </a:t>
            </a:r>
            <a:r>
              <a:rPr lang="en-US" sz="4800" dirty="0" smtClean="0"/>
              <a:t>I want to </a:t>
            </a:r>
            <a:r>
              <a:rPr lang="en-US" sz="4800" dirty="0"/>
              <a:t>point my phone at a landmark and find information about it.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59126"/>
            <a:ext cx="8946541" cy="26892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6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George the photographer, I want all the pictures taken at each location to be associated with the location they were taken at.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49" y="452718"/>
            <a:ext cx="9404723" cy="1400530"/>
          </a:xfrm>
        </p:spPr>
        <p:txBody>
          <a:bodyPr/>
          <a:lstStyle/>
          <a:p>
            <a:r>
              <a:rPr lang="en-US" sz="4800" dirty="0"/>
              <a:t>As Hannah the avid hiker, I want to rate locations so that newcomers to the area know where to go.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Dan the introverted hiker, I want to know the traffic of a landmark so that I can avoid busy places.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Gina the historian, I want some historical information about the landmark.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As Nancy the frequent user, I want to have a list of all the landmarks </a:t>
            </a:r>
            <a:r>
              <a:rPr lang="en-US" sz="4800" dirty="0" err="1"/>
              <a:t>i’ve</a:t>
            </a:r>
            <a:r>
              <a:rPr lang="en-US" sz="4800" dirty="0"/>
              <a:t> visited.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9561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Jimmy the user, I want some visual representations to appear on the screen as </a:t>
            </a:r>
            <a:r>
              <a:rPr lang="en-US" sz="4800" dirty="0" err="1"/>
              <a:t>i</a:t>
            </a:r>
            <a:r>
              <a:rPr lang="en-US" sz="4800" dirty="0"/>
              <a:t> dial in to a landmark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745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4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2797289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688776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46" y="452718"/>
            <a:ext cx="9404723" cy="1400530"/>
          </a:xfrm>
        </p:spPr>
        <p:txBody>
          <a:bodyPr/>
          <a:lstStyle/>
          <a:p>
            <a:r>
              <a:rPr lang="en-US" sz="4800" dirty="0"/>
              <a:t>As Billy the new user, I want to log into an account for this app.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3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80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37227667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378798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182361-C770-430C-97A0-B9298FA3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[Chosen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7FBD9-768E-4864-B576-83C1D02F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[Reason]</a:t>
            </a:r>
          </a:p>
          <a:p>
            <a:r>
              <a:rPr lang="en-US" dirty="0"/>
              <a:t>[Reason]</a:t>
            </a:r>
          </a:p>
        </p:txBody>
      </p:sp>
    </p:spTree>
    <p:extLst>
      <p:ext uri="{BB962C8B-B14F-4D97-AF65-F5344CB8AC3E}">
        <p14:creationId xmlns:p14="http://schemas.microsoft.com/office/powerpoint/2010/main" val="13705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E9964-2DD0-4B8C-9324-5C9218DC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As Rick the user, </a:t>
            </a:r>
            <a:r>
              <a:rPr lang="en-US" sz="5400" dirty="0" err="1"/>
              <a:t>i’d</a:t>
            </a:r>
            <a:r>
              <a:rPr lang="en-US" sz="5400" dirty="0"/>
              <a:t> like a nice measuring tool on the screen to help me pinpoint my target.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3B48-B632-4E60-8736-F1558045D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C612F-2F3A-4260-BDBF-80671B0D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[Feature]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61B333-EC15-417A-92E3-D6641D0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8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5D0AB-9A37-479C-9406-C70EC5D0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[Possible Technology]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3C1AAE-D52E-4865-94E5-9A746F2B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[Pro]</a:t>
            </a:r>
          </a:p>
          <a:p>
            <a:r>
              <a:rPr lang="en-US" dirty="0"/>
              <a:t>[Pro]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[Con]</a:t>
            </a:r>
          </a:p>
          <a:p>
            <a:r>
              <a:rPr lang="en-US" dirty="0"/>
              <a:t>[Con]</a:t>
            </a:r>
          </a:p>
        </p:txBody>
      </p:sp>
    </p:spTree>
    <p:extLst>
      <p:ext uri="{BB962C8B-B14F-4D97-AF65-F5344CB8AC3E}">
        <p14:creationId xmlns:p14="http://schemas.microsoft.com/office/powerpoint/2010/main" val="14726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739</Words>
  <Application>Microsoft Office PowerPoint</Application>
  <PresentationFormat>Custom</PresentationFormat>
  <Paragraphs>185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Ion</vt:lpstr>
      <vt:lpstr>Landmarked</vt:lpstr>
      <vt:lpstr>Description</vt:lpstr>
      <vt:lpstr>As Timmy the user, I want to point my phone at a landmark and find information about it.</vt:lpstr>
      <vt:lpstr>[Feature]</vt:lpstr>
      <vt:lpstr>[Possible Technology]</vt:lpstr>
      <vt:lpstr>[Chosen Technology]</vt:lpstr>
      <vt:lpstr>As Rick the user, i’d like a nice measuring tool on the screen to help me pinpoint my target.</vt:lpstr>
      <vt:lpstr>[Feature]</vt:lpstr>
      <vt:lpstr>[Possible Technology]</vt:lpstr>
      <vt:lpstr>[Chosen Technology]</vt:lpstr>
      <vt:lpstr>As Tommy the mountain hermit, I want to still be able to use the app even if I go months without internet access.</vt:lpstr>
      <vt:lpstr>[Feature]</vt:lpstr>
      <vt:lpstr>[Possible Technology]</vt:lpstr>
      <vt:lpstr>[Chosen Technology]</vt:lpstr>
      <vt:lpstr>As Francine the world traveller, I want to easily show my friends a quick slideshow style summary of all the places I’ve been.</vt:lpstr>
      <vt:lpstr>[Feature]</vt:lpstr>
      <vt:lpstr>[Possible Technology]</vt:lpstr>
      <vt:lpstr>[Chosen Technology]</vt:lpstr>
      <vt:lpstr>As Dora the explorer, I want to save personal notes about my trips to landmarks.</vt:lpstr>
      <vt:lpstr>[Feature]</vt:lpstr>
      <vt:lpstr>[Possible Technology]</vt:lpstr>
      <vt:lpstr>[Chosen Technology]</vt:lpstr>
      <vt:lpstr>As Tina the fisherman I want to privately save a great spot i found that so i can get back to it in the future.</vt:lpstr>
      <vt:lpstr>[Feature]</vt:lpstr>
      <vt:lpstr>[Possible Technology]</vt:lpstr>
      <vt:lpstr>[Chosen Technology]</vt:lpstr>
      <vt:lpstr>As Jane the college aged woman I want to social media blast this location to everyone in my circle.</vt:lpstr>
      <vt:lpstr>[Feature]</vt:lpstr>
      <vt:lpstr>[Possible Technology]</vt:lpstr>
      <vt:lpstr>[Chosen Technology]</vt:lpstr>
      <vt:lpstr>As George the photographer, I want all the pictures taken at each location to be associated with the location they were taken at.</vt:lpstr>
      <vt:lpstr>[Feature]</vt:lpstr>
      <vt:lpstr>[Possible Technology]</vt:lpstr>
      <vt:lpstr>[Chosen Technology]</vt:lpstr>
      <vt:lpstr>As Hannah the avid hiker, I want to rate locations so that newcomers to the area know where to go. </vt:lpstr>
      <vt:lpstr>[Feature]</vt:lpstr>
      <vt:lpstr>[Possible Technology]</vt:lpstr>
      <vt:lpstr>[Chosen Technology]</vt:lpstr>
      <vt:lpstr>As Dan the introverted hiker, I want to know the traffic of a landmark so that I can avoid busy places.</vt:lpstr>
      <vt:lpstr>[Feature]</vt:lpstr>
      <vt:lpstr>[Possible Technology]</vt:lpstr>
      <vt:lpstr>[Chosen Technology]</vt:lpstr>
      <vt:lpstr>As Gina the historian, I want some historical information about the landmark.</vt:lpstr>
      <vt:lpstr>[Feature]</vt:lpstr>
      <vt:lpstr>[Possible Technology]</vt:lpstr>
      <vt:lpstr>[Chosen Technology]</vt:lpstr>
      <vt:lpstr>As Nancy the frequent user, I want to have a list of all the landmarks i’ve visited.</vt:lpstr>
      <vt:lpstr>[Feature]</vt:lpstr>
      <vt:lpstr>[Possible Technology]</vt:lpstr>
      <vt:lpstr>[Chosen Technology]</vt:lpstr>
      <vt:lpstr>As Jimmy the user, I want some visual representations to appear on the screen as i dial in to a landmark</vt:lpstr>
      <vt:lpstr>[Feature]</vt:lpstr>
      <vt:lpstr>[Possible Technology]</vt:lpstr>
      <vt:lpstr>[Chosen Technology]</vt:lpstr>
      <vt:lpstr>As Billy the new user, I want to log into an account for this app.</vt:lpstr>
      <vt:lpstr>[Feature]</vt:lpstr>
      <vt:lpstr>[Possible Technology]</vt:lpstr>
      <vt:lpstr>[Chosen Technology]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Landmarked</dc:title>
  <dc:creator>Junmin Yee</dc:creator>
  <cp:lastModifiedBy>Windows User</cp:lastModifiedBy>
  <cp:revision>3</cp:revision>
  <dcterms:created xsi:type="dcterms:W3CDTF">2018-11-06T04:12:52Z</dcterms:created>
  <dcterms:modified xsi:type="dcterms:W3CDTF">2018-11-06T04:55:11Z</dcterms:modified>
</cp:coreProperties>
</file>