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3" r:id="rId5"/>
    <p:sldId id="285" r:id="rId6"/>
    <p:sldId id="286" r:id="rId7"/>
    <p:sldId id="287" r:id="rId8"/>
    <p:sldId id="292" r:id="rId9"/>
    <p:sldId id="261" r:id="rId10"/>
    <p:sldId id="269" r:id="rId11"/>
    <p:sldId id="297" r:id="rId12"/>
    <p:sldId id="265" r:id="rId13"/>
    <p:sldId id="260" r:id="rId14"/>
    <p:sldId id="274" r:id="rId15"/>
    <p:sldId id="278" r:id="rId16"/>
    <p:sldId id="277" r:id="rId17"/>
    <p:sldId id="276" r:id="rId18"/>
    <p:sldId id="275" r:id="rId19"/>
    <p:sldId id="293" r:id="rId20"/>
    <p:sldId id="271" r:id="rId21"/>
    <p:sldId id="279" r:id="rId22"/>
    <p:sldId id="280" r:id="rId23"/>
    <p:sldId id="281" r:id="rId24"/>
    <p:sldId id="282" r:id="rId25"/>
    <p:sldId id="294" r:id="rId26"/>
    <p:sldId id="272" r:id="rId27"/>
    <p:sldId id="264" r:id="rId28"/>
    <p:sldId id="273" r:id="rId29"/>
    <p:sldId id="270" r:id="rId30"/>
    <p:sldId id="263" r:id="rId31"/>
    <p:sldId id="266" r:id="rId32"/>
    <p:sldId id="262" r:id="rId33"/>
    <p:sldId id="267" r:id="rId34"/>
    <p:sldId id="268" r:id="rId35"/>
    <p:sldId id="284" r:id="rId36"/>
    <p:sldId id="288" r:id="rId37"/>
    <p:sldId id="289" r:id="rId38"/>
    <p:sldId id="290" r:id="rId39"/>
    <p:sldId id="291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83"/>
            <p14:sldId id="285"/>
            <p14:sldId id="286"/>
            <p14:sldId id="287"/>
            <p14:sldId id="292"/>
          </p14:sldIdLst>
        </p14:section>
        <p14:section name="APIs" id="{6FAC944D-8EE9-4352-987A-586435CFB719}">
          <p14:sldIdLst>
            <p14:sldId id="261"/>
            <p14:sldId id="269"/>
            <p14:sldId id="297"/>
            <p14:sldId id="265"/>
            <p14:sldId id="260"/>
            <p14:sldId id="274"/>
            <p14:sldId id="278"/>
            <p14:sldId id="277"/>
            <p14:sldId id="276"/>
            <p14:sldId id="275"/>
            <p14:sldId id="293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  <p14:sldId id="294"/>
          </p14:sldIdLst>
        </p14:section>
        <p14:section name="Database" id="{776900BF-56F2-4C74-9E07-51E0CCFB0B9A}">
          <p14:sldIdLst>
            <p14:sldId id="272"/>
            <p14:sldId id="264"/>
            <p14:sldId id="273"/>
            <p14:sldId id="270"/>
            <p14:sldId id="263"/>
            <p14:sldId id="266"/>
            <p14:sldId id="262"/>
            <p14:sldId id="267"/>
            <p14:sldId id="268"/>
            <p14:sldId id="284"/>
            <p14:sldId id="288"/>
            <p14:sldId id="289"/>
            <p14:sldId id="290"/>
            <p14:sldId id="29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Landmarked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Kelly, Logan, Garrett, Junmin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387B6D7B-9E36-41B2-9086-DE3E1318E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7"/>
          <a:stretch/>
        </p:blipFill>
        <p:spPr>
          <a:xfrm>
            <a:off x="3457422" y="4881465"/>
            <a:ext cx="5276850" cy="20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MediaWiki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Able to pull information from Wikipedia</a:t>
            </a:r>
          </a:p>
          <a:p>
            <a:r>
              <a:rPr lang="en-US" dirty="0"/>
              <a:t>Easy to use and well documented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Not directly from Wikipedia, but the platform they are built on.</a:t>
            </a:r>
          </a:p>
          <a:p>
            <a:r>
              <a:rPr lang="en-US" dirty="0"/>
              <a:t>Requires a pre-fetch or internet access to function properly.</a:t>
            </a:r>
          </a:p>
        </p:txBody>
      </p:sp>
    </p:spTree>
    <p:extLst>
      <p:ext uri="{BB962C8B-B14F-4D97-AF65-F5344CB8AC3E}">
        <p14:creationId xmlns:p14="http://schemas.microsoft.com/office/powerpoint/2010/main" val="11519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53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endParaRPr lang="en-US" dirty="0"/>
          </a:p>
          <a:p>
            <a:r>
              <a:rPr lang="en-US" dirty="0"/>
              <a:t>No cost for us</a:t>
            </a:r>
          </a:p>
          <a:p>
            <a:endParaRPr lang="en-US" dirty="0"/>
          </a:p>
          <a:p>
            <a:r>
              <a:rPr lang="en-US" dirty="0"/>
              <a:t>Can easily integrate calls to other languages such as JavaScript for API calls</a:t>
            </a:r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5789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-[Saved Landmarks]</a:t>
            </a:r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Modern/Latest Features</a:t>
            </a:r>
          </a:p>
          <a:p>
            <a:r>
              <a:rPr lang="en-US" dirty="0"/>
              <a:t>Versatile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significant resources</a:t>
            </a:r>
          </a:p>
          <a:p>
            <a:r>
              <a:rPr lang="en-US" dirty="0"/>
              <a:t>$$$$$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r>
              <a:rPr lang="en-US" dirty="0"/>
              <a:t>Secure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Takes longer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Database management can handle TBs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Lack of documentation</a:t>
            </a:r>
          </a:p>
          <a:p>
            <a:r>
              <a:rPr lang="en-US" dirty="0"/>
              <a:t>Confusing configuration</a:t>
            </a:r>
          </a:p>
          <a:p>
            <a:r>
              <a:rPr lang="en-US" dirty="0"/>
              <a:t>Slower speed during bulk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cost!</a:t>
            </a:r>
          </a:p>
          <a:p>
            <a:endParaRPr lang="en-US" dirty="0"/>
          </a:p>
          <a:p>
            <a:r>
              <a:rPr lang="en-US" dirty="0"/>
              <a:t>Secure for accounts</a:t>
            </a:r>
          </a:p>
          <a:p>
            <a:endParaRPr lang="en-US" dirty="0"/>
          </a:p>
          <a:p>
            <a:r>
              <a:rPr lang="en-US" dirty="0"/>
              <a:t>Enhanced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6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4221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32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96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814</Words>
  <Application>Microsoft Office PowerPoint</Application>
  <PresentationFormat>Widescreen</PresentationFormat>
  <Paragraphs>187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Xamarin</vt:lpstr>
      <vt:lpstr>Unity</vt:lpstr>
      <vt:lpstr>Android Studio</vt:lpstr>
      <vt:lpstr>Chosen Technology: Android Studio</vt:lpstr>
      <vt:lpstr>Questions?</vt:lpstr>
      <vt:lpstr>As Tommy the mountain hermit, I want to still be able to use the app even if I go months without internet access.  -[Local Storage]</vt:lpstr>
      <vt:lpstr>As Gina the historian, I want some historical information about the landmark.     -[Historical Information]</vt:lpstr>
      <vt:lpstr>MediaWiki API</vt:lpstr>
      <vt:lpstr>As Jane the college aged woman I want to social media blast this location to everyone in my circle.   -[Social Media Integration]</vt:lpstr>
      <vt:lpstr>As Rick the user, I’d like a nice measuring tool on the screen to help me pinpoint my target.   -[Measurement Tool]</vt:lpstr>
      <vt:lpstr>Google Maps Platform</vt:lpstr>
      <vt:lpstr>Bing Maps</vt:lpstr>
      <vt:lpstr>TomTom</vt:lpstr>
      <vt:lpstr>Mapbox</vt:lpstr>
      <vt:lpstr>Chosen Technology: Mapbox</vt:lpstr>
      <vt:lpstr>Questions?</vt:lpstr>
      <vt:lpstr>As Jimmy the user, I want some visual representations to appear on the screen as I dial in to a landmark    -[Augmented Landmarks]</vt:lpstr>
      <vt:lpstr>WPF/xaml</vt:lpstr>
      <vt:lpstr>Java GUI</vt:lpstr>
      <vt:lpstr>UX App</vt:lpstr>
      <vt:lpstr>Chosen Technology: WPF/xaml</vt:lpstr>
      <vt:lpstr>Questions?</vt:lpstr>
      <vt:lpstr>As Billy the new user, I want to log into an account for this app.    -[User Accounts]</vt:lpstr>
      <vt:lpstr>As Tina the fisherman I want to privately save a great spot I found that so I can get back to it in the future.   -[Custom Landmarks]</vt:lpstr>
      <vt:lpstr>As Kara the dedicated user, I want to save my landmarks online so I can access them from another device.     -[Saved Landmarks]</vt:lpstr>
      <vt:lpstr>As Nancy the frequent user, I want to have a list of all the landmarks I’ve visited.     -[Landmark History]</vt:lpstr>
      <vt:lpstr>As Dora the explorer, I want to save personal notes about my trips to landmarks so that Swiper doesn’t swipe them.  -[Saved Notes]</vt:lpstr>
      <vt:lpstr>As George the photographer, I want all the pictures taken at each location to be associated with the location they were taken at.  -[Associated Photos]</vt:lpstr>
      <vt:lpstr>As Francine the world traveler, I want to easily show my friends a quick slideshow style summary of all the places I’ve been.  -[Slideshow Summary]</vt:lpstr>
      <vt:lpstr>As Hannah the avid hiker, I want to rate locations so that newcomers to the area know where to go.     -[Rating System]</vt:lpstr>
      <vt:lpstr>As Dan the introverted hiker, I want to know the traffic of a landmark so that I can avoid busy places.    -[Popularity System]</vt:lpstr>
      <vt:lpstr>Oracle Database</vt:lpstr>
      <vt:lpstr>MS SQL Server</vt:lpstr>
      <vt:lpstr>MySQL</vt:lpstr>
      <vt:lpstr>PostgreSQL</vt:lpstr>
      <vt:lpstr>Chosen Technology: MS SQL Server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Windows User</cp:lastModifiedBy>
  <cp:revision>43</cp:revision>
  <dcterms:created xsi:type="dcterms:W3CDTF">2018-11-06T06:19:13Z</dcterms:created>
  <dcterms:modified xsi:type="dcterms:W3CDTF">2018-11-06T22:09:33Z</dcterms:modified>
</cp:coreProperties>
</file>