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74" r:id="rId13"/>
    <p:sldId id="265" r:id="rId14"/>
    <p:sldId id="279" r:id="rId15"/>
    <p:sldId id="275" r:id="rId16"/>
    <p:sldId id="266" r:id="rId17"/>
    <p:sldId id="276" r:id="rId18"/>
    <p:sldId id="269" r:id="rId19"/>
    <p:sldId id="270" r:id="rId20"/>
    <p:sldId id="267" r:id="rId21"/>
    <p:sldId id="277" r:id="rId22"/>
    <p:sldId id="268" r:id="rId23"/>
    <p:sldId id="27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74"/>
            <p14:sldId id="265"/>
            <p14:sldId id="279"/>
            <p14:sldId id="275"/>
            <p14:sldId id="266"/>
            <p14:sldId id="276"/>
            <p14:sldId id="269"/>
            <p14:sldId id="270"/>
            <p14:sldId id="267"/>
            <p14:sldId id="277"/>
            <p14:sldId id="268"/>
            <p14:sldId id="273"/>
            <p14:sldId id="2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the 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building without enough design work</a:t>
            </a:r>
          </a:p>
          <a:p>
            <a:r>
              <a:rPr lang="en-US" dirty="0" smtClean="0"/>
              <a:t>Led to wasted time </a:t>
            </a:r>
          </a:p>
          <a:p>
            <a:r>
              <a:rPr lang="en-US" dirty="0" smtClean="0"/>
              <a:t>Refocus </a:t>
            </a:r>
            <a:r>
              <a:rPr lang="en-US" dirty="0"/>
              <a:t>at 1.5-2 weeks into sprint</a:t>
            </a:r>
          </a:p>
          <a:p>
            <a:r>
              <a:rPr lang="en-US" dirty="0" smtClean="0"/>
              <a:t>Shifted focus to focus on core functionality must-haves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a UML style layout of our app navigation</a:t>
            </a:r>
          </a:p>
          <a:p>
            <a:r>
              <a:rPr lang="en-US" dirty="0" smtClean="0"/>
              <a:t>Emphasis on need vs want</a:t>
            </a:r>
          </a:p>
          <a:p>
            <a:r>
              <a:rPr lang="en-US" dirty="0" smtClean="0"/>
              <a:t>Grab bag of features</a:t>
            </a:r>
          </a:p>
          <a:p>
            <a:r>
              <a:rPr lang="en-US" dirty="0" smtClean="0"/>
              <a:t>Accommodating user stories</a:t>
            </a:r>
          </a:p>
          <a:p>
            <a:r>
              <a:rPr lang="en-US" dirty="0" smtClean="0"/>
              <a:t>Removed areas that weren’t justified by a user 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"/>
            <a:ext cx="12009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Dove into documentation</a:t>
            </a:r>
          </a:p>
          <a:p>
            <a:r>
              <a:rPr lang="en-US" dirty="0" smtClean="0"/>
              <a:t>Used our acquired key to interact with the API</a:t>
            </a:r>
          </a:p>
          <a:p>
            <a:r>
              <a:rPr lang="en-US" dirty="0" smtClean="0"/>
              <a:t>Implemented drawing a map</a:t>
            </a:r>
          </a:p>
          <a:p>
            <a:r>
              <a:rPr lang="en-US" dirty="0" smtClean="0"/>
              <a:t>Current points are arbitrary, but easily modified to reflect points produced by algorithm </a:t>
            </a:r>
          </a:p>
          <a:p>
            <a:r>
              <a:rPr lang="en-US" dirty="0" smtClean="0"/>
              <a:t>Currently working on:</a:t>
            </a:r>
          </a:p>
          <a:p>
            <a:pPr lvl="1"/>
            <a:r>
              <a:rPr lang="en-US" dirty="0" smtClean="0"/>
              <a:t>Refining large map into a rectangular shaped map in direction phone is pointing</a:t>
            </a:r>
          </a:p>
          <a:p>
            <a:pPr lvl="1"/>
            <a:r>
              <a:rPr lang="en-US" dirty="0" smtClean="0"/>
              <a:t>Drawing markers for landmarks in refined map</a:t>
            </a:r>
          </a:p>
          <a:p>
            <a:pPr lvl="1"/>
            <a:r>
              <a:rPr lang="en-US" dirty="0" smtClean="0"/>
              <a:t>Drawing custom markers (custom landmark locations)</a:t>
            </a:r>
          </a:p>
          <a:p>
            <a:pPr lvl="1"/>
            <a:r>
              <a:rPr lang="en-US" dirty="0" smtClean="0"/>
              <a:t>Retrieving location data from refined map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 an algorithm that will get coordinates for drawing our maps</a:t>
            </a:r>
          </a:p>
          <a:p>
            <a:r>
              <a:rPr lang="en-US" dirty="0" smtClean="0"/>
              <a:t>Design a GUI around our user stories</a:t>
            </a:r>
            <a:endParaRPr lang="en-US" dirty="0"/>
          </a:p>
          <a:p>
            <a:r>
              <a:rPr lang="en-US" dirty="0" smtClean="0"/>
              <a:t>Configure </a:t>
            </a:r>
            <a:r>
              <a:rPr lang="en-US" dirty="0" err="1" smtClean="0"/>
              <a:t>Mapbox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Retrieve data from hardware sensors</a:t>
            </a:r>
          </a:p>
          <a:p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386</Words>
  <Application>Microsoft Office PowerPoint</Application>
  <PresentationFormat>Custom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Problems in the beginning</vt:lpstr>
      <vt:lpstr>UML Design</vt:lpstr>
      <vt:lpstr>Questions?</vt:lpstr>
      <vt:lpstr>GUI Design</vt:lpstr>
      <vt:lpstr>PowerPoint Presentation</vt:lpstr>
      <vt:lpstr>Questions?</vt:lpstr>
      <vt:lpstr>Algorithm</vt:lpstr>
      <vt:lpstr>Questions?</vt:lpstr>
      <vt:lpstr>Sensors</vt:lpstr>
      <vt:lpstr>MapBox API</vt:lpstr>
      <vt:lpstr>Database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Windows User</cp:lastModifiedBy>
  <cp:revision>11</cp:revision>
  <dcterms:created xsi:type="dcterms:W3CDTF">2018-11-27T04:03:48Z</dcterms:created>
  <dcterms:modified xsi:type="dcterms:W3CDTF">2018-11-27T10:02:29Z</dcterms:modified>
</cp:coreProperties>
</file>