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B3F1C-CB3B-4E6A-8BDA-8B3A12B8DEB3}" v="44" dt="2020-04-21T18:12:28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660" autoAdjust="0"/>
  </p:normalViewPr>
  <p:slideViewPr>
    <p:cSldViewPr snapToGrid="0">
      <p:cViewPr varScale="1">
        <p:scale>
          <a:sx n="68" d="100"/>
          <a:sy n="68" d="100"/>
        </p:scale>
        <p:origin x="125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min Yee" userId="e80db7be-0b9c-4fd2-a55d-d9de07dd06a6" providerId="ADAL" clId="{48EB3F1C-CB3B-4E6A-8BDA-8B3A12B8DEB3}"/>
    <pc:docChg chg="undo redo custSel mod addSld modSld">
      <pc:chgData name="Junmin Yee" userId="e80db7be-0b9c-4fd2-a55d-d9de07dd06a6" providerId="ADAL" clId="{48EB3F1C-CB3B-4E6A-8BDA-8B3A12B8DEB3}" dt="2020-04-21T18:49:57.060" v="1973" actId="20577"/>
      <pc:docMkLst>
        <pc:docMk/>
      </pc:docMkLst>
      <pc:sldChg chg="addSp modSp add mod setBg modNotesTx">
        <pc:chgData name="Junmin Yee" userId="e80db7be-0b9c-4fd2-a55d-d9de07dd06a6" providerId="ADAL" clId="{48EB3F1C-CB3B-4E6A-8BDA-8B3A12B8DEB3}" dt="2020-04-21T18:33:26.561" v="1371" actId="20577"/>
        <pc:sldMkLst>
          <pc:docMk/>
          <pc:sldMk cId="749953632" sldId="257"/>
        </pc:sldMkLst>
        <pc:spChg chg="mod">
          <ac:chgData name="Junmin Yee" userId="e80db7be-0b9c-4fd2-a55d-d9de07dd06a6" providerId="ADAL" clId="{48EB3F1C-CB3B-4E6A-8BDA-8B3A12B8DEB3}" dt="2020-04-21T06:38:00.286" v="1016" actId="26606"/>
          <ac:spMkLst>
            <pc:docMk/>
            <pc:sldMk cId="749953632" sldId="257"/>
            <ac:spMk id="2" creationId="{4B99F1CC-DD20-4371-B52D-B6B92D3CC224}"/>
          </ac:spMkLst>
        </pc:spChg>
        <pc:spChg chg="mod">
          <ac:chgData name="Junmin Yee" userId="e80db7be-0b9c-4fd2-a55d-d9de07dd06a6" providerId="ADAL" clId="{48EB3F1C-CB3B-4E6A-8BDA-8B3A12B8DEB3}" dt="2020-04-21T18:31:17.846" v="1082" actId="20577"/>
          <ac:spMkLst>
            <pc:docMk/>
            <pc:sldMk cId="749953632" sldId="257"/>
            <ac:spMk id="3" creationId="{B737D4F4-1BBF-4BEB-A19E-8449C7A0A42A}"/>
          </ac:spMkLst>
        </pc:spChg>
        <pc:cxnChg chg="add">
          <ac:chgData name="Junmin Yee" userId="e80db7be-0b9c-4fd2-a55d-d9de07dd06a6" providerId="ADAL" clId="{48EB3F1C-CB3B-4E6A-8BDA-8B3A12B8DEB3}" dt="2020-04-21T06:38:00.286" v="1016" actId="26606"/>
          <ac:cxnSpMkLst>
            <pc:docMk/>
            <pc:sldMk cId="749953632" sldId="257"/>
            <ac:cxnSpMk id="8" creationId="{0B5F7E3B-C5F1-40E0-A491-558BAFBC1127}"/>
          </ac:cxnSpMkLst>
        </pc:cxnChg>
      </pc:sldChg>
      <pc:sldChg chg="addSp delSp modSp add mod setBg delDesignElem modNotesTx">
        <pc:chgData name="Junmin Yee" userId="e80db7be-0b9c-4fd2-a55d-d9de07dd06a6" providerId="ADAL" clId="{48EB3F1C-CB3B-4E6A-8BDA-8B3A12B8DEB3}" dt="2020-04-21T18:33:44.891" v="1386" actId="20577"/>
        <pc:sldMkLst>
          <pc:docMk/>
          <pc:sldMk cId="256340891" sldId="258"/>
        </pc:sldMkLst>
        <pc:spChg chg="mod">
          <ac:chgData name="Junmin Yee" userId="e80db7be-0b9c-4fd2-a55d-d9de07dd06a6" providerId="ADAL" clId="{48EB3F1C-CB3B-4E6A-8BDA-8B3A12B8DEB3}" dt="2020-04-21T06:31:14.088" v="1014" actId="20577"/>
          <ac:spMkLst>
            <pc:docMk/>
            <pc:sldMk cId="256340891" sldId="258"/>
            <ac:spMk id="2" creationId="{0A4EF5B3-539F-47EE-BC64-4EDF607B57E6}"/>
          </ac:spMkLst>
        </pc:spChg>
        <pc:spChg chg="del mod">
          <ac:chgData name="Junmin Yee" userId="e80db7be-0b9c-4fd2-a55d-d9de07dd06a6" providerId="ADAL" clId="{48EB3F1C-CB3B-4E6A-8BDA-8B3A12B8DEB3}" dt="2020-04-21T06:22:17.046" v="908" actId="478"/>
          <ac:spMkLst>
            <pc:docMk/>
            <pc:sldMk cId="256340891" sldId="258"/>
            <ac:spMk id="3" creationId="{A0B72871-7079-488E-A1E3-8AFCD923580E}"/>
          </ac:spMkLst>
        </pc:spChg>
        <pc:spChg chg="add del">
          <ac:chgData name="Junmin Yee" userId="e80db7be-0b9c-4fd2-a55d-d9de07dd06a6" providerId="ADAL" clId="{48EB3F1C-CB3B-4E6A-8BDA-8B3A12B8DEB3}" dt="2020-04-21T05:38:42.810" v="904" actId="26606"/>
          <ac:spMkLst>
            <pc:docMk/>
            <pc:sldMk cId="256340891" sldId="258"/>
            <ac:spMk id="13" creationId="{8DF4D7F6-81B5-452A-9CE6-76D81F91D41B}"/>
          </ac:spMkLst>
        </pc:spChg>
        <pc:spChg chg="add del">
          <ac:chgData name="Junmin Yee" userId="e80db7be-0b9c-4fd2-a55d-d9de07dd06a6" providerId="ADAL" clId="{48EB3F1C-CB3B-4E6A-8BDA-8B3A12B8DEB3}" dt="2020-04-21T05:38:42.810" v="904" actId="26606"/>
          <ac:spMkLst>
            <pc:docMk/>
            <pc:sldMk cId="256340891" sldId="258"/>
            <ac:spMk id="15" creationId="{4600514D-20FB-4559-97DC-D1DC39E6C3DE}"/>
          </ac:spMkLst>
        </pc:spChg>
        <pc:spChg chg="add del">
          <ac:chgData name="Junmin Yee" userId="e80db7be-0b9c-4fd2-a55d-d9de07dd06a6" providerId="ADAL" clId="{48EB3F1C-CB3B-4E6A-8BDA-8B3A12B8DEB3}" dt="2020-04-21T05:38:42.810" v="904" actId="26606"/>
          <ac:spMkLst>
            <pc:docMk/>
            <pc:sldMk cId="256340891" sldId="258"/>
            <ac:spMk id="17" creationId="{266F638A-E405-4AC0-B984-72E5813B0DD1}"/>
          </ac:spMkLst>
        </pc:spChg>
        <pc:spChg chg="add del">
          <ac:chgData name="Junmin Yee" userId="e80db7be-0b9c-4fd2-a55d-d9de07dd06a6" providerId="ADAL" clId="{48EB3F1C-CB3B-4E6A-8BDA-8B3A12B8DEB3}" dt="2020-04-21T05:38:42.810" v="904" actId="26606"/>
          <ac:spMkLst>
            <pc:docMk/>
            <pc:sldMk cId="256340891" sldId="258"/>
            <ac:spMk id="23" creationId="{27B538D5-95DB-47ED-9CB4-34AE5BF78E6B}"/>
          </ac:spMkLst>
        </pc:spChg>
        <pc:spChg chg="add del">
          <ac:chgData name="Junmin Yee" userId="e80db7be-0b9c-4fd2-a55d-d9de07dd06a6" providerId="ADAL" clId="{48EB3F1C-CB3B-4E6A-8BDA-8B3A12B8DEB3}" dt="2020-04-21T05:38:44.999" v="906" actId="26606"/>
          <ac:spMkLst>
            <pc:docMk/>
            <pc:sldMk cId="256340891" sldId="258"/>
            <ac:spMk id="25" creationId="{E80B86A7-A1EC-475B-9166-88902B033A38}"/>
          </ac:spMkLst>
        </pc:spChg>
        <pc:spChg chg="add del">
          <ac:chgData name="Junmin Yee" userId="e80db7be-0b9c-4fd2-a55d-d9de07dd06a6" providerId="ADAL" clId="{48EB3F1C-CB3B-4E6A-8BDA-8B3A12B8DEB3}" dt="2020-04-21T05:38:44.999" v="906" actId="26606"/>
          <ac:spMkLst>
            <pc:docMk/>
            <pc:sldMk cId="256340891" sldId="258"/>
            <ac:spMk id="26" creationId="{C2C29CB1-9F74-4879-A6AF-AEA67B6F1F4D}"/>
          </ac:spMkLst>
        </pc:spChg>
        <pc:spChg chg="add del">
          <ac:chgData name="Junmin Yee" userId="e80db7be-0b9c-4fd2-a55d-d9de07dd06a6" providerId="ADAL" clId="{48EB3F1C-CB3B-4E6A-8BDA-8B3A12B8DEB3}" dt="2020-04-21T05:38:44.999" v="906" actId="26606"/>
          <ac:spMkLst>
            <pc:docMk/>
            <pc:sldMk cId="256340891" sldId="258"/>
            <ac:spMk id="27" creationId="{7E2C7115-5336-410C-AD71-0F0952A2E5A7}"/>
          </ac:spMkLst>
        </pc:spChg>
        <pc:spChg chg="add del">
          <ac:chgData name="Junmin Yee" userId="e80db7be-0b9c-4fd2-a55d-d9de07dd06a6" providerId="ADAL" clId="{48EB3F1C-CB3B-4E6A-8BDA-8B3A12B8DEB3}" dt="2020-04-21T06:23:15.647" v="923"/>
          <ac:spMkLst>
            <pc:docMk/>
            <pc:sldMk cId="256340891" sldId="258"/>
            <ac:spMk id="29" creationId="{8DF4D7F6-81B5-452A-9CE6-76D81F91D41B}"/>
          </ac:spMkLst>
        </pc:spChg>
        <pc:spChg chg="add del">
          <ac:chgData name="Junmin Yee" userId="e80db7be-0b9c-4fd2-a55d-d9de07dd06a6" providerId="ADAL" clId="{48EB3F1C-CB3B-4E6A-8BDA-8B3A12B8DEB3}" dt="2020-04-21T06:23:15.647" v="923"/>
          <ac:spMkLst>
            <pc:docMk/>
            <pc:sldMk cId="256340891" sldId="258"/>
            <ac:spMk id="30" creationId="{4600514D-20FB-4559-97DC-D1DC39E6C3DE}"/>
          </ac:spMkLst>
        </pc:spChg>
        <pc:spChg chg="add del">
          <ac:chgData name="Junmin Yee" userId="e80db7be-0b9c-4fd2-a55d-d9de07dd06a6" providerId="ADAL" clId="{48EB3F1C-CB3B-4E6A-8BDA-8B3A12B8DEB3}" dt="2020-04-21T06:23:15.647" v="923"/>
          <ac:spMkLst>
            <pc:docMk/>
            <pc:sldMk cId="256340891" sldId="258"/>
            <ac:spMk id="31" creationId="{266F638A-E405-4AC0-B984-72E5813B0DD1}"/>
          </ac:spMkLst>
        </pc:spChg>
        <pc:spChg chg="add del">
          <ac:chgData name="Junmin Yee" userId="e80db7be-0b9c-4fd2-a55d-d9de07dd06a6" providerId="ADAL" clId="{48EB3F1C-CB3B-4E6A-8BDA-8B3A12B8DEB3}" dt="2020-04-21T06:23:15.647" v="923"/>
          <ac:spMkLst>
            <pc:docMk/>
            <pc:sldMk cId="256340891" sldId="258"/>
            <ac:spMk id="34" creationId="{27B538D5-95DB-47ED-9CB4-34AE5BF78E6B}"/>
          </ac:spMkLst>
        </pc:spChg>
        <pc:spChg chg="add del">
          <ac:chgData name="Junmin Yee" userId="e80db7be-0b9c-4fd2-a55d-d9de07dd06a6" providerId="ADAL" clId="{48EB3F1C-CB3B-4E6A-8BDA-8B3A12B8DEB3}" dt="2020-04-21T06:22:45.013" v="916" actId="26606"/>
          <ac:spMkLst>
            <pc:docMk/>
            <pc:sldMk cId="256340891" sldId="258"/>
            <ac:spMk id="51" creationId="{5A7802B6-FF37-40CF-A7E2-6F2A0D9A91EF}"/>
          </ac:spMkLst>
        </pc:spChg>
        <pc:grpChg chg="add del">
          <ac:chgData name="Junmin Yee" userId="e80db7be-0b9c-4fd2-a55d-d9de07dd06a6" providerId="ADAL" clId="{48EB3F1C-CB3B-4E6A-8BDA-8B3A12B8DEB3}" dt="2020-04-21T06:22:42.444" v="914" actId="26606"/>
          <ac:grpSpMkLst>
            <pc:docMk/>
            <pc:sldMk cId="256340891" sldId="258"/>
            <ac:grpSpMk id="39" creationId="{B4DE830A-B531-4A3B-96F6-0ECE88B08555}"/>
          </ac:grpSpMkLst>
        </pc:grpChg>
        <pc:grpChg chg="add del">
          <ac:chgData name="Junmin Yee" userId="e80db7be-0b9c-4fd2-a55d-d9de07dd06a6" providerId="ADAL" clId="{48EB3F1C-CB3B-4E6A-8BDA-8B3A12B8DEB3}" dt="2020-04-21T06:22:45.013" v="916" actId="26606"/>
          <ac:grpSpMkLst>
            <pc:docMk/>
            <pc:sldMk cId="256340891" sldId="258"/>
            <ac:grpSpMk id="52" creationId="{B4DE830A-B531-4A3B-96F6-0ECE88B08555}"/>
          </ac:grpSpMkLst>
        </pc:grpChg>
        <pc:picChg chg="add del mod">
          <ac:chgData name="Junmin Yee" userId="e80db7be-0b9c-4fd2-a55d-d9de07dd06a6" providerId="ADAL" clId="{48EB3F1C-CB3B-4E6A-8BDA-8B3A12B8DEB3}" dt="2020-04-21T06:22:52.209" v="921" actId="21"/>
          <ac:picMkLst>
            <pc:docMk/>
            <pc:sldMk cId="256340891" sldId="258"/>
            <ac:picMk id="4" creationId="{065F0E95-9498-4840-B341-5F4C7D38368F}"/>
          </ac:picMkLst>
        </pc:picChg>
        <pc:picChg chg="add mod">
          <ac:chgData name="Junmin Yee" userId="e80db7be-0b9c-4fd2-a55d-d9de07dd06a6" providerId="ADAL" clId="{48EB3F1C-CB3B-4E6A-8BDA-8B3A12B8DEB3}" dt="2020-04-21T06:26:21.165" v="986" actId="14100"/>
          <ac:picMkLst>
            <pc:docMk/>
            <pc:sldMk cId="256340891" sldId="258"/>
            <ac:picMk id="5" creationId="{BACC8168-674E-4D78-AEF9-9AB58562BF0C}"/>
          </ac:picMkLst>
        </pc:picChg>
        <pc:picChg chg="add del mod">
          <ac:chgData name="Junmin Yee" userId="e80db7be-0b9c-4fd2-a55d-d9de07dd06a6" providerId="ADAL" clId="{48EB3F1C-CB3B-4E6A-8BDA-8B3A12B8DEB3}" dt="2020-04-21T06:24:44.748" v="982" actId="478"/>
          <ac:picMkLst>
            <pc:docMk/>
            <pc:sldMk cId="256340891" sldId="258"/>
            <ac:picMk id="35" creationId="{C15DCF95-2DFC-487D-B2AD-C64DCAA8737E}"/>
          </ac:picMkLst>
        </pc:picChg>
        <pc:cxnChg chg="add del">
          <ac:chgData name="Junmin Yee" userId="e80db7be-0b9c-4fd2-a55d-d9de07dd06a6" providerId="ADAL" clId="{48EB3F1C-CB3B-4E6A-8BDA-8B3A12B8DEB3}" dt="2020-04-21T05:38:45.011" v="907" actId="26606"/>
          <ac:cxnSpMkLst>
            <pc:docMk/>
            <pc:sldMk cId="256340891" sldId="258"/>
            <ac:cxnSpMk id="8" creationId="{0B5F7E3B-C5F1-40E0-A491-558BAFBC1127}"/>
          </ac:cxnSpMkLst>
        </pc:cxnChg>
        <pc:cxnChg chg="add del">
          <ac:chgData name="Junmin Yee" userId="e80db7be-0b9c-4fd2-a55d-d9de07dd06a6" providerId="ADAL" clId="{48EB3F1C-CB3B-4E6A-8BDA-8B3A12B8DEB3}" dt="2020-04-21T05:38:42.810" v="904" actId="26606"/>
          <ac:cxnSpMkLst>
            <pc:docMk/>
            <pc:sldMk cId="256340891" sldId="258"/>
            <ac:cxnSpMk id="19" creationId="{7D1CBE93-B17D-4509-843C-82287C38032A}"/>
          </ac:cxnSpMkLst>
        </pc:cxnChg>
        <pc:cxnChg chg="add del">
          <ac:chgData name="Junmin Yee" userId="e80db7be-0b9c-4fd2-a55d-d9de07dd06a6" providerId="ADAL" clId="{48EB3F1C-CB3B-4E6A-8BDA-8B3A12B8DEB3}" dt="2020-04-21T05:38:42.810" v="904" actId="26606"/>
          <ac:cxnSpMkLst>
            <pc:docMk/>
            <pc:sldMk cId="256340891" sldId="258"/>
            <ac:cxnSpMk id="21" creationId="{AE6277B4-6A43-48AB-89B2-3442221619CC}"/>
          </ac:cxnSpMkLst>
        </pc:cxnChg>
        <pc:cxnChg chg="add del">
          <ac:chgData name="Junmin Yee" userId="e80db7be-0b9c-4fd2-a55d-d9de07dd06a6" providerId="ADAL" clId="{48EB3F1C-CB3B-4E6A-8BDA-8B3A12B8DEB3}" dt="2020-04-21T06:23:15.647" v="923"/>
          <ac:cxnSpMkLst>
            <pc:docMk/>
            <pc:sldMk cId="256340891" sldId="258"/>
            <ac:cxnSpMk id="32" creationId="{7D1CBE93-B17D-4509-843C-82287C38032A}"/>
          </ac:cxnSpMkLst>
        </pc:cxnChg>
        <pc:cxnChg chg="add del">
          <ac:chgData name="Junmin Yee" userId="e80db7be-0b9c-4fd2-a55d-d9de07dd06a6" providerId="ADAL" clId="{48EB3F1C-CB3B-4E6A-8BDA-8B3A12B8DEB3}" dt="2020-04-21T06:23:15.647" v="923"/>
          <ac:cxnSpMkLst>
            <pc:docMk/>
            <pc:sldMk cId="256340891" sldId="258"/>
            <ac:cxnSpMk id="33" creationId="{AE6277B4-6A43-48AB-89B2-3442221619CC}"/>
          </ac:cxnSpMkLst>
        </pc:cxnChg>
      </pc:sldChg>
      <pc:sldChg chg="addSp delSp modSp add mod setBg modNotesTx">
        <pc:chgData name="Junmin Yee" userId="e80db7be-0b9c-4fd2-a55d-d9de07dd06a6" providerId="ADAL" clId="{48EB3F1C-CB3B-4E6A-8BDA-8B3A12B8DEB3}" dt="2020-04-21T18:34:02.995" v="1451" actId="20577"/>
        <pc:sldMkLst>
          <pc:docMk/>
          <pc:sldMk cId="2066021848" sldId="259"/>
        </pc:sldMkLst>
        <pc:spChg chg="mod">
          <ac:chgData name="Junmin Yee" userId="e80db7be-0b9c-4fd2-a55d-d9de07dd06a6" providerId="ADAL" clId="{48EB3F1C-CB3B-4E6A-8BDA-8B3A12B8DEB3}" dt="2020-04-20T18:45:36.628" v="112" actId="26606"/>
          <ac:spMkLst>
            <pc:docMk/>
            <pc:sldMk cId="2066021848" sldId="259"/>
            <ac:spMk id="2" creationId="{CDA521A4-BADC-4E63-B949-389DD5D761BD}"/>
          </ac:spMkLst>
        </pc:spChg>
        <pc:spChg chg="del mod">
          <ac:chgData name="Junmin Yee" userId="e80db7be-0b9c-4fd2-a55d-d9de07dd06a6" providerId="ADAL" clId="{48EB3F1C-CB3B-4E6A-8BDA-8B3A12B8DEB3}" dt="2020-04-21T07:00:07.339" v="1017" actId="478"/>
          <ac:spMkLst>
            <pc:docMk/>
            <pc:sldMk cId="2066021848" sldId="259"/>
            <ac:spMk id="3" creationId="{18E554F3-4D5C-4959-8FAA-B88C0480CBA0}"/>
          </ac:spMkLst>
        </pc:spChg>
        <pc:spChg chg="add">
          <ac:chgData name="Junmin Yee" userId="e80db7be-0b9c-4fd2-a55d-d9de07dd06a6" providerId="ADAL" clId="{48EB3F1C-CB3B-4E6A-8BDA-8B3A12B8DEB3}" dt="2020-04-20T18:45:36.628" v="112" actId="26606"/>
          <ac:spMkLst>
            <pc:docMk/>
            <pc:sldMk cId="2066021848" sldId="259"/>
            <ac:spMk id="8" creationId="{E80B86A7-A1EC-475B-9166-88902B033A38}"/>
          </ac:spMkLst>
        </pc:spChg>
        <pc:spChg chg="add">
          <ac:chgData name="Junmin Yee" userId="e80db7be-0b9c-4fd2-a55d-d9de07dd06a6" providerId="ADAL" clId="{48EB3F1C-CB3B-4E6A-8BDA-8B3A12B8DEB3}" dt="2020-04-20T18:45:36.628" v="112" actId="26606"/>
          <ac:spMkLst>
            <pc:docMk/>
            <pc:sldMk cId="2066021848" sldId="259"/>
            <ac:spMk id="10" creationId="{C2C29CB1-9F74-4879-A6AF-AEA67B6F1F4D}"/>
          </ac:spMkLst>
        </pc:spChg>
        <pc:spChg chg="add">
          <ac:chgData name="Junmin Yee" userId="e80db7be-0b9c-4fd2-a55d-d9de07dd06a6" providerId="ADAL" clId="{48EB3F1C-CB3B-4E6A-8BDA-8B3A12B8DEB3}" dt="2020-04-20T18:45:36.628" v="112" actId="26606"/>
          <ac:spMkLst>
            <pc:docMk/>
            <pc:sldMk cId="2066021848" sldId="259"/>
            <ac:spMk id="12" creationId="{7E2C7115-5336-410C-AD71-0F0952A2E5A7}"/>
          </ac:spMkLst>
        </pc:spChg>
        <pc:picChg chg="add mod">
          <ac:chgData name="Junmin Yee" userId="e80db7be-0b9c-4fd2-a55d-d9de07dd06a6" providerId="ADAL" clId="{48EB3F1C-CB3B-4E6A-8BDA-8B3A12B8DEB3}" dt="2020-04-21T07:00:11.687" v="1020" actId="14100"/>
          <ac:picMkLst>
            <pc:docMk/>
            <pc:sldMk cId="2066021848" sldId="259"/>
            <ac:picMk id="4" creationId="{5826BA85-FFEE-4BC1-BFE2-208E67FD35B7}"/>
          </ac:picMkLst>
        </pc:picChg>
      </pc:sldChg>
      <pc:sldChg chg="addSp delSp modSp add mod setBg setClrOvrMap">
        <pc:chgData name="Junmin Yee" userId="e80db7be-0b9c-4fd2-a55d-d9de07dd06a6" providerId="ADAL" clId="{48EB3F1C-CB3B-4E6A-8BDA-8B3A12B8DEB3}" dt="2020-04-20T21:25:55.177" v="902" actId="26606"/>
        <pc:sldMkLst>
          <pc:docMk/>
          <pc:sldMk cId="2393808970" sldId="260"/>
        </pc:sldMkLst>
        <pc:spChg chg="mod ord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2" creationId="{BCE7F1D5-46E4-4DAA-A31C-DEEFE68B56D4}"/>
          </ac:spMkLst>
        </pc:spChg>
        <pc:spChg chg="del">
          <ac:chgData name="Junmin Yee" userId="e80db7be-0b9c-4fd2-a55d-d9de07dd06a6" providerId="ADAL" clId="{48EB3F1C-CB3B-4E6A-8BDA-8B3A12B8DEB3}" dt="2020-04-20T18:45:20.179" v="110"/>
          <ac:spMkLst>
            <pc:docMk/>
            <pc:sldMk cId="2393808970" sldId="260"/>
            <ac:spMk id="3" creationId="{A1161037-D40E-4CAD-833B-2F7B4EDF7BF3}"/>
          </ac:spMkLst>
        </pc:spChg>
        <pc:spChg chg="add mod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4" creationId="{8D25888E-E556-4823-94C1-1BD58AE62C18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21" creationId="{9179DE42-5613-4B35-A1E6-6CCBAA13C743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27" creationId="{52FB45E9-914E-4471-AC87-E475CD51767D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29" creationId="{C310626D-5743-49D4-8F7D-88C4F8F05774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31" creationId="{3C195FC1-B568-4C72-9902-34CB35DDD7A1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33" creationId="{EF2BDF77-362C-43F0-8CBB-A969EC2AE0C4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35" creationId="{4BE96B01-3929-432D-B8C2-ADBCB74C2EF4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37" creationId="{2A6FCDE6-CDE2-4C51-B18E-A95CFB679714}"/>
          </ac:spMkLst>
        </pc:spChg>
        <pc:spChg chg="add del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39" creationId="{9D2E8756-2465-473A-BA2A-2DB1D6224745}"/>
          </ac:spMkLst>
        </pc:spChg>
        <pc:spChg chg="add del">
          <ac:chgData name="Junmin Yee" userId="e80db7be-0b9c-4fd2-a55d-d9de07dd06a6" providerId="ADAL" clId="{48EB3F1C-CB3B-4E6A-8BDA-8B3A12B8DEB3}" dt="2020-04-20T21:25:49.255" v="893" actId="26606"/>
          <ac:spMkLst>
            <pc:docMk/>
            <pc:sldMk cId="2393808970" sldId="260"/>
            <ac:spMk id="56" creationId="{0ADFFC45-3DC9-4433-926F-043E879D9DFC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62" creationId="{52FB45E9-914E-4471-AC87-E475CD51767D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64" creationId="{C310626D-5743-49D4-8F7D-88C4F8F05774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66" creationId="{3C195FC1-B568-4C72-9902-34CB35DDD7A1}"/>
          </ac:spMkLst>
        </pc:spChg>
        <pc:spChg chg="add del">
          <ac:chgData name="Junmin Yee" userId="e80db7be-0b9c-4fd2-a55d-d9de07dd06a6" providerId="ADAL" clId="{48EB3F1C-CB3B-4E6A-8BDA-8B3A12B8DEB3}" dt="2020-04-20T21:25:49.255" v="893" actId="26606"/>
          <ac:spMkLst>
            <pc:docMk/>
            <pc:sldMk cId="2393808970" sldId="260"/>
            <ac:spMk id="67" creationId="{69370F01-B8C9-4CE4-824C-92B2792E6ED0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68" creationId="{EF2BDF77-362C-43F0-8CBB-A969EC2AE0C4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70" creationId="{4BE96B01-3929-432D-B8C2-ADBCB74C2EF4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71" creationId="{9179DE42-5613-4B35-A1E6-6CCBAA13C743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72" creationId="{2A6FCDE6-CDE2-4C51-B18E-A95CFB679714}"/>
          </ac:spMkLst>
        </pc:spChg>
        <pc:spChg chg="add del">
          <ac:chgData name="Junmin Yee" userId="e80db7be-0b9c-4fd2-a55d-d9de07dd06a6" providerId="ADAL" clId="{48EB3F1C-CB3B-4E6A-8BDA-8B3A12B8DEB3}" dt="2020-04-20T21:25:49.923" v="895" actId="26606"/>
          <ac:spMkLst>
            <pc:docMk/>
            <pc:sldMk cId="2393808970" sldId="260"/>
            <ac:spMk id="74" creationId="{9D2E8756-2465-473A-BA2A-2DB1D6224745}"/>
          </ac:spMkLst>
        </pc:spChg>
        <pc:spChg chg="add del">
          <ac:chgData name="Junmin Yee" userId="e80db7be-0b9c-4fd2-a55d-d9de07dd06a6" providerId="ADAL" clId="{48EB3F1C-CB3B-4E6A-8BDA-8B3A12B8DEB3}" dt="2020-04-20T21:25:53.470" v="897" actId="26606"/>
          <ac:spMkLst>
            <pc:docMk/>
            <pc:sldMk cId="2393808970" sldId="260"/>
            <ac:spMk id="77" creationId="{2783C067-F8BF-4755-B516-8A0CD74CF60C}"/>
          </ac:spMkLst>
        </pc:spChg>
        <pc:spChg chg="add del">
          <ac:chgData name="Junmin Yee" userId="e80db7be-0b9c-4fd2-a55d-d9de07dd06a6" providerId="ADAL" clId="{48EB3F1C-CB3B-4E6A-8BDA-8B3A12B8DEB3}" dt="2020-04-20T21:25:53.470" v="897" actId="26606"/>
          <ac:spMkLst>
            <pc:docMk/>
            <pc:sldMk cId="2393808970" sldId="260"/>
            <ac:spMk id="78" creationId="{2ED796EC-E7FF-46DB-B912-FB08BF12AA6E}"/>
          </ac:spMkLst>
        </pc:spChg>
        <pc:spChg chg="add del">
          <ac:chgData name="Junmin Yee" userId="e80db7be-0b9c-4fd2-a55d-d9de07dd06a6" providerId="ADAL" clId="{48EB3F1C-CB3B-4E6A-8BDA-8B3A12B8DEB3}" dt="2020-04-20T21:25:53.470" v="897" actId="26606"/>
          <ac:spMkLst>
            <pc:docMk/>
            <pc:sldMk cId="2393808970" sldId="260"/>
            <ac:spMk id="79" creationId="{549A2DAB-B431-487D-95AD-BB0FECB49E57}"/>
          </ac:spMkLst>
        </pc:spChg>
        <pc:spChg chg="add del">
          <ac:chgData name="Junmin Yee" userId="e80db7be-0b9c-4fd2-a55d-d9de07dd06a6" providerId="ADAL" clId="{48EB3F1C-CB3B-4E6A-8BDA-8B3A12B8DEB3}" dt="2020-04-20T21:25:53.470" v="897" actId="26606"/>
          <ac:spMkLst>
            <pc:docMk/>
            <pc:sldMk cId="2393808970" sldId="260"/>
            <ac:spMk id="80" creationId="{0819F787-32B4-46A8-BC57-C6571BCEE243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85" creationId="{9179DE42-5613-4B35-A1E6-6CCBAA13C743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88" creationId="{52FB45E9-914E-4471-AC87-E475CD51767D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89" creationId="{C310626D-5743-49D4-8F7D-88C4F8F05774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90" creationId="{3C195FC1-B568-4C72-9902-34CB35DDD7A1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91" creationId="{EF2BDF77-362C-43F0-8CBB-A969EC2AE0C4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92" creationId="{4BE96B01-3929-432D-B8C2-ADBCB74C2EF4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93" creationId="{2A6FCDE6-CDE2-4C51-B18E-A95CFB679714}"/>
          </ac:spMkLst>
        </pc:spChg>
        <pc:spChg chg="add del">
          <ac:chgData name="Junmin Yee" userId="e80db7be-0b9c-4fd2-a55d-d9de07dd06a6" providerId="ADAL" clId="{48EB3F1C-CB3B-4E6A-8BDA-8B3A12B8DEB3}" dt="2020-04-20T21:25:54.404" v="899" actId="26606"/>
          <ac:spMkLst>
            <pc:docMk/>
            <pc:sldMk cId="2393808970" sldId="260"/>
            <ac:spMk id="94" creationId="{9D2E8756-2465-473A-BA2A-2DB1D6224745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97" creationId="{9179DE42-5613-4B35-A1E6-6CCBAA13C743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100" creationId="{52FB45E9-914E-4471-AC87-E475CD51767D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101" creationId="{C310626D-5743-49D4-8F7D-88C4F8F05774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102" creationId="{3C195FC1-B568-4C72-9902-34CB35DDD7A1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103" creationId="{EF2BDF77-362C-43F0-8CBB-A969EC2AE0C4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104" creationId="{4BE96B01-3929-432D-B8C2-ADBCB74C2EF4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105" creationId="{2A6FCDE6-CDE2-4C51-B18E-A95CFB679714}"/>
          </ac:spMkLst>
        </pc:spChg>
        <pc:spChg chg="add del">
          <ac:chgData name="Junmin Yee" userId="e80db7be-0b9c-4fd2-a55d-d9de07dd06a6" providerId="ADAL" clId="{48EB3F1C-CB3B-4E6A-8BDA-8B3A12B8DEB3}" dt="2020-04-20T21:25:55.163" v="901" actId="26606"/>
          <ac:spMkLst>
            <pc:docMk/>
            <pc:sldMk cId="2393808970" sldId="260"/>
            <ac:spMk id="106" creationId="{9D2E8756-2465-473A-BA2A-2DB1D6224745}"/>
          </ac:spMkLst>
        </pc:spChg>
        <pc:spChg chg="add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109" creationId="{0ADFFC45-3DC9-4433-926F-043E879D9DFC}"/>
          </ac:spMkLst>
        </pc:spChg>
        <pc:spChg chg="add">
          <ac:chgData name="Junmin Yee" userId="e80db7be-0b9c-4fd2-a55d-d9de07dd06a6" providerId="ADAL" clId="{48EB3F1C-CB3B-4E6A-8BDA-8B3A12B8DEB3}" dt="2020-04-20T21:25:55.177" v="902" actId="26606"/>
          <ac:spMkLst>
            <pc:docMk/>
            <pc:sldMk cId="2393808970" sldId="260"/>
            <ac:spMk id="114" creationId="{69370F01-B8C9-4CE4-824C-92B2792E6ED0}"/>
          </ac:spMkLst>
        </pc:spChg>
        <pc:grpChg chg="add del">
          <ac:chgData name="Junmin Yee" userId="e80db7be-0b9c-4fd2-a55d-d9de07dd06a6" providerId="ADAL" clId="{48EB3F1C-CB3B-4E6A-8BDA-8B3A12B8DEB3}" dt="2020-04-20T21:25:55.177" v="902" actId="26606"/>
          <ac:grpSpMkLst>
            <pc:docMk/>
            <pc:sldMk cId="2393808970" sldId="260"/>
            <ac:grpSpMk id="9" creationId="{28460BD8-AE3F-4AC9-9D0B-717052AA5D3A}"/>
          </ac:grpSpMkLst>
        </pc:grpChg>
        <pc:grpChg chg="add del">
          <ac:chgData name="Junmin Yee" userId="e80db7be-0b9c-4fd2-a55d-d9de07dd06a6" providerId="ADAL" clId="{48EB3F1C-CB3B-4E6A-8BDA-8B3A12B8DEB3}" dt="2020-04-20T21:25:49.255" v="893" actId="26606"/>
          <ac:grpSpMkLst>
            <pc:docMk/>
            <pc:sldMk cId="2393808970" sldId="260"/>
            <ac:grpSpMk id="44" creationId="{28460BD8-AE3F-4AC9-9D0B-717052AA5D3A}"/>
          </ac:grpSpMkLst>
        </pc:grpChg>
        <pc:grpChg chg="add del">
          <ac:chgData name="Junmin Yee" userId="e80db7be-0b9c-4fd2-a55d-d9de07dd06a6" providerId="ADAL" clId="{48EB3F1C-CB3B-4E6A-8BDA-8B3A12B8DEB3}" dt="2020-04-20T21:25:49.255" v="893" actId="26606"/>
          <ac:grpSpMkLst>
            <pc:docMk/>
            <pc:sldMk cId="2393808970" sldId="260"/>
            <ac:grpSpMk id="58" creationId="{B5F26A87-0610-435F-AA13-BD658385C9D9}"/>
          </ac:grpSpMkLst>
        </pc:grpChg>
        <pc:grpChg chg="add del">
          <ac:chgData name="Junmin Yee" userId="e80db7be-0b9c-4fd2-a55d-d9de07dd06a6" providerId="ADAL" clId="{48EB3F1C-CB3B-4E6A-8BDA-8B3A12B8DEB3}" dt="2020-04-20T21:25:49.923" v="895" actId="26606"/>
          <ac:grpSpMkLst>
            <pc:docMk/>
            <pc:sldMk cId="2393808970" sldId="260"/>
            <ac:grpSpMk id="69" creationId="{28460BD8-AE3F-4AC9-9D0B-717052AA5D3A}"/>
          </ac:grpSpMkLst>
        </pc:grpChg>
        <pc:grpChg chg="add del">
          <ac:chgData name="Junmin Yee" userId="e80db7be-0b9c-4fd2-a55d-d9de07dd06a6" providerId="ADAL" clId="{48EB3F1C-CB3B-4E6A-8BDA-8B3A12B8DEB3}" dt="2020-04-20T21:25:53.470" v="897" actId="26606"/>
          <ac:grpSpMkLst>
            <pc:docMk/>
            <pc:sldMk cId="2393808970" sldId="260"/>
            <ac:grpSpMk id="76" creationId="{28460BD8-AE3F-4AC9-9D0B-717052AA5D3A}"/>
          </ac:grpSpMkLst>
        </pc:grpChg>
        <pc:grpChg chg="add del">
          <ac:chgData name="Junmin Yee" userId="e80db7be-0b9c-4fd2-a55d-d9de07dd06a6" providerId="ADAL" clId="{48EB3F1C-CB3B-4E6A-8BDA-8B3A12B8DEB3}" dt="2020-04-20T21:25:54.404" v="899" actId="26606"/>
          <ac:grpSpMkLst>
            <pc:docMk/>
            <pc:sldMk cId="2393808970" sldId="260"/>
            <ac:grpSpMk id="84" creationId="{28460BD8-AE3F-4AC9-9D0B-717052AA5D3A}"/>
          </ac:grpSpMkLst>
        </pc:grpChg>
        <pc:grpChg chg="add del">
          <ac:chgData name="Junmin Yee" userId="e80db7be-0b9c-4fd2-a55d-d9de07dd06a6" providerId="ADAL" clId="{48EB3F1C-CB3B-4E6A-8BDA-8B3A12B8DEB3}" dt="2020-04-20T21:25:55.163" v="901" actId="26606"/>
          <ac:grpSpMkLst>
            <pc:docMk/>
            <pc:sldMk cId="2393808970" sldId="260"/>
            <ac:grpSpMk id="96" creationId="{28460BD8-AE3F-4AC9-9D0B-717052AA5D3A}"/>
          </ac:grpSpMkLst>
        </pc:grpChg>
        <pc:grpChg chg="add">
          <ac:chgData name="Junmin Yee" userId="e80db7be-0b9c-4fd2-a55d-d9de07dd06a6" providerId="ADAL" clId="{48EB3F1C-CB3B-4E6A-8BDA-8B3A12B8DEB3}" dt="2020-04-20T21:25:55.177" v="902" actId="26606"/>
          <ac:grpSpMkLst>
            <pc:docMk/>
            <pc:sldMk cId="2393808970" sldId="260"/>
            <ac:grpSpMk id="108" creationId="{28460BD8-AE3F-4AC9-9D0B-717052AA5D3A}"/>
          </ac:grpSpMkLst>
        </pc:grpChg>
        <pc:grpChg chg="add">
          <ac:chgData name="Junmin Yee" userId="e80db7be-0b9c-4fd2-a55d-d9de07dd06a6" providerId="ADAL" clId="{48EB3F1C-CB3B-4E6A-8BDA-8B3A12B8DEB3}" dt="2020-04-20T21:25:55.177" v="902" actId="26606"/>
          <ac:grpSpMkLst>
            <pc:docMk/>
            <pc:sldMk cId="2393808970" sldId="260"/>
            <ac:grpSpMk id="110" creationId="{B5F26A87-0610-435F-AA13-BD658385C9D9}"/>
          </ac:grpSpMkLst>
        </pc:grpChg>
        <pc:cxnChg chg="add del">
          <ac:chgData name="Junmin Yee" userId="e80db7be-0b9c-4fd2-a55d-d9de07dd06a6" providerId="ADAL" clId="{48EB3F1C-CB3B-4E6A-8BDA-8B3A12B8DEB3}" dt="2020-04-20T21:25:55.177" v="902" actId="26606"/>
          <ac:cxnSpMkLst>
            <pc:docMk/>
            <pc:sldMk cId="2393808970" sldId="260"/>
            <ac:cxnSpMk id="23" creationId="{EB898B32-3891-4C3A-8F58-C5969D2E9033}"/>
          </ac:cxnSpMkLst>
        </pc:cxnChg>
        <pc:cxnChg chg="add del">
          <ac:chgData name="Junmin Yee" userId="e80db7be-0b9c-4fd2-a55d-d9de07dd06a6" providerId="ADAL" clId="{48EB3F1C-CB3B-4E6A-8BDA-8B3A12B8DEB3}" dt="2020-04-20T21:25:55.177" v="902" actId="26606"/>
          <ac:cxnSpMkLst>
            <pc:docMk/>
            <pc:sldMk cId="2393808970" sldId="260"/>
            <ac:cxnSpMk id="25" creationId="{4AE4806D-B8F9-4679-A68A-9BD21C01A301}"/>
          </ac:cxnSpMkLst>
        </pc:cxnChg>
        <pc:cxnChg chg="add del">
          <ac:chgData name="Junmin Yee" userId="e80db7be-0b9c-4fd2-a55d-d9de07dd06a6" providerId="ADAL" clId="{48EB3F1C-CB3B-4E6A-8BDA-8B3A12B8DEB3}" dt="2020-04-20T21:25:49.923" v="895" actId="26606"/>
          <ac:cxnSpMkLst>
            <pc:docMk/>
            <pc:sldMk cId="2393808970" sldId="260"/>
            <ac:cxnSpMk id="60" creationId="{4AE4806D-B8F9-4679-A68A-9BD21C01A301}"/>
          </ac:cxnSpMkLst>
        </pc:cxnChg>
        <pc:cxnChg chg="add del">
          <ac:chgData name="Junmin Yee" userId="e80db7be-0b9c-4fd2-a55d-d9de07dd06a6" providerId="ADAL" clId="{48EB3F1C-CB3B-4E6A-8BDA-8B3A12B8DEB3}" dt="2020-04-20T21:25:49.923" v="895" actId="26606"/>
          <ac:cxnSpMkLst>
            <pc:docMk/>
            <pc:sldMk cId="2393808970" sldId="260"/>
            <ac:cxnSpMk id="73" creationId="{EB898B32-3891-4C3A-8F58-C5969D2E9033}"/>
          </ac:cxnSpMkLst>
        </pc:cxnChg>
        <pc:cxnChg chg="add del">
          <ac:chgData name="Junmin Yee" userId="e80db7be-0b9c-4fd2-a55d-d9de07dd06a6" providerId="ADAL" clId="{48EB3F1C-CB3B-4E6A-8BDA-8B3A12B8DEB3}" dt="2020-04-20T21:25:53.470" v="897" actId="26606"/>
          <ac:cxnSpMkLst>
            <pc:docMk/>
            <pc:sldMk cId="2393808970" sldId="260"/>
            <ac:cxnSpMk id="81" creationId="{C5ECDEE1-7093-418F-9CF5-24EEB115C1C1}"/>
          </ac:cxnSpMkLst>
        </pc:cxnChg>
        <pc:cxnChg chg="add del">
          <ac:chgData name="Junmin Yee" userId="e80db7be-0b9c-4fd2-a55d-d9de07dd06a6" providerId="ADAL" clId="{48EB3F1C-CB3B-4E6A-8BDA-8B3A12B8DEB3}" dt="2020-04-20T21:25:53.470" v="897" actId="26606"/>
          <ac:cxnSpMkLst>
            <pc:docMk/>
            <pc:sldMk cId="2393808970" sldId="260"/>
            <ac:cxnSpMk id="82" creationId="{045062AF-EB11-4651-BC4A-4DA21768DE8E}"/>
          </ac:cxnSpMkLst>
        </pc:cxnChg>
        <pc:cxnChg chg="add del">
          <ac:chgData name="Junmin Yee" userId="e80db7be-0b9c-4fd2-a55d-d9de07dd06a6" providerId="ADAL" clId="{48EB3F1C-CB3B-4E6A-8BDA-8B3A12B8DEB3}" dt="2020-04-20T21:25:54.404" v="899" actId="26606"/>
          <ac:cxnSpMkLst>
            <pc:docMk/>
            <pc:sldMk cId="2393808970" sldId="260"/>
            <ac:cxnSpMk id="86" creationId="{EB898B32-3891-4C3A-8F58-C5969D2E9033}"/>
          </ac:cxnSpMkLst>
        </pc:cxnChg>
        <pc:cxnChg chg="add del">
          <ac:chgData name="Junmin Yee" userId="e80db7be-0b9c-4fd2-a55d-d9de07dd06a6" providerId="ADAL" clId="{48EB3F1C-CB3B-4E6A-8BDA-8B3A12B8DEB3}" dt="2020-04-20T21:25:54.404" v="899" actId="26606"/>
          <ac:cxnSpMkLst>
            <pc:docMk/>
            <pc:sldMk cId="2393808970" sldId="260"/>
            <ac:cxnSpMk id="87" creationId="{4AE4806D-B8F9-4679-A68A-9BD21C01A301}"/>
          </ac:cxnSpMkLst>
        </pc:cxnChg>
        <pc:cxnChg chg="add del">
          <ac:chgData name="Junmin Yee" userId="e80db7be-0b9c-4fd2-a55d-d9de07dd06a6" providerId="ADAL" clId="{48EB3F1C-CB3B-4E6A-8BDA-8B3A12B8DEB3}" dt="2020-04-20T21:25:55.163" v="901" actId="26606"/>
          <ac:cxnSpMkLst>
            <pc:docMk/>
            <pc:sldMk cId="2393808970" sldId="260"/>
            <ac:cxnSpMk id="98" creationId="{EB898B32-3891-4C3A-8F58-C5969D2E9033}"/>
          </ac:cxnSpMkLst>
        </pc:cxnChg>
        <pc:cxnChg chg="add del">
          <ac:chgData name="Junmin Yee" userId="e80db7be-0b9c-4fd2-a55d-d9de07dd06a6" providerId="ADAL" clId="{48EB3F1C-CB3B-4E6A-8BDA-8B3A12B8DEB3}" dt="2020-04-20T21:25:55.163" v="901" actId="26606"/>
          <ac:cxnSpMkLst>
            <pc:docMk/>
            <pc:sldMk cId="2393808970" sldId="260"/>
            <ac:cxnSpMk id="99" creationId="{4AE4806D-B8F9-4679-A68A-9BD21C01A301}"/>
          </ac:cxnSpMkLst>
        </pc:cxnChg>
      </pc:sldChg>
      <pc:sldChg chg="addSp delSp modSp add mod setBg modNotesTx">
        <pc:chgData name="Junmin Yee" userId="e80db7be-0b9c-4fd2-a55d-d9de07dd06a6" providerId="ADAL" clId="{48EB3F1C-CB3B-4E6A-8BDA-8B3A12B8DEB3}" dt="2020-04-21T18:49:57.060" v="1973" actId="20577"/>
        <pc:sldMkLst>
          <pc:docMk/>
          <pc:sldMk cId="2538747189" sldId="261"/>
        </pc:sldMkLst>
        <pc:spChg chg="mod">
          <ac:chgData name="Junmin Yee" userId="e80db7be-0b9c-4fd2-a55d-d9de07dd06a6" providerId="ADAL" clId="{48EB3F1C-CB3B-4E6A-8BDA-8B3A12B8DEB3}" dt="2020-04-20T21:01:19.854" v="890" actId="26606"/>
          <ac:spMkLst>
            <pc:docMk/>
            <pc:sldMk cId="2538747189" sldId="261"/>
            <ac:spMk id="2" creationId="{BE4ACBD3-53FD-4E35-8BA7-B4F6FD283670}"/>
          </ac:spMkLst>
        </pc:spChg>
        <pc:spChg chg="del mod">
          <ac:chgData name="Junmin Yee" userId="e80db7be-0b9c-4fd2-a55d-d9de07dd06a6" providerId="ADAL" clId="{48EB3F1C-CB3B-4E6A-8BDA-8B3A12B8DEB3}" dt="2020-04-20T21:01:19.854" v="890" actId="26606"/>
          <ac:spMkLst>
            <pc:docMk/>
            <pc:sldMk cId="2538747189" sldId="261"/>
            <ac:spMk id="3" creationId="{B9478584-0A57-4368-9C42-D36A838269B7}"/>
          </ac:spMkLst>
        </pc:spChg>
        <pc:spChg chg="add">
          <ac:chgData name="Junmin Yee" userId="e80db7be-0b9c-4fd2-a55d-d9de07dd06a6" providerId="ADAL" clId="{48EB3F1C-CB3B-4E6A-8BDA-8B3A12B8DEB3}" dt="2020-04-20T21:01:19.854" v="890" actId="26606"/>
          <ac:spMkLst>
            <pc:docMk/>
            <pc:sldMk cId="2538747189" sldId="261"/>
            <ac:spMk id="10" creationId="{9F4444CE-BC8D-4D61-B303-4C05614E62AB}"/>
          </ac:spMkLst>
        </pc:spChg>
        <pc:spChg chg="add">
          <ac:chgData name="Junmin Yee" userId="e80db7be-0b9c-4fd2-a55d-d9de07dd06a6" providerId="ADAL" clId="{48EB3F1C-CB3B-4E6A-8BDA-8B3A12B8DEB3}" dt="2020-04-20T21:01:19.854" v="890" actId="26606"/>
          <ac:spMkLst>
            <pc:docMk/>
            <pc:sldMk cId="2538747189" sldId="261"/>
            <ac:spMk id="12" creationId="{73772B81-181F-48B7-8826-4D9686D15DF5}"/>
          </ac:spMkLst>
        </pc:spChg>
        <pc:spChg chg="add">
          <ac:chgData name="Junmin Yee" userId="e80db7be-0b9c-4fd2-a55d-d9de07dd06a6" providerId="ADAL" clId="{48EB3F1C-CB3B-4E6A-8BDA-8B3A12B8DEB3}" dt="2020-04-20T21:01:19.854" v="890" actId="26606"/>
          <ac:spMkLst>
            <pc:docMk/>
            <pc:sldMk cId="2538747189" sldId="261"/>
            <ac:spMk id="14" creationId="{B2205F6E-03C6-4E92-877C-E2482F6599AA}"/>
          </ac:spMkLst>
        </pc:spChg>
        <pc:graphicFrameChg chg="add mod">
          <ac:chgData name="Junmin Yee" userId="e80db7be-0b9c-4fd2-a55d-d9de07dd06a6" providerId="ADAL" clId="{48EB3F1C-CB3B-4E6A-8BDA-8B3A12B8DEB3}" dt="2020-04-21T06:30:47.537" v="1012"/>
          <ac:graphicFrameMkLst>
            <pc:docMk/>
            <pc:sldMk cId="2538747189" sldId="261"/>
            <ac:graphicFrameMk id="5" creationId="{7DDC83D1-7711-4033-AD82-220056EF41F0}"/>
          </ac:graphicFrameMkLst>
        </pc:graphicFrameChg>
      </pc:sldChg>
      <pc:sldChg chg="addSp delSp modSp add mod setBg modNotesTx">
        <pc:chgData name="Junmin Yee" userId="e80db7be-0b9c-4fd2-a55d-d9de07dd06a6" providerId="ADAL" clId="{48EB3F1C-CB3B-4E6A-8BDA-8B3A12B8DEB3}" dt="2020-04-21T18:33:00.185" v="1272" actId="20577"/>
        <pc:sldMkLst>
          <pc:docMk/>
          <pc:sldMk cId="1729695585" sldId="262"/>
        </pc:sldMkLst>
        <pc:spChg chg="mod">
          <ac:chgData name="Junmin Yee" userId="e80db7be-0b9c-4fd2-a55d-d9de07dd06a6" providerId="ADAL" clId="{48EB3F1C-CB3B-4E6A-8BDA-8B3A12B8DEB3}" dt="2020-04-21T06:37:42.684" v="1015" actId="26606"/>
          <ac:spMkLst>
            <pc:docMk/>
            <pc:sldMk cId="1729695585" sldId="262"/>
            <ac:spMk id="2" creationId="{A191DD63-9DF1-48E2-947B-CA9939CEDCFB}"/>
          </ac:spMkLst>
        </pc:spChg>
        <pc:spChg chg="add del mod">
          <ac:chgData name="Junmin Yee" userId="e80db7be-0b9c-4fd2-a55d-d9de07dd06a6" providerId="ADAL" clId="{48EB3F1C-CB3B-4E6A-8BDA-8B3A12B8DEB3}" dt="2020-04-21T06:37:42.684" v="1015" actId="26606"/>
          <ac:spMkLst>
            <pc:docMk/>
            <pc:sldMk cId="1729695585" sldId="262"/>
            <ac:spMk id="3" creationId="{D4DE01C6-E063-4766-A9DB-09BDBFF9E607}"/>
          </ac:spMkLst>
        </pc:spChg>
        <pc:spChg chg="add">
          <ac:chgData name="Junmin Yee" userId="e80db7be-0b9c-4fd2-a55d-d9de07dd06a6" providerId="ADAL" clId="{48EB3F1C-CB3B-4E6A-8BDA-8B3A12B8DEB3}" dt="2020-04-21T06:37:42.684" v="1015" actId="26606"/>
          <ac:spMkLst>
            <pc:docMk/>
            <pc:sldMk cId="1729695585" sldId="262"/>
            <ac:spMk id="6" creationId="{655AE6B0-AC9E-4167-806F-E9DB135FC46B}"/>
          </ac:spMkLst>
        </pc:spChg>
        <pc:spChg chg="add del">
          <ac:chgData name="Junmin Yee" userId="e80db7be-0b9c-4fd2-a55d-d9de07dd06a6" providerId="ADAL" clId="{48EB3F1C-CB3B-4E6A-8BDA-8B3A12B8DEB3}" dt="2020-04-20T20:19:43.276" v="589" actId="26606"/>
          <ac:spMkLst>
            <pc:docMk/>
            <pc:sldMk cId="1729695585" sldId="262"/>
            <ac:spMk id="10" creationId="{9F4444CE-BC8D-4D61-B303-4C05614E62AB}"/>
          </ac:spMkLst>
        </pc:spChg>
        <pc:spChg chg="add del">
          <ac:chgData name="Junmin Yee" userId="e80db7be-0b9c-4fd2-a55d-d9de07dd06a6" providerId="ADAL" clId="{48EB3F1C-CB3B-4E6A-8BDA-8B3A12B8DEB3}" dt="2020-04-20T20:19:43.276" v="589" actId="26606"/>
          <ac:spMkLst>
            <pc:docMk/>
            <pc:sldMk cId="1729695585" sldId="262"/>
            <ac:spMk id="12" creationId="{73772B81-181F-48B7-8826-4D9686D15DF5}"/>
          </ac:spMkLst>
        </pc:spChg>
        <pc:spChg chg="add del">
          <ac:chgData name="Junmin Yee" userId="e80db7be-0b9c-4fd2-a55d-d9de07dd06a6" providerId="ADAL" clId="{48EB3F1C-CB3B-4E6A-8BDA-8B3A12B8DEB3}" dt="2020-04-20T20:19:43.276" v="589" actId="26606"/>
          <ac:spMkLst>
            <pc:docMk/>
            <pc:sldMk cId="1729695585" sldId="262"/>
            <ac:spMk id="14" creationId="{B2205F6E-03C6-4E92-877C-E2482F6599AA}"/>
          </ac:spMkLst>
        </pc:spChg>
        <pc:spChg chg="add">
          <ac:chgData name="Junmin Yee" userId="e80db7be-0b9c-4fd2-a55d-d9de07dd06a6" providerId="ADAL" clId="{48EB3F1C-CB3B-4E6A-8BDA-8B3A12B8DEB3}" dt="2020-04-21T06:37:42.684" v="1015" actId="26606"/>
          <ac:spMkLst>
            <pc:docMk/>
            <pc:sldMk cId="1729695585" sldId="262"/>
            <ac:spMk id="23" creationId="{87BD1F4E-A66D-4C06-86DA-8D56CA7A3B41}"/>
          </ac:spMkLst>
        </pc:spChg>
        <pc:grpChg chg="add">
          <ac:chgData name="Junmin Yee" userId="e80db7be-0b9c-4fd2-a55d-d9de07dd06a6" providerId="ADAL" clId="{48EB3F1C-CB3B-4E6A-8BDA-8B3A12B8DEB3}" dt="2020-04-21T06:37:42.684" v="1015" actId="26606"/>
          <ac:grpSpMkLst>
            <pc:docMk/>
            <pc:sldMk cId="1729695585" sldId="262"/>
            <ac:grpSpMk id="7" creationId="{3523416A-383B-4FDC-B4C9-D8EDDFE9C043}"/>
          </ac:grpSpMkLst>
        </pc:grpChg>
        <pc:graphicFrameChg chg="add del">
          <ac:chgData name="Junmin Yee" userId="e80db7be-0b9c-4fd2-a55d-d9de07dd06a6" providerId="ADAL" clId="{48EB3F1C-CB3B-4E6A-8BDA-8B3A12B8DEB3}" dt="2020-04-20T20:19:43.276" v="589" actId="26606"/>
          <ac:graphicFrameMkLst>
            <pc:docMk/>
            <pc:sldMk cId="1729695585" sldId="262"/>
            <ac:graphicFrameMk id="5" creationId="{77817F91-782D-47E9-92F1-2921057CD4C4}"/>
          </ac:graphicFrameMkLst>
        </pc:graphicFrameChg>
        <pc:graphicFrameChg chg="add">
          <ac:chgData name="Junmin Yee" userId="e80db7be-0b9c-4fd2-a55d-d9de07dd06a6" providerId="ADAL" clId="{48EB3F1C-CB3B-4E6A-8BDA-8B3A12B8DEB3}" dt="2020-04-21T06:37:42.684" v="1015" actId="26606"/>
          <ac:graphicFrameMkLst>
            <pc:docMk/>
            <pc:sldMk cId="1729695585" sldId="262"/>
            <ac:graphicFrameMk id="9" creationId="{B59021EE-3D04-449C-9880-5FF09FDD7D9F}"/>
          </ac:graphicFrameMkLst>
        </pc:graphicFrameChg>
        <pc:picChg chg="add mod">
          <ac:chgData name="Junmin Yee" userId="e80db7be-0b9c-4fd2-a55d-d9de07dd06a6" providerId="ADAL" clId="{48EB3F1C-CB3B-4E6A-8BDA-8B3A12B8DEB3}" dt="2020-04-21T18:10:04.432" v="1030" actId="1076"/>
          <ac:picMkLst>
            <pc:docMk/>
            <pc:sldMk cId="1729695585" sldId="262"/>
            <ac:picMk id="1026" creationId="{2D48A33B-5E49-406A-9DBE-9886ECCDCD59}"/>
          </ac:picMkLst>
        </pc:picChg>
        <pc:picChg chg="add mod">
          <ac:chgData name="Junmin Yee" userId="e80db7be-0b9c-4fd2-a55d-d9de07dd06a6" providerId="ADAL" clId="{48EB3F1C-CB3B-4E6A-8BDA-8B3A12B8DEB3}" dt="2020-04-21T18:10:08.522" v="1031" actId="1076"/>
          <ac:picMkLst>
            <pc:docMk/>
            <pc:sldMk cId="1729695585" sldId="262"/>
            <ac:picMk id="1028" creationId="{F885EFE0-1EE8-425E-AF3C-316211D48AF4}"/>
          </ac:picMkLst>
        </pc:picChg>
        <pc:picChg chg="add mod">
          <ac:chgData name="Junmin Yee" userId="e80db7be-0b9c-4fd2-a55d-d9de07dd06a6" providerId="ADAL" clId="{48EB3F1C-CB3B-4E6A-8BDA-8B3A12B8DEB3}" dt="2020-04-21T18:10:38.943" v="1035" actId="1076"/>
          <ac:picMkLst>
            <pc:docMk/>
            <pc:sldMk cId="1729695585" sldId="262"/>
            <ac:picMk id="1030" creationId="{04C5637B-E2BF-4314-AB03-662010CE708C}"/>
          </ac:picMkLst>
        </pc:picChg>
        <pc:picChg chg="add del mod">
          <ac:chgData name="Junmin Yee" userId="e80db7be-0b9c-4fd2-a55d-d9de07dd06a6" providerId="ADAL" clId="{48EB3F1C-CB3B-4E6A-8BDA-8B3A12B8DEB3}" dt="2020-04-21T18:11:16.729" v="1040" actId="478"/>
          <ac:picMkLst>
            <pc:docMk/>
            <pc:sldMk cId="1729695585" sldId="262"/>
            <ac:picMk id="1032" creationId="{365F9FFF-2BC0-4D91-82EE-8F38A553541F}"/>
          </ac:picMkLst>
        </pc:picChg>
        <pc:picChg chg="add mod">
          <ac:chgData name="Junmin Yee" userId="e80db7be-0b9c-4fd2-a55d-d9de07dd06a6" providerId="ADAL" clId="{48EB3F1C-CB3B-4E6A-8BDA-8B3A12B8DEB3}" dt="2020-04-21T18:12:00.153" v="1043" actId="1076"/>
          <ac:picMkLst>
            <pc:docMk/>
            <pc:sldMk cId="1729695585" sldId="262"/>
            <ac:picMk id="1034" creationId="{65A63D0B-F1C0-4286-8AD4-F057A80ACA2C}"/>
          </ac:picMkLst>
        </pc:picChg>
        <pc:picChg chg="add mod">
          <ac:chgData name="Junmin Yee" userId="e80db7be-0b9c-4fd2-a55d-d9de07dd06a6" providerId="ADAL" clId="{48EB3F1C-CB3B-4E6A-8BDA-8B3A12B8DEB3}" dt="2020-04-21T18:12:28.747" v="1046" actId="1076"/>
          <ac:picMkLst>
            <pc:docMk/>
            <pc:sldMk cId="1729695585" sldId="262"/>
            <ac:picMk id="1036" creationId="{F51ACD31-80C9-4C2B-8DDA-1CB662C64BF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D5D16-7872-49A2-AC55-E43EEE0A95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74ED45-ACCE-4D12-A27F-DD0DEC40D32A}">
      <dgm:prSet/>
      <dgm:spPr/>
      <dgm:t>
        <a:bodyPr/>
        <a:lstStyle/>
        <a:p>
          <a:r>
            <a:rPr lang="en-US"/>
            <a:t>Language: C#, XAML</a:t>
          </a:r>
        </a:p>
      </dgm:t>
    </dgm:pt>
    <dgm:pt modelId="{5FB1DDC1-4366-43A1-A555-92A4F5B26F32}" type="parTrans" cxnId="{CCD34B63-464B-4ABE-BE6F-36B974618544}">
      <dgm:prSet/>
      <dgm:spPr/>
      <dgm:t>
        <a:bodyPr/>
        <a:lstStyle/>
        <a:p>
          <a:endParaRPr lang="en-US"/>
        </a:p>
      </dgm:t>
    </dgm:pt>
    <dgm:pt modelId="{D7EE062F-B16D-4800-BAA6-4F50BC8201A4}" type="sibTrans" cxnId="{CCD34B63-464B-4ABE-BE6F-36B974618544}">
      <dgm:prSet/>
      <dgm:spPr/>
      <dgm:t>
        <a:bodyPr/>
        <a:lstStyle/>
        <a:p>
          <a:endParaRPr lang="en-US"/>
        </a:p>
      </dgm:t>
    </dgm:pt>
    <dgm:pt modelId="{3A5BAF44-FBB8-46D4-9803-917B91AE210B}">
      <dgm:prSet/>
      <dgm:spPr/>
      <dgm:t>
        <a:bodyPr/>
        <a:lstStyle/>
        <a:p>
          <a:r>
            <a:rPr lang="en-US"/>
            <a:t>Platform: Xamarin.Forms</a:t>
          </a:r>
        </a:p>
      </dgm:t>
    </dgm:pt>
    <dgm:pt modelId="{9D4EAEB5-50DA-47AD-A70D-F3D2E38A9FBA}" type="parTrans" cxnId="{123CC703-3B45-40D3-B974-756048B33B07}">
      <dgm:prSet/>
      <dgm:spPr/>
      <dgm:t>
        <a:bodyPr/>
        <a:lstStyle/>
        <a:p>
          <a:endParaRPr lang="en-US"/>
        </a:p>
      </dgm:t>
    </dgm:pt>
    <dgm:pt modelId="{BAE48AC8-3606-4087-A175-BD9B31DF7BD6}" type="sibTrans" cxnId="{123CC703-3B45-40D3-B974-756048B33B07}">
      <dgm:prSet/>
      <dgm:spPr/>
      <dgm:t>
        <a:bodyPr/>
        <a:lstStyle/>
        <a:p>
          <a:endParaRPr lang="en-US"/>
        </a:p>
      </dgm:t>
    </dgm:pt>
    <dgm:pt modelId="{B34225CE-0352-42E7-9E5B-D96D04633086}">
      <dgm:prSet/>
      <dgm:spPr/>
      <dgm:t>
        <a:bodyPr/>
        <a:lstStyle/>
        <a:p>
          <a:r>
            <a:rPr lang="en-US"/>
            <a:t>Database: SQLite</a:t>
          </a:r>
        </a:p>
      </dgm:t>
    </dgm:pt>
    <dgm:pt modelId="{A6433109-6D65-412B-99CF-7D80DEF9827F}" type="parTrans" cxnId="{BC63426C-9661-4315-A0EA-35344D05380A}">
      <dgm:prSet/>
      <dgm:spPr/>
      <dgm:t>
        <a:bodyPr/>
        <a:lstStyle/>
        <a:p>
          <a:endParaRPr lang="en-US"/>
        </a:p>
      </dgm:t>
    </dgm:pt>
    <dgm:pt modelId="{DAD3B437-0B63-400E-AD53-AACAC96F1707}" type="sibTrans" cxnId="{BC63426C-9661-4315-A0EA-35344D05380A}">
      <dgm:prSet/>
      <dgm:spPr/>
      <dgm:t>
        <a:bodyPr/>
        <a:lstStyle/>
        <a:p>
          <a:endParaRPr lang="en-US"/>
        </a:p>
      </dgm:t>
    </dgm:pt>
    <dgm:pt modelId="{3595B95D-676F-49A3-A317-041DA9225305}">
      <dgm:prSet/>
      <dgm:spPr/>
      <dgm:t>
        <a:bodyPr/>
        <a:lstStyle/>
        <a:p>
          <a:r>
            <a:rPr lang="en-US"/>
            <a:t>IDE: VS19</a:t>
          </a:r>
        </a:p>
      </dgm:t>
    </dgm:pt>
    <dgm:pt modelId="{DB21B7E8-B290-4723-8392-ED62E10DA618}" type="parTrans" cxnId="{AAF21C4D-D47B-4258-8A9B-F537254D5F78}">
      <dgm:prSet/>
      <dgm:spPr/>
      <dgm:t>
        <a:bodyPr/>
        <a:lstStyle/>
        <a:p>
          <a:endParaRPr lang="en-US"/>
        </a:p>
      </dgm:t>
    </dgm:pt>
    <dgm:pt modelId="{8F27A376-684C-4D52-8749-022CFCD3AFE9}" type="sibTrans" cxnId="{AAF21C4D-D47B-4258-8A9B-F537254D5F78}">
      <dgm:prSet/>
      <dgm:spPr/>
      <dgm:t>
        <a:bodyPr/>
        <a:lstStyle/>
        <a:p>
          <a:endParaRPr lang="en-US"/>
        </a:p>
      </dgm:t>
    </dgm:pt>
    <dgm:pt modelId="{24BC2878-7E46-4DC5-A317-745A5776C3C5}">
      <dgm:prSet/>
      <dgm:spPr/>
      <dgm:t>
        <a:bodyPr/>
        <a:lstStyle/>
        <a:p>
          <a:r>
            <a:rPr lang="en-US"/>
            <a:t>Source Control: Git on Github</a:t>
          </a:r>
        </a:p>
      </dgm:t>
    </dgm:pt>
    <dgm:pt modelId="{AF927C68-14A9-4133-8405-075CBC59C621}" type="parTrans" cxnId="{40A2A874-7F55-4350-A402-4CAED8FF2C64}">
      <dgm:prSet/>
      <dgm:spPr/>
      <dgm:t>
        <a:bodyPr/>
        <a:lstStyle/>
        <a:p>
          <a:endParaRPr lang="en-US"/>
        </a:p>
      </dgm:t>
    </dgm:pt>
    <dgm:pt modelId="{F35A4E33-3D8D-4ABD-96E8-FE9937EE94A0}" type="sibTrans" cxnId="{40A2A874-7F55-4350-A402-4CAED8FF2C64}">
      <dgm:prSet/>
      <dgm:spPr/>
      <dgm:t>
        <a:bodyPr/>
        <a:lstStyle/>
        <a:p>
          <a:endParaRPr lang="en-US"/>
        </a:p>
      </dgm:t>
    </dgm:pt>
    <dgm:pt modelId="{A9DA4B4D-72F6-416D-9FC6-A14B03AF6F89}" type="pres">
      <dgm:prSet presAssocID="{6F3D5D16-7872-49A2-AC55-E43EEE0A9543}" presName="root" presStyleCnt="0">
        <dgm:presLayoutVars>
          <dgm:dir/>
          <dgm:resizeHandles val="exact"/>
        </dgm:presLayoutVars>
      </dgm:prSet>
      <dgm:spPr/>
    </dgm:pt>
    <dgm:pt modelId="{E4FC5A71-D6B9-4941-AFB7-D456E48A24D0}" type="pres">
      <dgm:prSet presAssocID="{8774ED45-ACCE-4D12-A27F-DD0DEC40D32A}" presName="compNode" presStyleCnt="0"/>
      <dgm:spPr/>
    </dgm:pt>
    <dgm:pt modelId="{DC3BA3C2-DCD0-461B-91C2-81F7170CD24A}" type="pres">
      <dgm:prSet presAssocID="{8774ED45-ACCE-4D12-A27F-DD0DEC40D32A}" presName="bgRect" presStyleLbl="bgShp" presStyleIdx="0" presStyleCnt="5"/>
      <dgm:spPr/>
    </dgm:pt>
    <dgm:pt modelId="{A5BB343C-264E-43EE-9906-1CA70E220179}" type="pres">
      <dgm:prSet presAssocID="{8774ED45-ACCE-4D12-A27F-DD0DEC40D3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72F0FEB9-8102-4795-AE23-6F1283867E11}" type="pres">
      <dgm:prSet presAssocID="{8774ED45-ACCE-4D12-A27F-DD0DEC40D32A}" presName="spaceRect" presStyleCnt="0"/>
      <dgm:spPr/>
    </dgm:pt>
    <dgm:pt modelId="{AEB938BA-5B46-4326-ADA9-41C89E94B040}" type="pres">
      <dgm:prSet presAssocID="{8774ED45-ACCE-4D12-A27F-DD0DEC40D32A}" presName="parTx" presStyleLbl="revTx" presStyleIdx="0" presStyleCnt="5">
        <dgm:presLayoutVars>
          <dgm:chMax val="0"/>
          <dgm:chPref val="0"/>
        </dgm:presLayoutVars>
      </dgm:prSet>
      <dgm:spPr/>
    </dgm:pt>
    <dgm:pt modelId="{3D4EA5D5-530F-4218-9D62-81A9D0E51E5D}" type="pres">
      <dgm:prSet presAssocID="{D7EE062F-B16D-4800-BAA6-4F50BC8201A4}" presName="sibTrans" presStyleCnt="0"/>
      <dgm:spPr/>
    </dgm:pt>
    <dgm:pt modelId="{01E3077F-BFB8-4B8F-86EB-DCB132D4C89A}" type="pres">
      <dgm:prSet presAssocID="{3A5BAF44-FBB8-46D4-9803-917B91AE210B}" presName="compNode" presStyleCnt="0"/>
      <dgm:spPr/>
    </dgm:pt>
    <dgm:pt modelId="{9E7BC90B-D608-4129-BF02-2D4DDA795EBC}" type="pres">
      <dgm:prSet presAssocID="{3A5BAF44-FBB8-46D4-9803-917B91AE210B}" presName="bgRect" presStyleLbl="bgShp" presStyleIdx="1" presStyleCnt="5"/>
      <dgm:spPr/>
    </dgm:pt>
    <dgm:pt modelId="{14E45733-FC91-4872-9D41-E86CFE6B647F}" type="pres">
      <dgm:prSet presAssocID="{3A5BAF44-FBB8-46D4-9803-917B91AE21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D87555F-A4FF-47E0-90E9-FD628DE63796}" type="pres">
      <dgm:prSet presAssocID="{3A5BAF44-FBB8-46D4-9803-917B91AE210B}" presName="spaceRect" presStyleCnt="0"/>
      <dgm:spPr/>
    </dgm:pt>
    <dgm:pt modelId="{C9B026CE-0496-434F-ABFC-986F51F4DEEB}" type="pres">
      <dgm:prSet presAssocID="{3A5BAF44-FBB8-46D4-9803-917B91AE210B}" presName="parTx" presStyleLbl="revTx" presStyleIdx="1" presStyleCnt="5">
        <dgm:presLayoutVars>
          <dgm:chMax val="0"/>
          <dgm:chPref val="0"/>
        </dgm:presLayoutVars>
      </dgm:prSet>
      <dgm:spPr/>
    </dgm:pt>
    <dgm:pt modelId="{715C851A-913F-4532-9802-4F6986481F17}" type="pres">
      <dgm:prSet presAssocID="{BAE48AC8-3606-4087-A175-BD9B31DF7BD6}" presName="sibTrans" presStyleCnt="0"/>
      <dgm:spPr/>
    </dgm:pt>
    <dgm:pt modelId="{DA2E4025-2A73-494C-95B0-00333BDC74AE}" type="pres">
      <dgm:prSet presAssocID="{B34225CE-0352-42E7-9E5B-D96D04633086}" presName="compNode" presStyleCnt="0"/>
      <dgm:spPr/>
    </dgm:pt>
    <dgm:pt modelId="{C73ED946-F8E4-4E18-824E-3602EC09FC38}" type="pres">
      <dgm:prSet presAssocID="{B34225CE-0352-42E7-9E5B-D96D04633086}" presName="bgRect" presStyleLbl="bgShp" presStyleIdx="2" presStyleCnt="5"/>
      <dgm:spPr/>
    </dgm:pt>
    <dgm:pt modelId="{BF2D5865-2D59-4643-97E3-7C041EAF58C9}" type="pres">
      <dgm:prSet presAssocID="{B34225CE-0352-42E7-9E5B-D96D046330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C68946-8BEC-4147-A5DA-CDD56AA8406E}" type="pres">
      <dgm:prSet presAssocID="{B34225CE-0352-42E7-9E5B-D96D04633086}" presName="spaceRect" presStyleCnt="0"/>
      <dgm:spPr/>
    </dgm:pt>
    <dgm:pt modelId="{A809C1D3-E2FB-4122-B969-F1F51F80A3EB}" type="pres">
      <dgm:prSet presAssocID="{B34225CE-0352-42E7-9E5B-D96D04633086}" presName="parTx" presStyleLbl="revTx" presStyleIdx="2" presStyleCnt="5">
        <dgm:presLayoutVars>
          <dgm:chMax val="0"/>
          <dgm:chPref val="0"/>
        </dgm:presLayoutVars>
      </dgm:prSet>
      <dgm:spPr/>
    </dgm:pt>
    <dgm:pt modelId="{16D96ED5-6E6B-41BF-A678-A603970E87D7}" type="pres">
      <dgm:prSet presAssocID="{DAD3B437-0B63-400E-AD53-AACAC96F1707}" presName="sibTrans" presStyleCnt="0"/>
      <dgm:spPr/>
    </dgm:pt>
    <dgm:pt modelId="{1CB699E9-09BB-49A8-B0E8-A9BAE5F68C98}" type="pres">
      <dgm:prSet presAssocID="{3595B95D-676F-49A3-A317-041DA9225305}" presName="compNode" presStyleCnt="0"/>
      <dgm:spPr/>
    </dgm:pt>
    <dgm:pt modelId="{A2AA5B7E-8456-46DB-9FF6-2ACE7C2E1A87}" type="pres">
      <dgm:prSet presAssocID="{3595B95D-676F-49A3-A317-041DA9225305}" presName="bgRect" presStyleLbl="bgShp" presStyleIdx="3" presStyleCnt="5"/>
      <dgm:spPr/>
    </dgm:pt>
    <dgm:pt modelId="{80DDD22B-6E0B-4E73-AE5E-0CE8D94A5C57}" type="pres">
      <dgm:prSet presAssocID="{3595B95D-676F-49A3-A317-041DA92253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1EA1B39E-006A-4F6D-90E1-EE966EE6BB86}" type="pres">
      <dgm:prSet presAssocID="{3595B95D-676F-49A3-A317-041DA9225305}" presName="spaceRect" presStyleCnt="0"/>
      <dgm:spPr/>
    </dgm:pt>
    <dgm:pt modelId="{B7ADAC12-CEA5-4521-BCA1-E3A2DD4F33BE}" type="pres">
      <dgm:prSet presAssocID="{3595B95D-676F-49A3-A317-041DA9225305}" presName="parTx" presStyleLbl="revTx" presStyleIdx="3" presStyleCnt="5">
        <dgm:presLayoutVars>
          <dgm:chMax val="0"/>
          <dgm:chPref val="0"/>
        </dgm:presLayoutVars>
      </dgm:prSet>
      <dgm:spPr/>
    </dgm:pt>
    <dgm:pt modelId="{B1AE8507-8314-4C88-9A73-EAADC3F1637C}" type="pres">
      <dgm:prSet presAssocID="{8F27A376-684C-4D52-8749-022CFCD3AFE9}" presName="sibTrans" presStyleCnt="0"/>
      <dgm:spPr/>
    </dgm:pt>
    <dgm:pt modelId="{A65DA9DD-6089-4775-879F-4BC73FC1D8D9}" type="pres">
      <dgm:prSet presAssocID="{24BC2878-7E46-4DC5-A317-745A5776C3C5}" presName="compNode" presStyleCnt="0"/>
      <dgm:spPr/>
    </dgm:pt>
    <dgm:pt modelId="{63E6C6E8-DEF9-40E5-A370-643246C33296}" type="pres">
      <dgm:prSet presAssocID="{24BC2878-7E46-4DC5-A317-745A5776C3C5}" presName="bgRect" presStyleLbl="bgShp" presStyleIdx="4" presStyleCnt="5"/>
      <dgm:spPr/>
    </dgm:pt>
    <dgm:pt modelId="{4CCE9836-4AFD-443A-9908-02DC3C909596}" type="pres">
      <dgm:prSet presAssocID="{24BC2878-7E46-4DC5-A317-745A5776C3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871E9F7A-FE49-4D12-AE39-DFCD48566821}" type="pres">
      <dgm:prSet presAssocID="{24BC2878-7E46-4DC5-A317-745A5776C3C5}" presName="spaceRect" presStyleCnt="0"/>
      <dgm:spPr/>
    </dgm:pt>
    <dgm:pt modelId="{4B4C8007-BCAA-4EFD-9808-1789C543D012}" type="pres">
      <dgm:prSet presAssocID="{24BC2878-7E46-4DC5-A317-745A5776C3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23CC703-3B45-40D3-B974-756048B33B07}" srcId="{6F3D5D16-7872-49A2-AC55-E43EEE0A9543}" destId="{3A5BAF44-FBB8-46D4-9803-917B91AE210B}" srcOrd="1" destOrd="0" parTransId="{9D4EAEB5-50DA-47AD-A70D-F3D2E38A9FBA}" sibTransId="{BAE48AC8-3606-4087-A175-BD9B31DF7BD6}"/>
    <dgm:cxn modelId="{0CA1AA27-85E0-490E-8262-C5F5DA36A77D}" type="presOf" srcId="{8774ED45-ACCE-4D12-A27F-DD0DEC40D32A}" destId="{AEB938BA-5B46-4326-ADA9-41C89E94B040}" srcOrd="0" destOrd="0" presId="urn:microsoft.com/office/officeart/2018/2/layout/IconVerticalSolidList"/>
    <dgm:cxn modelId="{CCD34B63-464B-4ABE-BE6F-36B974618544}" srcId="{6F3D5D16-7872-49A2-AC55-E43EEE0A9543}" destId="{8774ED45-ACCE-4D12-A27F-DD0DEC40D32A}" srcOrd="0" destOrd="0" parTransId="{5FB1DDC1-4366-43A1-A555-92A4F5B26F32}" sibTransId="{D7EE062F-B16D-4800-BAA6-4F50BC8201A4}"/>
    <dgm:cxn modelId="{BC63426C-9661-4315-A0EA-35344D05380A}" srcId="{6F3D5D16-7872-49A2-AC55-E43EEE0A9543}" destId="{B34225CE-0352-42E7-9E5B-D96D04633086}" srcOrd="2" destOrd="0" parTransId="{A6433109-6D65-412B-99CF-7D80DEF9827F}" sibTransId="{DAD3B437-0B63-400E-AD53-AACAC96F1707}"/>
    <dgm:cxn modelId="{AAF21C4D-D47B-4258-8A9B-F537254D5F78}" srcId="{6F3D5D16-7872-49A2-AC55-E43EEE0A9543}" destId="{3595B95D-676F-49A3-A317-041DA9225305}" srcOrd="3" destOrd="0" parTransId="{DB21B7E8-B290-4723-8392-ED62E10DA618}" sibTransId="{8F27A376-684C-4D52-8749-022CFCD3AFE9}"/>
    <dgm:cxn modelId="{40A2A874-7F55-4350-A402-4CAED8FF2C64}" srcId="{6F3D5D16-7872-49A2-AC55-E43EEE0A9543}" destId="{24BC2878-7E46-4DC5-A317-745A5776C3C5}" srcOrd="4" destOrd="0" parTransId="{AF927C68-14A9-4133-8405-075CBC59C621}" sibTransId="{F35A4E33-3D8D-4ABD-96E8-FE9937EE94A0}"/>
    <dgm:cxn modelId="{D7595E5A-15EE-4E04-AA18-298A0B217D61}" type="presOf" srcId="{24BC2878-7E46-4DC5-A317-745A5776C3C5}" destId="{4B4C8007-BCAA-4EFD-9808-1789C543D012}" srcOrd="0" destOrd="0" presId="urn:microsoft.com/office/officeart/2018/2/layout/IconVerticalSolidList"/>
    <dgm:cxn modelId="{F10A1799-3EEC-43E8-A2F4-D8D1207B5CF0}" type="presOf" srcId="{3A5BAF44-FBB8-46D4-9803-917B91AE210B}" destId="{C9B026CE-0496-434F-ABFC-986F51F4DEEB}" srcOrd="0" destOrd="0" presId="urn:microsoft.com/office/officeart/2018/2/layout/IconVerticalSolidList"/>
    <dgm:cxn modelId="{9A19AEA2-2C35-42FD-AE6C-BE3ACB9C6D1E}" type="presOf" srcId="{3595B95D-676F-49A3-A317-041DA9225305}" destId="{B7ADAC12-CEA5-4521-BCA1-E3A2DD4F33BE}" srcOrd="0" destOrd="0" presId="urn:microsoft.com/office/officeart/2018/2/layout/IconVerticalSolidList"/>
    <dgm:cxn modelId="{14BF8EB5-EFC2-47B4-9AF7-60D964289762}" type="presOf" srcId="{6F3D5D16-7872-49A2-AC55-E43EEE0A9543}" destId="{A9DA4B4D-72F6-416D-9FC6-A14B03AF6F89}" srcOrd="0" destOrd="0" presId="urn:microsoft.com/office/officeart/2018/2/layout/IconVerticalSolidList"/>
    <dgm:cxn modelId="{DEFD57E6-18D3-4FEA-AC4F-9F6D4B14E6F4}" type="presOf" srcId="{B34225CE-0352-42E7-9E5B-D96D04633086}" destId="{A809C1D3-E2FB-4122-B969-F1F51F80A3EB}" srcOrd="0" destOrd="0" presId="urn:microsoft.com/office/officeart/2018/2/layout/IconVerticalSolidList"/>
    <dgm:cxn modelId="{F5F2C24A-CA3A-4690-AE97-2785D34D5D29}" type="presParOf" srcId="{A9DA4B4D-72F6-416D-9FC6-A14B03AF6F89}" destId="{E4FC5A71-D6B9-4941-AFB7-D456E48A24D0}" srcOrd="0" destOrd="0" presId="urn:microsoft.com/office/officeart/2018/2/layout/IconVerticalSolidList"/>
    <dgm:cxn modelId="{DBA9BEF2-C63D-4A02-8477-43D66E281B69}" type="presParOf" srcId="{E4FC5A71-D6B9-4941-AFB7-D456E48A24D0}" destId="{DC3BA3C2-DCD0-461B-91C2-81F7170CD24A}" srcOrd="0" destOrd="0" presId="urn:microsoft.com/office/officeart/2018/2/layout/IconVerticalSolidList"/>
    <dgm:cxn modelId="{91C5F0D1-679A-4B33-9620-D4E750F7DCBA}" type="presParOf" srcId="{E4FC5A71-D6B9-4941-AFB7-D456E48A24D0}" destId="{A5BB343C-264E-43EE-9906-1CA70E220179}" srcOrd="1" destOrd="0" presId="urn:microsoft.com/office/officeart/2018/2/layout/IconVerticalSolidList"/>
    <dgm:cxn modelId="{5889181F-F5DC-4622-9267-A3321554A0FC}" type="presParOf" srcId="{E4FC5A71-D6B9-4941-AFB7-D456E48A24D0}" destId="{72F0FEB9-8102-4795-AE23-6F1283867E11}" srcOrd="2" destOrd="0" presId="urn:microsoft.com/office/officeart/2018/2/layout/IconVerticalSolidList"/>
    <dgm:cxn modelId="{CF203639-120B-46F9-831F-46FCB0945865}" type="presParOf" srcId="{E4FC5A71-D6B9-4941-AFB7-D456E48A24D0}" destId="{AEB938BA-5B46-4326-ADA9-41C89E94B040}" srcOrd="3" destOrd="0" presId="urn:microsoft.com/office/officeart/2018/2/layout/IconVerticalSolidList"/>
    <dgm:cxn modelId="{77E1A9F7-FA61-4226-A4EB-60F85241EC48}" type="presParOf" srcId="{A9DA4B4D-72F6-416D-9FC6-A14B03AF6F89}" destId="{3D4EA5D5-530F-4218-9D62-81A9D0E51E5D}" srcOrd="1" destOrd="0" presId="urn:microsoft.com/office/officeart/2018/2/layout/IconVerticalSolidList"/>
    <dgm:cxn modelId="{1069050A-714A-4A36-AAE2-BA1D18B7822A}" type="presParOf" srcId="{A9DA4B4D-72F6-416D-9FC6-A14B03AF6F89}" destId="{01E3077F-BFB8-4B8F-86EB-DCB132D4C89A}" srcOrd="2" destOrd="0" presId="urn:microsoft.com/office/officeart/2018/2/layout/IconVerticalSolidList"/>
    <dgm:cxn modelId="{9825B8AC-9AD2-40A7-8056-E8CC9D4C2EE7}" type="presParOf" srcId="{01E3077F-BFB8-4B8F-86EB-DCB132D4C89A}" destId="{9E7BC90B-D608-4129-BF02-2D4DDA795EBC}" srcOrd="0" destOrd="0" presId="urn:microsoft.com/office/officeart/2018/2/layout/IconVerticalSolidList"/>
    <dgm:cxn modelId="{F2583300-DE7C-4E63-9CD0-D4113DD4844D}" type="presParOf" srcId="{01E3077F-BFB8-4B8F-86EB-DCB132D4C89A}" destId="{14E45733-FC91-4872-9D41-E86CFE6B647F}" srcOrd="1" destOrd="0" presId="urn:microsoft.com/office/officeart/2018/2/layout/IconVerticalSolidList"/>
    <dgm:cxn modelId="{B407E7B9-3271-4373-9988-C48CEFFEE73B}" type="presParOf" srcId="{01E3077F-BFB8-4B8F-86EB-DCB132D4C89A}" destId="{6D87555F-A4FF-47E0-90E9-FD628DE63796}" srcOrd="2" destOrd="0" presId="urn:microsoft.com/office/officeart/2018/2/layout/IconVerticalSolidList"/>
    <dgm:cxn modelId="{4D8B6DA0-36B5-4E82-A506-658B9CB6A554}" type="presParOf" srcId="{01E3077F-BFB8-4B8F-86EB-DCB132D4C89A}" destId="{C9B026CE-0496-434F-ABFC-986F51F4DEEB}" srcOrd="3" destOrd="0" presId="urn:microsoft.com/office/officeart/2018/2/layout/IconVerticalSolidList"/>
    <dgm:cxn modelId="{04AC26F9-B2EA-4E63-B88E-058A4BF190AA}" type="presParOf" srcId="{A9DA4B4D-72F6-416D-9FC6-A14B03AF6F89}" destId="{715C851A-913F-4532-9802-4F6986481F17}" srcOrd="3" destOrd="0" presId="urn:microsoft.com/office/officeart/2018/2/layout/IconVerticalSolidList"/>
    <dgm:cxn modelId="{D0DBA31F-146C-4817-858F-1E5998590A45}" type="presParOf" srcId="{A9DA4B4D-72F6-416D-9FC6-A14B03AF6F89}" destId="{DA2E4025-2A73-494C-95B0-00333BDC74AE}" srcOrd="4" destOrd="0" presId="urn:microsoft.com/office/officeart/2018/2/layout/IconVerticalSolidList"/>
    <dgm:cxn modelId="{BE122628-AF32-4862-8308-3723BF6594A1}" type="presParOf" srcId="{DA2E4025-2A73-494C-95B0-00333BDC74AE}" destId="{C73ED946-F8E4-4E18-824E-3602EC09FC38}" srcOrd="0" destOrd="0" presId="urn:microsoft.com/office/officeart/2018/2/layout/IconVerticalSolidList"/>
    <dgm:cxn modelId="{68A7B298-38F4-4AF6-8E49-96804B8F6870}" type="presParOf" srcId="{DA2E4025-2A73-494C-95B0-00333BDC74AE}" destId="{BF2D5865-2D59-4643-97E3-7C041EAF58C9}" srcOrd="1" destOrd="0" presId="urn:microsoft.com/office/officeart/2018/2/layout/IconVerticalSolidList"/>
    <dgm:cxn modelId="{484C5F06-0A84-4A82-9F57-DEE864B3C9BA}" type="presParOf" srcId="{DA2E4025-2A73-494C-95B0-00333BDC74AE}" destId="{2CC68946-8BEC-4147-A5DA-CDD56AA8406E}" srcOrd="2" destOrd="0" presId="urn:microsoft.com/office/officeart/2018/2/layout/IconVerticalSolidList"/>
    <dgm:cxn modelId="{7FCA6631-723C-4381-BE6D-07173C2F170A}" type="presParOf" srcId="{DA2E4025-2A73-494C-95B0-00333BDC74AE}" destId="{A809C1D3-E2FB-4122-B969-F1F51F80A3EB}" srcOrd="3" destOrd="0" presId="urn:microsoft.com/office/officeart/2018/2/layout/IconVerticalSolidList"/>
    <dgm:cxn modelId="{A4BFF64A-903A-46D8-989F-CD96AC9C9EAB}" type="presParOf" srcId="{A9DA4B4D-72F6-416D-9FC6-A14B03AF6F89}" destId="{16D96ED5-6E6B-41BF-A678-A603970E87D7}" srcOrd="5" destOrd="0" presId="urn:microsoft.com/office/officeart/2018/2/layout/IconVerticalSolidList"/>
    <dgm:cxn modelId="{0E3698AE-2089-4AEB-A2F6-79DC77A598F4}" type="presParOf" srcId="{A9DA4B4D-72F6-416D-9FC6-A14B03AF6F89}" destId="{1CB699E9-09BB-49A8-B0E8-A9BAE5F68C98}" srcOrd="6" destOrd="0" presId="urn:microsoft.com/office/officeart/2018/2/layout/IconVerticalSolidList"/>
    <dgm:cxn modelId="{5F034AC9-E471-4FD5-8A45-874F522A781F}" type="presParOf" srcId="{1CB699E9-09BB-49A8-B0E8-A9BAE5F68C98}" destId="{A2AA5B7E-8456-46DB-9FF6-2ACE7C2E1A87}" srcOrd="0" destOrd="0" presId="urn:microsoft.com/office/officeart/2018/2/layout/IconVerticalSolidList"/>
    <dgm:cxn modelId="{31A5533D-76A8-4205-AA24-AFEE6A5C3C20}" type="presParOf" srcId="{1CB699E9-09BB-49A8-B0E8-A9BAE5F68C98}" destId="{80DDD22B-6E0B-4E73-AE5E-0CE8D94A5C57}" srcOrd="1" destOrd="0" presId="urn:microsoft.com/office/officeart/2018/2/layout/IconVerticalSolidList"/>
    <dgm:cxn modelId="{29C2E5C6-086F-403C-9683-D0E1DF8F41D5}" type="presParOf" srcId="{1CB699E9-09BB-49A8-B0E8-A9BAE5F68C98}" destId="{1EA1B39E-006A-4F6D-90E1-EE966EE6BB86}" srcOrd="2" destOrd="0" presId="urn:microsoft.com/office/officeart/2018/2/layout/IconVerticalSolidList"/>
    <dgm:cxn modelId="{F489F87F-7684-403C-858B-ED7DE0F7F7AB}" type="presParOf" srcId="{1CB699E9-09BB-49A8-B0E8-A9BAE5F68C98}" destId="{B7ADAC12-CEA5-4521-BCA1-E3A2DD4F33BE}" srcOrd="3" destOrd="0" presId="urn:microsoft.com/office/officeart/2018/2/layout/IconVerticalSolidList"/>
    <dgm:cxn modelId="{A0D45D19-8DD9-4825-BCE0-15AA2021E728}" type="presParOf" srcId="{A9DA4B4D-72F6-416D-9FC6-A14B03AF6F89}" destId="{B1AE8507-8314-4C88-9A73-EAADC3F1637C}" srcOrd="7" destOrd="0" presId="urn:microsoft.com/office/officeart/2018/2/layout/IconVerticalSolidList"/>
    <dgm:cxn modelId="{99FBCB17-14B9-43E2-B2CF-C4B8EE093894}" type="presParOf" srcId="{A9DA4B4D-72F6-416D-9FC6-A14B03AF6F89}" destId="{A65DA9DD-6089-4775-879F-4BC73FC1D8D9}" srcOrd="8" destOrd="0" presId="urn:microsoft.com/office/officeart/2018/2/layout/IconVerticalSolidList"/>
    <dgm:cxn modelId="{131DCA2F-8ADF-45B8-A658-58E58B339CBB}" type="presParOf" srcId="{A65DA9DD-6089-4775-879F-4BC73FC1D8D9}" destId="{63E6C6E8-DEF9-40E5-A370-643246C33296}" srcOrd="0" destOrd="0" presId="urn:microsoft.com/office/officeart/2018/2/layout/IconVerticalSolidList"/>
    <dgm:cxn modelId="{B05C8A78-90B5-4E7A-BD62-7D58CCE4EA24}" type="presParOf" srcId="{A65DA9DD-6089-4775-879F-4BC73FC1D8D9}" destId="{4CCE9836-4AFD-443A-9908-02DC3C909596}" srcOrd="1" destOrd="0" presId="urn:microsoft.com/office/officeart/2018/2/layout/IconVerticalSolidList"/>
    <dgm:cxn modelId="{6A467A93-56A9-4427-BB6F-254B5901C08F}" type="presParOf" srcId="{A65DA9DD-6089-4775-879F-4BC73FC1D8D9}" destId="{871E9F7A-FE49-4D12-AE39-DFCD48566821}" srcOrd="2" destOrd="0" presId="urn:microsoft.com/office/officeart/2018/2/layout/IconVerticalSolidList"/>
    <dgm:cxn modelId="{D8E464E5-3967-4EC5-B19A-245080B5AB9D}" type="presParOf" srcId="{A65DA9DD-6089-4775-879F-4BC73FC1D8D9}" destId="{4B4C8007-BCAA-4EFD-9808-1789C543D0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8D079-29C2-4880-9295-1A4BD8AA8B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722764-262E-45B2-820D-808D1A1779DD}">
      <dgm:prSet/>
      <dgm:spPr/>
      <dgm:t>
        <a:bodyPr/>
        <a:lstStyle/>
        <a:p>
          <a:r>
            <a:rPr lang="en-US"/>
            <a:t>Easier: </a:t>
          </a:r>
        </a:p>
      </dgm:t>
    </dgm:pt>
    <dgm:pt modelId="{D1540F92-6221-493B-AB8D-43F94E6C2B7A}" type="parTrans" cxnId="{16B9FB52-4500-4535-978C-72CD2212445E}">
      <dgm:prSet/>
      <dgm:spPr/>
      <dgm:t>
        <a:bodyPr/>
        <a:lstStyle/>
        <a:p>
          <a:endParaRPr lang="en-US"/>
        </a:p>
      </dgm:t>
    </dgm:pt>
    <dgm:pt modelId="{E59093B7-9301-456A-994C-384A5401EE9E}" type="sibTrans" cxnId="{16B9FB52-4500-4535-978C-72CD2212445E}">
      <dgm:prSet/>
      <dgm:spPr/>
      <dgm:t>
        <a:bodyPr/>
        <a:lstStyle/>
        <a:p>
          <a:endParaRPr lang="en-US"/>
        </a:p>
      </dgm:t>
    </dgm:pt>
    <dgm:pt modelId="{78703155-413D-4AF3-9484-3CB2A84046BF}">
      <dgm:prSet/>
      <dgm:spPr/>
      <dgm:t>
        <a:bodyPr/>
        <a:lstStyle/>
        <a:p>
          <a:r>
            <a:rPr lang="en-US"/>
            <a:t>Picking up C#</a:t>
          </a:r>
        </a:p>
      </dgm:t>
    </dgm:pt>
    <dgm:pt modelId="{30F36CED-69D5-400A-B1F7-23C609A9443F}" type="parTrans" cxnId="{165A61F9-CFD1-43F6-BF86-03D7F31B722C}">
      <dgm:prSet/>
      <dgm:spPr/>
      <dgm:t>
        <a:bodyPr/>
        <a:lstStyle/>
        <a:p>
          <a:endParaRPr lang="en-US"/>
        </a:p>
      </dgm:t>
    </dgm:pt>
    <dgm:pt modelId="{A665B89D-C833-4C3D-B486-4DDBF28D0351}" type="sibTrans" cxnId="{165A61F9-CFD1-43F6-BF86-03D7F31B722C}">
      <dgm:prSet/>
      <dgm:spPr/>
      <dgm:t>
        <a:bodyPr/>
        <a:lstStyle/>
        <a:p>
          <a:endParaRPr lang="en-US"/>
        </a:p>
      </dgm:t>
    </dgm:pt>
    <dgm:pt modelId="{BD4031FB-B804-4B79-A27F-75B337458213}">
      <dgm:prSet/>
      <dgm:spPr/>
      <dgm:t>
        <a:bodyPr/>
        <a:lstStyle/>
        <a:p>
          <a:r>
            <a:rPr lang="en-US"/>
            <a:t>Breaking up project into tasks</a:t>
          </a:r>
        </a:p>
      </dgm:t>
    </dgm:pt>
    <dgm:pt modelId="{13D7B35D-D72D-4706-8A51-466D9BB9F2FF}" type="parTrans" cxnId="{C6E27A06-9BC7-4BE1-A348-B8283FD14C07}">
      <dgm:prSet/>
      <dgm:spPr/>
      <dgm:t>
        <a:bodyPr/>
        <a:lstStyle/>
        <a:p>
          <a:endParaRPr lang="en-US"/>
        </a:p>
      </dgm:t>
    </dgm:pt>
    <dgm:pt modelId="{E0E89180-62AB-4F3D-AD2D-A5C5244D57BF}" type="sibTrans" cxnId="{C6E27A06-9BC7-4BE1-A348-B8283FD14C07}">
      <dgm:prSet/>
      <dgm:spPr/>
      <dgm:t>
        <a:bodyPr/>
        <a:lstStyle/>
        <a:p>
          <a:endParaRPr lang="en-US"/>
        </a:p>
      </dgm:t>
    </dgm:pt>
    <dgm:pt modelId="{70AB2153-0493-4FCB-875D-B0322FBD2F2A}">
      <dgm:prSet/>
      <dgm:spPr/>
      <dgm:t>
        <a:bodyPr/>
        <a:lstStyle/>
        <a:p>
          <a:r>
            <a:rPr lang="en-US"/>
            <a:t>Harder: </a:t>
          </a:r>
        </a:p>
      </dgm:t>
    </dgm:pt>
    <dgm:pt modelId="{4CA0D8DF-5128-49E1-8937-E6274B7B3517}" type="parTrans" cxnId="{5FFD019C-5041-4BBE-B199-036200B37695}">
      <dgm:prSet/>
      <dgm:spPr/>
      <dgm:t>
        <a:bodyPr/>
        <a:lstStyle/>
        <a:p>
          <a:endParaRPr lang="en-US"/>
        </a:p>
      </dgm:t>
    </dgm:pt>
    <dgm:pt modelId="{0177F50C-4345-40A6-AF50-85CAB4C8EBB9}" type="sibTrans" cxnId="{5FFD019C-5041-4BBE-B199-036200B37695}">
      <dgm:prSet/>
      <dgm:spPr/>
      <dgm:t>
        <a:bodyPr/>
        <a:lstStyle/>
        <a:p>
          <a:endParaRPr lang="en-US"/>
        </a:p>
      </dgm:t>
    </dgm:pt>
    <dgm:pt modelId="{C643D523-8636-44AA-9440-BE7414C82C07}">
      <dgm:prSet/>
      <dgm:spPr/>
      <dgm:t>
        <a:bodyPr/>
        <a:lstStyle/>
        <a:p>
          <a:r>
            <a:rPr lang="en-US"/>
            <a:t>Maintaining progress according to project plan</a:t>
          </a:r>
        </a:p>
      </dgm:t>
    </dgm:pt>
    <dgm:pt modelId="{EAF771EC-1757-48F1-A161-FD80CD32A7F0}" type="parTrans" cxnId="{415D1C76-547F-43EB-BB0B-70261D5B9272}">
      <dgm:prSet/>
      <dgm:spPr/>
      <dgm:t>
        <a:bodyPr/>
        <a:lstStyle/>
        <a:p>
          <a:endParaRPr lang="en-US"/>
        </a:p>
      </dgm:t>
    </dgm:pt>
    <dgm:pt modelId="{A0433134-DC17-4333-8F4E-C53DD56507AE}" type="sibTrans" cxnId="{415D1C76-547F-43EB-BB0B-70261D5B9272}">
      <dgm:prSet/>
      <dgm:spPr/>
      <dgm:t>
        <a:bodyPr/>
        <a:lstStyle/>
        <a:p>
          <a:endParaRPr lang="en-US"/>
        </a:p>
      </dgm:t>
    </dgm:pt>
    <dgm:pt modelId="{080995E7-40BE-40B3-B5C8-6411465CED39}">
      <dgm:prSet/>
      <dgm:spPr/>
      <dgm:t>
        <a:bodyPr/>
        <a:lstStyle/>
        <a:p>
          <a:r>
            <a:rPr lang="en-US"/>
            <a:t>Upgrading packages</a:t>
          </a:r>
        </a:p>
      </dgm:t>
    </dgm:pt>
    <dgm:pt modelId="{EB8B9EC9-8EB6-483B-B004-28F3786CD726}" type="parTrans" cxnId="{A166272C-41A8-43BE-8571-1650986A65AD}">
      <dgm:prSet/>
      <dgm:spPr/>
      <dgm:t>
        <a:bodyPr/>
        <a:lstStyle/>
        <a:p>
          <a:endParaRPr lang="en-US"/>
        </a:p>
      </dgm:t>
    </dgm:pt>
    <dgm:pt modelId="{4533F697-A4B2-4AB0-9799-096E54E9D9E5}" type="sibTrans" cxnId="{A166272C-41A8-43BE-8571-1650986A65AD}">
      <dgm:prSet/>
      <dgm:spPr/>
      <dgm:t>
        <a:bodyPr/>
        <a:lstStyle/>
        <a:p>
          <a:endParaRPr lang="en-US"/>
        </a:p>
      </dgm:t>
    </dgm:pt>
    <dgm:pt modelId="{0151EB5C-6789-4880-B8D8-9D08E6D33B3E}">
      <dgm:prSet/>
      <dgm:spPr/>
      <dgm:t>
        <a:bodyPr/>
        <a:lstStyle/>
        <a:p>
          <a:r>
            <a:rPr lang="en-US"/>
            <a:t>Do Differently:</a:t>
          </a:r>
        </a:p>
      </dgm:t>
    </dgm:pt>
    <dgm:pt modelId="{DB9DE363-BA85-4F1B-A79C-8DF4C6611005}" type="parTrans" cxnId="{7AAD4F37-69EC-4120-AB45-8895FA2DFB85}">
      <dgm:prSet/>
      <dgm:spPr/>
      <dgm:t>
        <a:bodyPr/>
        <a:lstStyle/>
        <a:p>
          <a:endParaRPr lang="en-US"/>
        </a:p>
      </dgm:t>
    </dgm:pt>
    <dgm:pt modelId="{D70F7213-4904-4020-ACE2-C23B418F0C74}" type="sibTrans" cxnId="{7AAD4F37-69EC-4120-AB45-8895FA2DFB85}">
      <dgm:prSet/>
      <dgm:spPr/>
      <dgm:t>
        <a:bodyPr/>
        <a:lstStyle/>
        <a:p>
          <a:endParaRPr lang="en-US"/>
        </a:p>
      </dgm:t>
    </dgm:pt>
    <dgm:pt modelId="{247AF79D-6C1B-4991-B149-FD1A59F24E18}">
      <dgm:prSet/>
      <dgm:spPr/>
      <dgm:t>
        <a:bodyPr/>
        <a:lstStyle/>
        <a:p>
          <a:r>
            <a:rPr lang="en-US" dirty="0"/>
            <a:t>Start on and remain on set package versions</a:t>
          </a:r>
        </a:p>
      </dgm:t>
    </dgm:pt>
    <dgm:pt modelId="{5FECA293-E2E3-437B-AC66-07FBC348B5E8}" type="parTrans" cxnId="{32E477BF-0E8A-4B62-8523-8317D4C00C41}">
      <dgm:prSet/>
      <dgm:spPr/>
      <dgm:t>
        <a:bodyPr/>
        <a:lstStyle/>
        <a:p>
          <a:endParaRPr lang="en-US"/>
        </a:p>
      </dgm:t>
    </dgm:pt>
    <dgm:pt modelId="{0E579ADB-A62B-4289-9C93-FD8EF5084755}" type="sibTrans" cxnId="{32E477BF-0E8A-4B62-8523-8317D4C00C41}">
      <dgm:prSet/>
      <dgm:spPr/>
      <dgm:t>
        <a:bodyPr/>
        <a:lstStyle/>
        <a:p>
          <a:endParaRPr lang="en-US"/>
        </a:p>
      </dgm:t>
    </dgm:pt>
    <dgm:pt modelId="{3A65EE62-D263-4669-996A-692C32A0DBC1}">
      <dgm:prSet/>
      <dgm:spPr/>
      <dgm:t>
        <a:bodyPr/>
        <a:lstStyle/>
        <a:p>
          <a:r>
            <a:rPr lang="en-US" dirty="0"/>
            <a:t>Output math notation in LaTeX format</a:t>
          </a:r>
        </a:p>
      </dgm:t>
    </dgm:pt>
    <dgm:pt modelId="{5E2CF6E9-F74C-4926-9D7C-0EBB105DDB79}" type="parTrans" cxnId="{94141A1F-1679-4929-A4E3-243249F61CDB}">
      <dgm:prSet/>
      <dgm:spPr/>
      <dgm:t>
        <a:bodyPr/>
        <a:lstStyle/>
        <a:p>
          <a:endParaRPr lang="en-US"/>
        </a:p>
      </dgm:t>
    </dgm:pt>
    <dgm:pt modelId="{0D902F06-6C1C-4C96-A72E-9A2ABE97D926}" type="sibTrans" cxnId="{94141A1F-1679-4929-A4E3-243249F61CDB}">
      <dgm:prSet/>
      <dgm:spPr/>
      <dgm:t>
        <a:bodyPr/>
        <a:lstStyle/>
        <a:p>
          <a:endParaRPr lang="en-US"/>
        </a:p>
      </dgm:t>
    </dgm:pt>
    <dgm:pt modelId="{78B08F9E-797A-455A-8CB0-5C910FF258C8}" type="pres">
      <dgm:prSet presAssocID="{EAD8D079-29C2-4880-9295-1A4BD8AA8B6A}" presName="root" presStyleCnt="0">
        <dgm:presLayoutVars>
          <dgm:dir/>
          <dgm:resizeHandles val="exact"/>
        </dgm:presLayoutVars>
      </dgm:prSet>
      <dgm:spPr/>
    </dgm:pt>
    <dgm:pt modelId="{C66FB4DE-914D-43CF-822D-063A04A393BA}" type="pres">
      <dgm:prSet presAssocID="{AE722764-262E-45B2-820D-808D1A1779DD}" presName="compNode" presStyleCnt="0"/>
      <dgm:spPr/>
    </dgm:pt>
    <dgm:pt modelId="{30C893EB-5099-4FC2-9B60-1DBCD469051A}" type="pres">
      <dgm:prSet presAssocID="{AE722764-262E-45B2-820D-808D1A1779DD}" presName="bgRect" presStyleLbl="bgShp" presStyleIdx="0" presStyleCnt="3"/>
      <dgm:spPr/>
    </dgm:pt>
    <dgm:pt modelId="{B1BB3824-4299-4A94-972F-4DA290F96A1E}" type="pres">
      <dgm:prSet presAssocID="{AE722764-262E-45B2-820D-808D1A1779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peKnot"/>
        </a:ext>
      </dgm:extLst>
    </dgm:pt>
    <dgm:pt modelId="{1F50B6F0-AFCE-4C9F-B0DD-068D8AC89EAD}" type="pres">
      <dgm:prSet presAssocID="{AE722764-262E-45B2-820D-808D1A1779DD}" presName="spaceRect" presStyleCnt="0"/>
      <dgm:spPr/>
    </dgm:pt>
    <dgm:pt modelId="{ED3CCCC2-6C91-478C-9091-BE16788E3AC2}" type="pres">
      <dgm:prSet presAssocID="{AE722764-262E-45B2-820D-808D1A1779DD}" presName="parTx" presStyleLbl="revTx" presStyleIdx="0" presStyleCnt="6">
        <dgm:presLayoutVars>
          <dgm:chMax val="0"/>
          <dgm:chPref val="0"/>
        </dgm:presLayoutVars>
      </dgm:prSet>
      <dgm:spPr/>
    </dgm:pt>
    <dgm:pt modelId="{058F7E00-4195-440B-B2FE-A82E9A0E40CD}" type="pres">
      <dgm:prSet presAssocID="{AE722764-262E-45B2-820D-808D1A1779DD}" presName="desTx" presStyleLbl="revTx" presStyleIdx="1" presStyleCnt="6">
        <dgm:presLayoutVars/>
      </dgm:prSet>
      <dgm:spPr/>
    </dgm:pt>
    <dgm:pt modelId="{F8F4B7E7-E965-419B-9013-26115733DFD9}" type="pres">
      <dgm:prSet presAssocID="{E59093B7-9301-456A-994C-384A5401EE9E}" presName="sibTrans" presStyleCnt="0"/>
      <dgm:spPr/>
    </dgm:pt>
    <dgm:pt modelId="{84D2875D-4428-4F3B-BB23-A14F9E858DC7}" type="pres">
      <dgm:prSet presAssocID="{70AB2153-0493-4FCB-875D-B0322FBD2F2A}" presName="compNode" presStyleCnt="0"/>
      <dgm:spPr/>
    </dgm:pt>
    <dgm:pt modelId="{D827C9A6-AF31-463D-A83A-088E90A1205B}" type="pres">
      <dgm:prSet presAssocID="{70AB2153-0493-4FCB-875D-B0322FBD2F2A}" presName="bgRect" presStyleLbl="bgShp" presStyleIdx="1" presStyleCnt="3"/>
      <dgm:spPr/>
    </dgm:pt>
    <dgm:pt modelId="{66981556-9BD7-40C0-910B-C56590CB47E1}" type="pres">
      <dgm:prSet presAssocID="{70AB2153-0493-4FCB-875D-B0322FBD2F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86CF55-1603-400C-BDF4-FE4AE9101992}" type="pres">
      <dgm:prSet presAssocID="{70AB2153-0493-4FCB-875D-B0322FBD2F2A}" presName="spaceRect" presStyleCnt="0"/>
      <dgm:spPr/>
    </dgm:pt>
    <dgm:pt modelId="{13B1D28F-3905-44CE-83EA-4DADAFC5E361}" type="pres">
      <dgm:prSet presAssocID="{70AB2153-0493-4FCB-875D-B0322FBD2F2A}" presName="parTx" presStyleLbl="revTx" presStyleIdx="2" presStyleCnt="6">
        <dgm:presLayoutVars>
          <dgm:chMax val="0"/>
          <dgm:chPref val="0"/>
        </dgm:presLayoutVars>
      </dgm:prSet>
      <dgm:spPr/>
    </dgm:pt>
    <dgm:pt modelId="{B6219786-6E70-456D-A526-2FE928279B4E}" type="pres">
      <dgm:prSet presAssocID="{70AB2153-0493-4FCB-875D-B0322FBD2F2A}" presName="desTx" presStyleLbl="revTx" presStyleIdx="3" presStyleCnt="6">
        <dgm:presLayoutVars/>
      </dgm:prSet>
      <dgm:spPr/>
    </dgm:pt>
    <dgm:pt modelId="{396DB3C5-B481-4DF4-9F61-06A1DDE2FA04}" type="pres">
      <dgm:prSet presAssocID="{0177F50C-4345-40A6-AF50-85CAB4C8EBB9}" presName="sibTrans" presStyleCnt="0"/>
      <dgm:spPr/>
    </dgm:pt>
    <dgm:pt modelId="{069CA260-EBC3-46E8-AB5B-99E817F3AAF1}" type="pres">
      <dgm:prSet presAssocID="{0151EB5C-6789-4880-B8D8-9D08E6D33B3E}" presName="compNode" presStyleCnt="0"/>
      <dgm:spPr/>
    </dgm:pt>
    <dgm:pt modelId="{BABA3E63-E4AB-479D-85D9-AF0CF033C060}" type="pres">
      <dgm:prSet presAssocID="{0151EB5C-6789-4880-B8D8-9D08E6D33B3E}" presName="bgRect" presStyleLbl="bgShp" presStyleIdx="2" presStyleCnt="3"/>
      <dgm:spPr/>
    </dgm:pt>
    <dgm:pt modelId="{9E7C183A-2FE7-4B41-ACC4-B688276679D3}" type="pres">
      <dgm:prSet presAssocID="{0151EB5C-6789-4880-B8D8-9D08E6D33B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Checked"/>
        </a:ext>
      </dgm:extLst>
    </dgm:pt>
    <dgm:pt modelId="{B637D064-E60F-43C3-9FD5-431E1492DBF7}" type="pres">
      <dgm:prSet presAssocID="{0151EB5C-6789-4880-B8D8-9D08E6D33B3E}" presName="spaceRect" presStyleCnt="0"/>
      <dgm:spPr/>
    </dgm:pt>
    <dgm:pt modelId="{6E81993D-473F-4B7F-99B4-DC4F01EE154B}" type="pres">
      <dgm:prSet presAssocID="{0151EB5C-6789-4880-B8D8-9D08E6D33B3E}" presName="parTx" presStyleLbl="revTx" presStyleIdx="4" presStyleCnt="6">
        <dgm:presLayoutVars>
          <dgm:chMax val="0"/>
          <dgm:chPref val="0"/>
        </dgm:presLayoutVars>
      </dgm:prSet>
      <dgm:spPr/>
    </dgm:pt>
    <dgm:pt modelId="{4FDFACE3-76B4-48FA-A486-98E63A3EDF86}" type="pres">
      <dgm:prSet presAssocID="{0151EB5C-6789-4880-B8D8-9D08E6D33B3E}" presName="desTx" presStyleLbl="revTx" presStyleIdx="5" presStyleCnt="6">
        <dgm:presLayoutVars/>
      </dgm:prSet>
      <dgm:spPr/>
    </dgm:pt>
  </dgm:ptLst>
  <dgm:cxnLst>
    <dgm:cxn modelId="{C6E27A06-9BC7-4BE1-A348-B8283FD14C07}" srcId="{AE722764-262E-45B2-820D-808D1A1779DD}" destId="{BD4031FB-B804-4B79-A27F-75B337458213}" srcOrd="1" destOrd="0" parTransId="{13D7B35D-D72D-4706-8A51-466D9BB9F2FF}" sibTransId="{E0E89180-62AB-4F3D-AD2D-A5C5244D57BF}"/>
    <dgm:cxn modelId="{0A63AB19-4763-4DA0-B9E0-0D8A73DB99F8}" type="presOf" srcId="{78703155-413D-4AF3-9484-3CB2A84046BF}" destId="{058F7E00-4195-440B-B2FE-A82E9A0E40CD}" srcOrd="0" destOrd="0" presId="urn:microsoft.com/office/officeart/2018/2/layout/IconVerticalSolidList"/>
    <dgm:cxn modelId="{94141A1F-1679-4929-A4E3-243249F61CDB}" srcId="{0151EB5C-6789-4880-B8D8-9D08E6D33B3E}" destId="{3A65EE62-D263-4669-996A-692C32A0DBC1}" srcOrd="1" destOrd="0" parTransId="{5E2CF6E9-F74C-4926-9D7C-0EBB105DDB79}" sibTransId="{0D902F06-6C1C-4C96-A72E-9A2ABE97D926}"/>
    <dgm:cxn modelId="{FF548D21-EA2A-49CB-B3D4-FF5685AA214B}" type="presOf" srcId="{AE722764-262E-45B2-820D-808D1A1779DD}" destId="{ED3CCCC2-6C91-478C-9091-BE16788E3AC2}" srcOrd="0" destOrd="0" presId="urn:microsoft.com/office/officeart/2018/2/layout/IconVerticalSolidList"/>
    <dgm:cxn modelId="{A166272C-41A8-43BE-8571-1650986A65AD}" srcId="{70AB2153-0493-4FCB-875D-B0322FBD2F2A}" destId="{080995E7-40BE-40B3-B5C8-6411465CED39}" srcOrd="1" destOrd="0" parTransId="{EB8B9EC9-8EB6-483B-B004-28F3786CD726}" sibTransId="{4533F697-A4B2-4AB0-9799-096E54E9D9E5}"/>
    <dgm:cxn modelId="{7AAD4F37-69EC-4120-AB45-8895FA2DFB85}" srcId="{EAD8D079-29C2-4880-9295-1A4BD8AA8B6A}" destId="{0151EB5C-6789-4880-B8D8-9D08E6D33B3E}" srcOrd="2" destOrd="0" parTransId="{DB9DE363-BA85-4F1B-A79C-8DF4C6611005}" sibTransId="{D70F7213-4904-4020-ACE2-C23B418F0C74}"/>
    <dgm:cxn modelId="{6D60EC49-2F9F-4539-AB48-D143906178D9}" type="presOf" srcId="{080995E7-40BE-40B3-B5C8-6411465CED39}" destId="{B6219786-6E70-456D-A526-2FE928279B4E}" srcOrd="0" destOrd="1" presId="urn:microsoft.com/office/officeart/2018/2/layout/IconVerticalSolidList"/>
    <dgm:cxn modelId="{5380696E-89A5-4CE3-BD9E-E328B2526098}" type="presOf" srcId="{247AF79D-6C1B-4991-B149-FD1A59F24E18}" destId="{4FDFACE3-76B4-48FA-A486-98E63A3EDF86}" srcOrd="0" destOrd="0" presId="urn:microsoft.com/office/officeart/2018/2/layout/IconVerticalSolidList"/>
    <dgm:cxn modelId="{16B9FB52-4500-4535-978C-72CD2212445E}" srcId="{EAD8D079-29C2-4880-9295-1A4BD8AA8B6A}" destId="{AE722764-262E-45B2-820D-808D1A1779DD}" srcOrd="0" destOrd="0" parTransId="{D1540F92-6221-493B-AB8D-43F94E6C2B7A}" sibTransId="{E59093B7-9301-456A-994C-384A5401EE9E}"/>
    <dgm:cxn modelId="{415D1C76-547F-43EB-BB0B-70261D5B9272}" srcId="{70AB2153-0493-4FCB-875D-B0322FBD2F2A}" destId="{C643D523-8636-44AA-9440-BE7414C82C07}" srcOrd="0" destOrd="0" parTransId="{EAF771EC-1757-48F1-A161-FD80CD32A7F0}" sibTransId="{A0433134-DC17-4333-8F4E-C53DD56507AE}"/>
    <dgm:cxn modelId="{5FFD019C-5041-4BBE-B199-036200B37695}" srcId="{EAD8D079-29C2-4880-9295-1A4BD8AA8B6A}" destId="{70AB2153-0493-4FCB-875D-B0322FBD2F2A}" srcOrd="1" destOrd="0" parTransId="{4CA0D8DF-5128-49E1-8937-E6274B7B3517}" sibTransId="{0177F50C-4345-40A6-AF50-85CAB4C8EBB9}"/>
    <dgm:cxn modelId="{308AE89C-8777-48A8-844E-F867F89AB1E4}" type="presOf" srcId="{C643D523-8636-44AA-9440-BE7414C82C07}" destId="{B6219786-6E70-456D-A526-2FE928279B4E}" srcOrd="0" destOrd="0" presId="urn:microsoft.com/office/officeart/2018/2/layout/IconVerticalSolidList"/>
    <dgm:cxn modelId="{85208BA1-6ABB-4997-BD40-8626403F344E}" type="presOf" srcId="{EAD8D079-29C2-4880-9295-1A4BD8AA8B6A}" destId="{78B08F9E-797A-455A-8CB0-5C910FF258C8}" srcOrd="0" destOrd="0" presId="urn:microsoft.com/office/officeart/2018/2/layout/IconVerticalSolidList"/>
    <dgm:cxn modelId="{32E477BF-0E8A-4B62-8523-8317D4C00C41}" srcId="{0151EB5C-6789-4880-B8D8-9D08E6D33B3E}" destId="{247AF79D-6C1B-4991-B149-FD1A59F24E18}" srcOrd="0" destOrd="0" parTransId="{5FECA293-E2E3-437B-AC66-07FBC348B5E8}" sibTransId="{0E579ADB-A62B-4289-9C93-FD8EF5084755}"/>
    <dgm:cxn modelId="{864A4ACD-0ED1-430A-B993-0300AD50256C}" type="presOf" srcId="{70AB2153-0493-4FCB-875D-B0322FBD2F2A}" destId="{13B1D28F-3905-44CE-83EA-4DADAFC5E361}" srcOrd="0" destOrd="0" presId="urn:microsoft.com/office/officeart/2018/2/layout/IconVerticalSolidList"/>
    <dgm:cxn modelId="{0A0C57D0-E1A5-4A1F-84FE-652D4B6E425C}" type="presOf" srcId="{0151EB5C-6789-4880-B8D8-9D08E6D33B3E}" destId="{6E81993D-473F-4B7F-99B4-DC4F01EE154B}" srcOrd="0" destOrd="0" presId="urn:microsoft.com/office/officeart/2018/2/layout/IconVerticalSolidList"/>
    <dgm:cxn modelId="{32167AF5-880D-43CD-AE84-6A80AB1BA725}" type="presOf" srcId="{3A65EE62-D263-4669-996A-692C32A0DBC1}" destId="{4FDFACE3-76B4-48FA-A486-98E63A3EDF86}" srcOrd="0" destOrd="1" presId="urn:microsoft.com/office/officeart/2018/2/layout/IconVerticalSolidList"/>
    <dgm:cxn modelId="{165A61F9-CFD1-43F6-BF86-03D7F31B722C}" srcId="{AE722764-262E-45B2-820D-808D1A1779DD}" destId="{78703155-413D-4AF3-9484-3CB2A84046BF}" srcOrd="0" destOrd="0" parTransId="{30F36CED-69D5-400A-B1F7-23C609A9443F}" sibTransId="{A665B89D-C833-4C3D-B486-4DDBF28D0351}"/>
    <dgm:cxn modelId="{FF2CA5FD-6675-459A-9471-53F48472A247}" type="presOf" srcId="{BD4031FB-B804-4B79-A27F-75B337458213}" destId="{058F7E00-4195-440B-B2FE-A82E9A0E40CD}" srcOrd="0" destOrd="1" presId="urn:microsoft.com/office/officeart/2018/2/layout/IconVerticalSolidList"/>
    <dgm:cxn modelId="{0AF949E8-5388-4379-878F-24E1A2B88885}" type="presParOf" srcId="{78B08F9E-797A-455A-8CB0-5C910FF258C8}" destId="{C66FB4DE-914D-43CF-822D-063A04A393BA}" srcOrd="0" destOrd="0" presId="urn:microsoft.com/office/officeart/2018/2/layout/IconVerticalSolidList"/>
    <dgm:cxn modelId="{F11293F1-D1E1-4CCB-A659-31AAD8DADAA9}" type="presParOf" srcId="{C66FB4DE-914D-43CF-822D-063A04A393BA}" destId="{30C893EB-5099-4FC2-9B60-1DBCD469051A}" srcOrd="0" destOrd="0" presId="urn:microsoft.com/office/officeart/2018/2/layout/IconVerticalSolidList"/>
    <dgm:cxn modelId="{5DF39FA4-9637-4DD2-BB3D-2DFC6D73AA95}" type="presParOf" srcId="{C66FB4DE-914D-43CF-822D-063A04A393BA}" destId="{B1BB3824-4299-4A94-972F-4DA290F96A1E}" srcOrd="1" destOrd="0" presId="urn:microsoft.com/office/officeart/2018/2/layout/IconVerticalSolidList"/>
    <dgm:cxn modelId="{E135FCDF-C89B-4AD5-B62C-3C17FDD1F721}" type="presParOf" srcId="{C66FB4DE-914D-43CF-822D-063A04A393BA}" destId="{1F50B6F0-AFCE-4C9F-B0DD-068D8AC89EAD}" srcOrd="2" destOrd="0" presId="urn:microsoft.com/office/officeart/2018/2/layout/IconVerticalSolidList"/>
    <dgm:cxn modelId="{F22B417C-496B-419E-BA40-D3BAC4356B82}" type="presParOf" srcId="{C66FB4DE-914D-43CF-822D-063A04A393BA}" destId="{ED3CCCC2-6C91-478C-9091-BE16788E3AC2}" srcOrd="3" destOrd="0" presId="urn:microsoft.com/office/officeart/2018/2/layout/IconVerticalSolidList"/>
    <dgm:cxn modelId="{B804F120-DEDE-42E7-B66C-0273EE2C8D1F}" type="presParOf" srcId="{C66FB4DE-914D-43CF-822D-063A04A393BA}" destId="{058F7E00-4195-440B-B2FE-A82E9A0E40CD}" srcOrd="4" destOrd="0" presId="urn:microsoft.com/office/officeart/2018/2/layout/IconVerticalSolidList"/>
    <dgm:cxn modelId="{7EFFB4B7-6507-4318-A4E2-C93707772380}" type="presParOf" srcId="{78B08F9E-797A-455A-8CB0-5C910FF258C8}" destId="{F8F4B7E7-E965-419B-9013-26115733DFD9}" srcOrd="1" destOrd="0" presId="urn:microsoft.com/office/officeart/2018/2/layout/IconVerticalSolidList"/>
    <dgm:cxn modelId="{B78EBA69-BAD1-4611-AD95-E26CFDA16AF1}" type="presParOf" srcId="{78B08F9E-797A-455A-8CB0-5C910FF258C8}" destId="{84D2875D-4428-4F3B-BB23-A14F9E858DC7}" srcOrd="2" destOrd="0" presId="urn:microsoft.com/office/officeart/2018/2/layout/IconVerticalSolidList"/>
    <dgm:cxn modelId="{690F44DB-A38A-4BE2-B11C-94126503BFE0}" type="presParOf" srcId="{84D2875D-4428-4F3B-BB23-A14F9E858DC7}" destId="{D827C9A6-AF31-463D-A83A-088E90A1205B}" srcOrd="0" destOrd="0" presId="urn:microsoft.com/office/officeart/2018/2/layout/IconVerticalSolidList"/>
    <dgm:cxn modelId="{AB3875CE-75F1-4F68-B678-D0FD3E085D82}" type="presParOf" srcId="{84D2875D-4428-4F3B-BB23-A14F9E858DC7}" destId="{66981556-9BD7-40C0-910B-C56590CB47E1}" srcOrd="1" destOrd="0" presId="urn:microsoft.com/office/officeart/2018/2/layout/IconVerticalSolidList"/>
    <dgm:cxn modelId="{2D26DFD2-76EE-40BF-BB38-9B4B962EED7D}" type="presParOf" srcId="{84D2875D-4428-4F3B-BB23-A14F9E858DC7}" destId="{A586CF55-1603-400C-BDF4-FE4AE9101992}" srcOrd="2" destOrd="0" presId="urn:microsoft.com/office/officeart/2018/2/layout/IconVerticalSolidList"/>
    <dgm:cxn modelId="{AD6C6C24-615D-46D4-9AC9-D0A04CEF611F}" type="presParOf" srcId="{84D2875D-4428-4F3B-BB23-A14F9E858DC7}" destId="{13B1D28F-3905-44CE-83EA-4DADAFC5E361}" srcOrd="3" destOrd="0" presId="urn:microsoft.com/office/officeart/2018/2/layout/IconVerticalSolidList"/>
    <dgm:cxn modelId="{DB695AF4-7E33-40E0-B87F-D9F1C2BB59FF}" type="presParOf" srcId="{84D2875D-4428-4F3B-BB23-A14F9E858DC7}" destId="{B6219786-6E70-456D-A526-2FE928279B4E}" srcOrd="4" destOrd="0" presId="urn:microsoft.com/office/officeart/2018/2/layout/IconVerticalSolidList"/>
    <dgm:cxn modelId="{595316E1-269D-415C-9DB7-DF2987E9D1CE}" type="presParOf" srcId="{78B08F9E-797A-455A-8CB0-5C910FF258C8}" destId="{396DB3C5-B481-4DF4-9F61-06A1DDE2FA04}" srcOrd="3" destOrd="0" presId="urn:microsoft.com/office/officeart/2018/2/layout/IconVerticalSolidList"/>
    <dgm:cxn modelId="{55A75BFE-3F7B-4898-9DC4-AB8AF605788E}" type="presParOf" srcId="{78B08F9E-797A-455A-8CB0-5C910FF258C8}" destId="{069CA260-EBC3-46E8-AB5B-99E817F3AAF1}" srcOrd="4" destOrd="0" presId="urn:microsoft.com/office/officeart/2018/2/layout/IconVerticalSolidList"/>
    <dgm:cxn modelId="{EF9B90CD-0A58-4E28-A21E-FB0C75391DD0}" type="presParOf" srcId="{069CA260-EBC3-46E8-AB5B-99E817F3AAF1}" destId="{BABA3E63-E4AB-479D-85D9-AF0CF033C060}" srcOrd="0" destOrd="0" presId="urn:microsoft.com/office/officeart/2018/2/layout/IconVerticalSolidList"/>
    <dgm:cxn modelId="{A860BCFA-E7AE-471A-8450-8A64CD3064A4}" type="presParOf" srcId="{069CA260-EBC3-46E8-AB5B-99E817F3AAF1}" destId="{9E7C183A-2FE7-4B41-ACC4-B688276679D3}" srcOrd="1" destOrd="0" presId="urn:microsoft.com/office/officeart/2018/2/layout/IconVerticalSolidList"/>
    <dgm:cxn modelId="{C5696E63-E89E-47F0-BF38-BE64B02F7A10}" type="presParOf" srcId="{069CA260-EBC3-46E8-AB5B-99E817F3AAF1}" destId="{B637D064-E60F-43C3-9FD5-431E1492DBF7}" srcOrd="2" destOrd="0" presId="urn:microsoft.com/office/officeart/2018/2/layout/IconVerticalSolidList"/>
    <dgm:cxn modelId="{F1A6E362-297C-4212-B433-6B14B20B4CA6}" type="presParOf" srcId="{069CA260-EBC3-46E8-AB5B-99E817F3AAF1}" destId="{6E81993D-473F-4B7F-99B4-DC4F01EE154B}" srcOrd="3" destOrd="0" presId="urn:microsoft.com/office/officeart/2018/2/layout/IconVerticalSolidList"/>
    <dgm:cxn modelId="{3B56C907-8239-4173-9764-B796D2575F26}" type="presParOf" srcId="{069CA260-EBC3-46E8-AB5B-99E817F3AAF1}" destId="{4FDFACE3-76B4-48FA-A486-98E63A3EDF8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BA3C2-DCD0-461B-91C2-81F7170CD24A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B343C-264E-43EE-9906-1CA70E220179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938BA-5B46-4326-ADA9-41C89E94B040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Language: C#, XAML</a:t>
          </a:r>
        </a:p>
      </dsp:txBody>
      <dsp:txXfrm>
        <a:off x="957071" y="3890"/>
        <a:ext cx="5671732" cy="828633"/>
      </dsp:txXfrm>
    </dsp:sp>
    <dsp:sp modelId="{9E7BC90B-D608-4129-BF02-2D4DDA795EBC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45733-FC91-4872-9D41-E86CFE6B647F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026CE-0496-434F-ABFC-986F51F4DEEB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Platform: Xamarin.Forms</a:t>
          </a:r>
        </a:p>
      </dsp:txBody>
      <dsp:txXfrm>
        <a:off x="957071" y="1039682"/>
        <a:ext cx="5671732" cy="828633"/>
      </dsp:txXfrm>
    </dsp:sp>
    <dsp:sp modelId="{C73ED946-F8E4-4E18-824E-3602EC09FC38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D5865-2D59-4643-97E3-7C041EAF58C9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9C1D3-E2FB-4122-B969-F1F51F80A3EB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Database: SQLite</a:t>
          </a:r>
        </a:p>
      </dsp:txBody>
      <dsp:txXfrm>
        <a:off x="957071" y="2075473"/>
        <a:ext cx="5671732" cy="828633"/>
      </dsp:txXfrm>
    </dsp:sp>
    <dsp:sp modelId="{A2AA5B7E-8456-46DB-9FF6-2ACE7C2E1A87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DD22B-6E0B-4E73-AE5E-0CE8D94A5C57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DAC12-CEA5-4521-BCA1-E3A2DD4F33BE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IDE: VS19</a:t>
          </a:r>
        </a:p>
      </dsp:txBody>
      <dsp:txXfrm>
        <a:off x="957071" y="3111265"/>
        <a:ext cx="5671732" cy="828633"/>
      </dsp:txXfrm>
    </dsp:sp>
    <dsp:sp modelId="{63E6C6E8-DEF9-40E5-A370-643246C33296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E9836-4AFD-443A-9908-02DC3C909596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8007-BCAA-4EFD-9808-1789C543D012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Control: Git on Github</a:t>
          </a:r>
        </a:p>
      </dsp:txBody>
      <dsp:txXfrm>
        <a:off x="957071" y="4147057"/>
        <a:ext cx="5671732" cy="828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893EB-5099-4FC2-9B60-1DBCD469051A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B3824-4299-4A94-972F-4DA290F96A1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CCC2-6C91-478C-9091-BE16788E3AC2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Easier: </a:t>
          </a:r>
        </a:p>
      </dsp:txBody>
      <dsp:txXfrm>
        <a:off x="1350519" y="499"/>
        <a:ext cx="4328159" cy="1169280"/>
      </dsp:txXfrm>
    </dsp:sp>
    <dsp:sp modelId="{058F7E00-4195-440B-B2FE-A82E9A0E40CD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Picking up C#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Breaking up project into tasks</a:t>
          </a:r>
        </a:p>
      </dsp:txBody>
      <dsp:txXfrm>
        <a:off x="5678679" y="499"/>
        <a:ext cx="3939453" cy="1169280"/>
      </dsp:txXfrm>
    </dsp:sp>
    <dsp:sp modelId="{D827C9A6-AF31-463D-A83A-088E90A1205B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81556-9BD7-40C0-910B-C56590CB47E1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1D28F-3905-44CE-83EA-4DADAFC5E361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Harder: </a:t>
          </a:r>
        </a:p>
      </dsp:txBody>
      <dsp:txXfrm>
        <a:off x="1350519" y="1462100"/>
        <a:ext cx="4328159" cy="1169280"/>
      </dsp:txXfrm>
    </dsp:sp>
    <dsp:sp modelId="{B6219786-6E70-456D-A526-2FE928279B4E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Maintaining progress according to project plan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Upgrading packages</a:t>
          </a:r>
        </a:p>
      </dsp:txBody>
      <dsp:txXfrm>
        <a:off x="5678679" y="1462100"/>
        <a:ext cx="3939453" cy="1169280"/>
      </dsp:txXfrm>
    </dsp:sp>
    <dsp:sp modelId="{BABA3E63-E4AB-479D-85D9-AF0CF033C060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C183A-2FE7-4B41-ACC4-B688276679D3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1993D-473F-4B7F-99B4-DC4F01EE154B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Differently:</a:t>
          </a:r>
        </a:p>
      </dsp:txBody>
      <dsp:txXfrm>
        <a:off x="1350519" y="2923701"/>
        <a:ext cx="4328159" cy="1169280"/>
      </dsp:txXfrm>
    </dsp:sp>
    <dsp:sp modelId="{4FDFACE3-76B4-48FA-A486-98E63A3EDF86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 on and remain on set package versions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 math notation in LaTeX format</a:t>
          </a:r>
        </a:p>
      </dsp:txBody>
      <dsp:txXfrm>
        <a:off x="5678679" y="2923701"/>
        <a:ext cx="393945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0FAB2-2A6B-4405-B06D-84D2E47F91DB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7F569-4DD3-4093-8347-28B8256B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7F569-4DD3-4093-8347-28B8256B61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to myself that I could pick a project and stick to it</a:t>
            </a:r>
          </a:p>
          <a:p>
            <a:r>
              <a:rPr lang="en-US" dirty="0"/>
              <a:t>Design 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7F569-4DD3-4093-8347-28B8256B61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- Used Java in JP, new language to properly pickup</a:t>
            </a:r>
          </a:p>
          <a:p>
            <a:r>
              <a:rPr lang="en-US" dirty="0" err="1"/>
              <a:t>Xamarin.Forms</a:t>
            </a:r>
            <a:r>
              <a:rPr lang="en-US" dirty="0"/>
              <a:t> – New platform, curious about writing shared code</a:t>
            </a:r>
          </a:p>
          <a:p>
            <a:r>
              <a:rPr lang="en-US" dirty="0"/>
              <a:t>SQLite – Simple but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7F569-4DD3-4093-8347-28B8256B61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MVVM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7F569-4DD3-4093-8347-28B8256B61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 pong between slides, note that VMs use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7F569-4DD3-4093-8347-28B8256B61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Easier:</a:t>
            </a:r>
          </a:p>
          <a:p>
            <a:r>
              <a:rPr lang="en-US" dirty="0"/>
              <a:t>Picking up a new language and reading through documentation – good foundation from C++</a:t>
            </a:r>
          </a:p>
          <a:p>
            <a:r>
              <a:rPr lang="en-US" dirty="0"/>
              <a:t>Work experience helped with breaking projects – know how much work could </a:t>
            </a:r>
            <a:r>
              <a:rPr lang="en-US"/>
              <a:t>be truly done in 10 weeks</a:t>
            </a:r>
            <a:endParaRPr lang="en-US" dirty="0"/>
          </a:p>
          <a:p>
            <a:endParaRPr lang="en-US" dirty="0"/>
          </a:p>
          <a:p>
            <a:r>
              <a:rPr lang="en-US" dirty="0"/>
              <a:t>Harder: </a:t>
            </a:r>
          </a:p>
          <a:p>
            <a:r>
              <a:rPr lang="en-US" dirty="0"/>
              <a:t>Following timelines</a:t>
            </a:r>
          </a:p>
          <a:p>
            <a:r>
              <a:rPr lang="en-US" dirty="0"/>
              <a:t>Many issues with packages</a:t>
            </a:r>
          </a:p>
          <a:p>
            <a:endParaRPr lang="en-US" dirty="0"/>
          </a:p>
          <a:p>
            <a:r>
              <a:rPr lang="en-US" dirty="0"/>
              <a:t>Differently:</a:t>
            </a:r>
          </a:p>
          <a:p>
            <a:r>
              <a:rPr lang="en-US" dirty="0"/>
              <a:t>Set packages</a:t>
            </a:r>
          </a:p>
          <a:p>
            <a:r>
              <a:rPr lang="en-US" dirty="0"/>
              <a:t>Use </a:t>
            </a:r>
            <a:r>
              <a:rPr lang="en-US" dirty="0" err="1"/>
              <a:t>CSharpMath</a:t>
            </a:r>
            <a:r>
              <a:rPr lang="en-US" dirty="0"/>
              <a:t> to render instead of plaintext</a:t>
            </a:r>
          </a:p>
          <a:p>
            <a:r>
              <a:rPr lang="en-US" dirty="0"/>
              <a:t>Scale up – non-local </a:t>
            </a:r>
            <a:r>
              <a:rPr lang="en-US" dirty="0" err="1"/>
              <a:t>db</a:t>
            </a:r>
            <a:r>
              <a:rPr lang="en-US" dirty="0"/>
              <a:t>, iOS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7F569-4DD3-4093-8347-28B8256B61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11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75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2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9E63-7BF6-4638-B8CE-52E060FFE347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42CC83-ABC9-4372-AB30-0BB7D602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9C8E-1C53-49E7-82D7-600C61E03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Mathenian</a:t>
            </a:r>
            <a:br>
              <a:rPr lang="en-US" dirty="0"/>
            </a:br>
            <a:r>
              <a:rPr lang="en-US" sz="2400" dirty="0"/>
              <a:t>A Math Practice Application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65EA3014-BDC3-498B-A1A1-1A1942FAA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521466"/>
            <a:ext cx="3765692" cy="38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99F1CC-DD20-4371-B52D-B6B92D3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D4F4-1BBF-4BEB-A19E-8449C7A0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“I’m bad at </a:t>
            </a:r>
            <a:r>
              <a:rPr lang="en-US" dirty="0" err="1"/>
              <a:t>maths</a:t>
            </a:r>
            <a:r>
              <a:rPr lang="en-US" dirty="0"/>
              <a:t>”</a:t>
            </a:r>
          </a:p>
          <a:p>
            <a:r>
              <a:rPr lang="en-US" dirty="0"/>
              <a:t>“I’m just not a math person”</a:t>
            </a:r>
          </a:p>
          <a:p>
            <a:endParaRPr lang="en-US" dirty="0"/>
          </a:p>
          <a:p>
            <a:r>
              <a:rPr lang="en-US" dirty="0"/>
              <a:t>Learning math is like learning a language, it takes practice</a:t>
            </a:r>
          </a:p>
          <a:p>
            <a:endParaRPr lang="en-US" dirty="0"/>
          </a:p>
          <a:p>
            <a:r>
              <a:rPr lang="en-US" dirty="0"/>
              <a:t>Introducing </a:t>
            </a:r>
            <a:r>
              <a:rPr lang="en-US" dirty="0" err="1"/>
              <a:t>Mathenian</a:t>
            </a:r>
            <a:endParaRPr lang="en-US" dirty="0"/>
          </a:p>
          <a:p>
            <a:pPr lvl="1"/>
            <a:r>
              <a:rPr lang="en-US" dirty="0"/>
              <a:t>Simple concepts</a:t>
            </a:r>
          </a:p>
          <a:p>
            <a:pPr lvl="1"/>
            <a:r>
              <a:rPr lang="en-US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74995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1DD63-9DF1-48E2-947B-CA9939CE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Technologies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59021EE-3D04-449C-9880-5FF09FDD7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96003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 Sharp (programming language) - Wikipedia">
            <a:extLst>
              <a:ext uri="{FF2B5EF4-FFF2-40B4-BE49-F238E27FC236}">
                <a16:creationId xmlns:a16="http://schemas.microsoft.com/office/drawing/2014/main" id="{2D48A33B-5E49-406A-9DBE-9886ECCD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523" y="1000644"/>
            <a:ext cx="694739" cy="7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ite - Wikipedia">
            <a:extLst>
              <a:ext uri="{FF2B5EF4-FFF2-40B4-BE49-F238E27FC236}">
                <a16:creationId xmlns:a16="http://schemas.microsoft.com/office/drawing/2014/main" id="{F885EFE0-1EE8-425E-AF3C-316211D4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181" y="3038308"/>
            <a:ext cx="1630052" cy="7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amarin - Wikipedia">
            <a:extLst>
              <a:ext uri="{FF2B5EF4-FFF2-40B4-BE49-F238E27FC236}">
                <a16:creationId xmlns:a16="http://schemas.microsoft.com/office/drawing/2014/main" id="{04C5637B-E2BF-4314-AB03-662010CE7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002" y="1863849"/>
            <a:ext cx="2388909" cy="100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Visual Studio 2019 For Windows 10 (offline installer ...">
            <a:extLst>
              <a:ext uri="{FF2B5EF4-FFF2-40B4-BE49-F238E27FC236}">
                <a16:creationId xmlns:a16="http://schemas.microsoft.com/office/drawing/2014/main" id="{65A63D0B-F1C0-4286-8AD4-F057A80A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16" y="4039582"/>
            <a:ext cx="913418" cy="91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· GitHub">
            <a:extLst>
              <a:ext uri="{FF2B5EF4-FFF2-40B4-BE49-F238E27FC236}">
                <a16:creationId xmlns:a16="http://schemas.microsoft.com/office/drawing/2014/main" id="{F51ACD31-80C9-4C2B-8DDA-1CB662C6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199" y="5223933"/>
            <a:ext cx="568451" cy="5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9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F5B3-539F-47EE-BC64-4EDF607B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Subsystem Diagram (MVVM Design)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C8168-674E-4D78-AEF9-9AB58562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08" y="1355889"/>
            <a:ext cx="6978078" cy="52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521A4-BADC-4E63-B949-389DD5D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Executive Class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6BA85-FFEE-4BC1-BFE2-208E67FD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1" y="1745663"/>
            <a:ext cx="10163073" cy="42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43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9" name="Rectangle 55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57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59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E7F1D5-46E4-4DAA-A31C-DEEFE68B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Demo + Code Presentation</a:t>
            </a:r>
          </a:p>
        </p:txBody>
      </p:sp>
      <p:sp>
        <p:nvSpPr>
          <p:cNvPr id="114" name="Freeform: Shape 66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5888E-E556-4823-94C1-1BD58AE6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1120" y="2510119"/>
            <a:ext cx="3602567" cy="182929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0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ACBD3-53FD-4E35-8BA7-B4F6FD28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DC83D1-7711-4033-AD82-220056EF4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4212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8747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2CEC097813947B07DF91DB9C20F15" ma:contentTypeVersion="4" ma:contentTypeDescription="Create a new document." ma:contentTypeScope="" ma:versionID="99d6e1727a5e40bcfcdd8c7da46ccb49">
  <xsd:schema xmlns:xsd="http://www.w3.org/2001/XMLSchema" xmlns:xs="http://www.w3.org/2001/XMLSchema" xmlns:p="http://schemas.microsoft.com/office/2006/metadata/properties" xmlns:ns3="05369394-1d3a-4951-855c-e1635b18b4cf" targetNamespace="http://schemas.microsoft.com/office/2006/metadata/properties" ma:root="true" ma:fieldsID="3f9bf55cd8d98a649a16c40b42475c46" ns3:_="">
    <xsd:import namespace="05369394-1d3a-4951-855c-e1635b18b4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69394-1d3a-4951-855c-e1635b18b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BB41E3-ABC6-4791-B6C4-6CC945B4F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369394-1d3a-4951-855c-e1635b18b4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51D11C-9F04-40B0-829F-367DAFEDC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39AF9A-50DC-4661-82B1-6A3307062D8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05369394-1d3a-4951-855c-e1635b18b4cf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238</Words>
  <Application>Microsoft Office PowerPoint</Application>
  <PresentationFormat>Widescreen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Mathenian A Math Practice Application</vt:lpstr>
      <vt:lpstr>Introduction</vt:lpstr>
      <vt:lpstr>Technologies</vt:lpstr>
      <vt:lpstr>Subsystem Diagram (MVVM Design)</vt:lpstr>
      <vt:lpstr>Executive Class Diagram</vt:lpstr>
      <vt:lpstr>Demo + Code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Mathenian A Math Practice Application</dc:title>
  <dc:creator>Junmin Yee</dc:creator>
  <cp:lastModifiedBy>Junmin Yee</cp:lastModifiedBy>
  <cp:revision>1</cp:revision>
  <dcterms:created xsi:type="dcterms:W3CDTF">2020-04-21T06:38:00Z</dcterms:created>
  <dcterms:modified xsi:type="dcterms:W3CDTF">2020-04-21T18:49:57Z</dcterms:modified>
</cp:coreProperties>
</file>