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4978E-7AF9-48A9-8E59-9AF2AAAB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88896-5D45-44E3-879B-9C79FE0F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19DF2-C123-4E9F-8897-88AD6B59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5D88-E9D6-4223-9179-BDE590F1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D4199-E731-4891-A3EC-9AC596A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1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B3A1-EA7D-4829-AF08-F8546639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CEB24-2683-44BC-9916-A68B880C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0331-BDD7-4B00-BD5B-8F45D12C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2EE-8405-4827-B308-902EA43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8A170-724D-49C6-9C03-9C7DF49B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9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D93B3E-9926-4D0E-8742-E92E10828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FFC8F-D101-4A44-9BEC-1B38BF51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53348-C29A-474D-95C6-FFE9A0C3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CE95-EA61-4BB1-880A-B33F6BB7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EF839-F5C5-4FA4-B5F6-00507C35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5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1365-CFF3-4BB6-90FB-CB211C1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F5ED9-B0CA-41D4-A2DA-CDC0610A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3CC93-957F-485E-BDB2-0A84CA6A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038F2-A495-4B4F-B2F1-08B1AD32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B6820-E729-46CD-9812-C390B567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82146-25D6-4558-80E0-B90554DF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51FD6-7E21-4552-88B0-89DE0DC3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634ED-E70E-4E97-8065-6FBFB35D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6EE5B-8CF9-4019-B8BB-891A7862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438C0-5123-4F1F-8910-4D73464A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6208-28E2-46A2-A0FD-C7F36A0E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90E7-BE1F-4924-917F-7ED887E9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73D95-CE6F-45FC-AF0D-07819B35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6BB14-0644-4B6A-8C70-974A9238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F2ECC-EE27-45B2-8399-A0B61187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2A1CB-5B9E-4D82-89E1-605AAA52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6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D65FD-3C8D-4337-B5F4-78E0E8EF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05B95-F499-4B31-96C8-47F7DAF1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5747B-B333-4E61-92D0-A6297B25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8A030-A67F-4E7E-B706-ECFC0F26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060CED-5920-4E8C-84E0-7EA867861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4CCD9-83E7-4A6A-89D3-C4B6B8F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1A585-B3A9-4DC4-95BF-72B2C679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5677C-F243-43DD-807D-05432707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D065-F897-4E41-AF95-7361D201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9761-C298-4FF9-A11F-007486C7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50D09-3D75-4E51-B9A3-7C87CD7E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4AE5BE-59FC-494D-BC75-D0E9193E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442B5F-1E31-430A-9AE0-1169772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841B7-04D5-4A38-BD74-AC2DD7C7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B01ED-97CD-443E-BBA1-7FBE5A4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0389-0DC3-411B-B478-066B340D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CE344-241D-42E8-83C7-57979A62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6EE27-58A9-4160-A737-5EAE01D6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6AB17-03DA-41E5-A5F2-7426F9B5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6DFB2-57F6-4719-AC46-E5B4B9AB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3699C-F60F-47AF-A656-51EA70A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05EE4-120E-40F8-9D2A-DC39C972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2EB09-BCBE-404F-BEBD-48571CEAD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D095E-EF2A-4A7F-B147-A9A28136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D25CA-50BB-4D9E-BC42-165C2D0E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E9CB-9410-4DE0-8BAE-80622BBC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9E88B-E91A-4868-B16F-E9F3554F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D1FEBD-6EEE-4276-80FF-0A01DEBB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F7302-C873-4F8D-8F75-7C7D645E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ABF12-C8A8-4E2E-85A0-F4983185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E586-54D0-40E7-A33C-80AC807AAA7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98A01-4480-488E-AC4C-DE1248C1C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220FC-6039-4595-95AE-C58056B5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94AA-39E1-4817-B711-3AB47B807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51015-DF8F-4683-9685-388B0FB0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5F5BE-9F92-4469-8B26-5F5F8DAC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Post </a:t>
            </a:r>
            <a:r>
              <a:rPr lang="ko-KR" altLang="en-US" dirty="0" err="1"/>
              <a:t>아포칼립스</a:t>
            </a:r>
            <a:endParaRPr lang="en-US" altLang="ko-KR" dirty="0"/>
          </a:p>
          <a:p>
            <a:r>
              <a:rPr lang="ko-KR" altLang="en-US" dirty="0"/>
              <a:t>세계 인구의 지속적인 증가로 더 이상 지구의 자원만으로 해결 불가능한 상태에 돌입함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지구 밖의 행성에서 사용 가능할 에너지를 물색하기 위해 </a:t>
            </a:r>
            <a:r>
              <a:rPr lang="ko-KR" altLang="en-US" dirty="0" err="1"/>
              <a:t>테라포밍을</a:t>
            </a:r>
            <a:r>
              <a:rPr lang="ko-KR" altLang="en-US" dirty="0"/>
              <a:t> 지원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지구에서 추방된 범죄자</a:t>
            </a:r>
            <a:r>
              <a:rPr lang="en-US" altLang="ko-KR" dirty="0"/>
              <a:t>? (=</a:t>
            </a:r>
            <a:r>
              <a:rPr lang="ko-KR" altLang="en-US" dirty="0"/>
              <a:t>지원이 적음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우주에 미래를 건 </a:t>
            </a:r>
            <a:r>
              <a:rPr lang="ko-KR" altLang="en-US" dirty="0" err="1"/>
              <a:t>탐사대</a:t>
            </a:r>
            <a:r>
              <a:rPr lang="ko-KR" altLang="en-US" dirty="0"/>
              <a:t> </a:t>
            </a:r>
            <a:r>
              <a:rPr lang="en-US" altLang="ko-KR" dirty="0"/>
              <a:t>(= </a:t>
            </a:r>
            <a:r>
              <a:rPr lang="ko-KR" altLang="en-US" dirty="0"/>
              <a:t>지원 많음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달 </a:t>
            </a:r>
            <a:r>
              <a:rPr lang="en-US" altLang="ko-KR" dirty="0"/>
              <a:t>: </a:t>
            </a:r>
            <a:r>
              <a:rPr lang="ko-KR" altLang="en-US" dirty="0"/>
              <a:t>행성 </a:t>
            </a:r>
            <a:r>
              <a:rPr lang="ko-KR" altLang="en-US" dirty="0" err="1"/>
              <a:t>테라포밍의</a:t>
            </a:r>
            <a:r>
              <a:rPr lang="ko-KR" altLang="en-US" dirty="0"/>
              <a:t> 시작으로 타 행성으로 가기 위한 발돋움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2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2194-34B5-4EDA-A1F1-1D39175F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90461-75C1-4B3F-9D04-8B20BBFB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자원 리스트</a:t>
            </a:r>
            <a:endParaRPr lang="en-US" altLang="ko-KR" dirty="0"/>
          </a:p>
          <a:p>
            <a:pPr lvl="1"/>
            <a:r>
              <a:rPr lang="ko-KR" altLang="en-US" dirty="0"/>
              <a:t>지원금을 통한 구매</a:t>
            </a:r>
            <a:endParaRPr lang="en-US" altLang="ko-KR" dirty="0"/>
          </a:p>
          <a:p>
            <a:r>
              <a:rPr lang="ko-KR" altLang="en-US" dirty="0"/>
              <a:t>초기 지원</a:t>
            </a:r>
            <a:endParaRPr lang="en-US" altLang="ko-KR" dirty="0"/>
          </a:p>
          <a:p>
            <a:pPr lvl="1"/>
            <a:r>
              <a:rPr lang="ko-KR" altLang="en-US" dirty="0"/>
              <a:t>플레이어가 선택 가능하도록 조절</a:t>
            </a:r>
            <a:endParaRPr lang="en-US" altLang="ko-KR" dirty="0"/>
          </a:p>
          <a:p>
            <a:r>
              <a:rPr lang="ko-KR" altLang="en-US" dirty="0"/>
              <a:t>플레이어가 적절한 운영을 하지 못 했을 경우</a:t>
            </a:r>
            <a:r>
              <a:rPr lang="en-US" altLang="ko-KR" dirty="0"/>
              <a:t>, </a:t>
            </a:r>
            <a:r>
              <a:rPr lang="ko-KR" altLang="en-US" dirty="0"/>
              <a:t>지원금이 점진적으로 줄어 플레이가 </a:t>
            </a:r>
            <a:r>
              <a:rPr lang="ko-KR" altLang="en-US" dirty="0" err="1"/>
              <a:t>어려워지는방식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9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ADA8CD-E7DA-4C30-A19A-E52BA03B5954}"/>
              </a:ext>
            </a:extLst>
          </p:cNvPr>
          <p:cNvSpPr/>
          <p:nvPr/>
        </p:nvSpPr>
        <p:spPr>
          <a:xfrm>
            <a:off x="645952" y="671119"/>
            <a:ext cx="1233181" cy="486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 조건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ED6E4-AAEB-4936-85B7-D044AA94976E}"/>
              </a:ext>
            </a:extLst>
          </p:cNvPr>
          <p:cNvSpPr/>
          <p:nvPr/>
        </p:nvSpPr>
        <p:spPr>
          <a:xfrm>
            <a:off x="3029823" y="1838584"/>
            <a:ext cx="1233181" cy="486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평판 저하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53DEF-35D0-4EF7-870D-4AFD38D023CA}"/>
              </a:ext>
            </a:extLst>
          </p:cNvPr>
          <p:cNvSpPr/>
          <p:nvPr/>
        </p:nvSpPr>
        <p:spPr>
          <a:xfrm>
            <a:off x="907406" y="3301772"/>
            <a:ext cx="1233181" cy="90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사기저하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분열</a:t>
            </a:r>
            <a:r>
              <a:rPr lang="en-US" altLang="ko-KR" dirty="0"/>
              <a:t>,</a:t>
            </a:r>
            <a:r>
              <a:rPr lang="ko-KR" altLang="en-US" dirty="0"/>
              <a:t>폭동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77C34-FE1F-4C2A-B01A-C68A2EEC7CF6}"/>
              </a:ext>
            </a:extLst>
          </p:cNvPr>
          <p:cNvSpPr/>
          <p:nvPr/>
        </p:nvSpPr>
        <p:spPr>
          <a:xfrm>
            <a:off x="907407" y="1838584"/>
            <a:ext cx="1233181" cy="486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 중단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2A61B-1763-4054-A76E-E5CA3FD55319}"/>
              </a:ext>
            </a:extLst>
          </p:cNvPr>
          <p:cNvSpPr/>
          <p:nvPr/>
        </p:nvSpPr>
        <p:spPr>
          <a:xfrm>
            <a:off x="5078135" y="1838583"/>
            <a:ext cx="1750504" cy="486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과한 시간 경과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653FD2-8B9C-4B34-8E24-A7AB7F480D46}"/>
              </a:ext>
            </a:extLst>
          </p:cNvPr>
          <p:cNvSpPr/>
          <p:nvPr/>
        </p:nvSpPr>
        <p:spPr>
          <a:xfrm>
            <a:off x="8279935" y="3059187"/>
            <a:ext cx="1296100" cy="1315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지속적인 연구 및</a:t>
            </a:r>
            <a:endParaRPr lang="en-US" altLang="ko-KR" dirty="0"/>
          </a:p>
          <a:p>
            <a:pPr algn="ctr"/>
            <a:r>
              <a:rPr lang="ko-KR" altLang="en-US" dirty="0"/>
              <a:t>발전 활동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E6E08-2CC6-45ED-902A-ACCC7C54ED51}"/>
              </a:ext>
            </a:extLst>
          </p:cNvPr>
          <p:cNvSpPr/>
          <p:nvPr/>
        </p:nvSpPr>
        <p:spPr>
          <a:xfrm>
            <a:off x="5336796" y="3473746"/>
            <a:ext cx="1233181" cy="486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인구 증가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F988F2-76A4-429C-9B5E-A5E0727297E4}"/>
              </a:ext>
            </a:extLst>
          </p:cNvPr>
          <p:cNvSpPr/>
          <p:nvPr/>
        </p:nvSpPr>
        <p:spPr>
          <a:xfrm>
            <a:off x="2920765" y="3328684"/>
            <a:ext cx="1402361" cy="776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기초 생활 수준 미달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4B903C-9B5E-44F4-A105-724FE12F5478}"/>
              </a:ext>
            </a:extLst>
          </p:cNvPr>
          <p:cNvSpPr/>
          <p:nvPr/>
        </p:nvSpPr>
        <p:spPr>
          <a:xfrm>
            <a:off x="8047141" y="5298500"/>
            <a:ext cx="1761687" cy="426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테라포밍</a:t>
            </a:r>
            <a:r>
              <a:rPr lang="ko-KR" altLang="en-US" dirty="0"/>
              <a:t> 완료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19845-FE28-474F-958F-6FF0405D935B}"/>
              </a:ext>
            </a:extLst>
          </p:cNvPr>
          <p:cNvSpPr txBox="1"/>
          <p:nvPr/>
        </p:nvSpPr>
        <p:spPr>
          <a:xfrm>
            <a:off x="8142705" y="5769708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거주민 특정수 이상 거주 </a:t>
            </a:r>
            <a:r>
              <a:rPr lang="en-US" altLang="ko-KR" dirty="0"/>
              <a:t>&amp;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지구로부터 경제적 자립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2DDD32A-C76A-4698-AD91-3FE2490C41C8}"/>
              </a:ext>
            </a:extLst>
          </p:cNvPr>
          <p:cNvSpPr/>
          <p:nvPr/>
        </p:nvSpPr>
        <p:spPr>
          <a:xfrm>
            <a:off x="8764082" y="4566417"/>
            <a:ext cx="327804" cy="56071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DF7300-2D0B-4691-B502-35367510851C}"/>
              </a:ext>
            </a:extLst>
          </p:cNvPr>
          <p:cNvSpPr/>
          <p:nvPr/>
        </p:nvSpPr>
        <p:spPr>
          <a:xfrm flipH="1">
            <a:off x="6970631" y="3596256"/>
            <a:ext cx="908649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B09781-C4C4-434B-86DB-B22CB4B9B57D}"/>
              </a:ext>
            </a:extLst>
          </p:cNvPr>
          <p:cNvSpPr/>
          <p:nvPr/>
        </p:nvSpPr>
        <p:spPr>
          <a:xfrm flipH="1">
            <a:off x="4511512" y="3631910"/>
            <a:ext cx="591792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1B7416-CEF0-4089-B5F0-B9DC8AE88590}"/>
              </a:ext>
            </a:extLst>
          </p:cNvPr>
          <p:cNvSpPr/>
          <p:nvPr/>
        </p:nvSpPr>
        <p:spPr>
          <a:xfrm flipH="1">
            <a:off x="2245345" y="3631910"/>
            <a:ext cx="591792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50F3DC2-02DA-446A-A1B0-225EF8BAA7D1}"/>
              </a:ext>
            </a:extLst>
          </p:cNvPr>
          <p:cNvSpPr/>
          <p:nvPr/>
        </p:nvSpPr>
        <p:spPr>
          <a:xfrm flipH="1">
            <a:off x="4324958" y="1961093"/>
            <a:ext cx="591792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8EBEA08-F90B-404E-83C7-189CFE9374F7}"/>
              </a:ext>
            </a:extLst>
          </p:cNvPr>
          <p:cNvSpPr/>
          <p:nvPr/>
        </p:nvSpPr>
        <p:spPr>
          <a:xfrm flipH="1">
            <a:off x="2289309" y="1961093"/>
            <a:ext cx="591792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A5E3317-4AFE-47E3-BB9C-3BBD7F65FCF5}"/>
              </a:ext>
            </a:extLst>
          </p:cNvPr>
          <p:cNvSpPr/>
          <p:nvPr/>
        </p:nvSpPr>
        <p:spPr>
          <a:xfrm rot="1553987" flipH="1">
            <a:off x="7013229" y="2511462"/>
            <a:ext cx="908649" cy="2415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3956-6951-41AB-ABD6-DB8CEFB951E5}"/>
              </a:ext>
            </a:extLst>
          </p:cNvPr>
          <p:cNvSpPr txBox="1"/>
          <p:nvPr/>
        </p:nvSpPr>
        <p:spPr>
          <a:xfrm>
            <a:off x="7283150" y="3117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불이행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46E7EE-9C07-416E-A58A-7DFF760E2502}"/>
              </a:ext>
            </a:extLst>
          </p:cNvPr>
          <p:cNvSpPr txBox="1"/>
          <p:nvPr/>
        </p:nvSpPr>
        <p:spPr>
          <a:xfrm>
            <a:off x="8160313" y="638966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다음 행성으로 나아갈 조건 충족</a:t>
            </a:r>
          </a:p>
        </p:txBody>
      </p:sp>
    </p:spTree>
    <p:extLst>
      <p:ext uri="{BB962C8B-B14F-4D97-AF65-F5344CB8AC3E}">
        <p14:creationId xmlns:p14="http://schemas.microsoft.com/office/powerpoint/2010/main" val="34530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C1E99-C843-4786-B6CC-00F3A934B6E5}"/>
              </a:ext>
            </a:extLst>
          </p:cNvPr>
          <p:cNvSpPr/>
          <p:nvPr/>
        </p:nvSpPr>
        <p:spPr>
          <a:xfrm>
            <a:off x="236203" y="164438"/>
            <a:ext cx="1061378" cy="426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과학자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3D207-666C-437E-9A92-E48FF260EAB7}"/>
              </a:ext>
            </a:extLst>
          </p:cNvPr>
          <p:cNvSpPr/>
          <p:nvPr/>
        </p:nvSpPr>
        <p:spPr>
          <a:xfrm>
            <a:off x="1440195" y="1725818"/>
            <a:ext cx="1677797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수소 에너지화 연구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E506AC-4172-4AAA-8811-9D8FF8A74F3B}"/>
              </a:ext>
            </a:extLst>
          </p:cNvPr>
          <p:cNvSpPr/>
          <p:nvPr/>
        </p:nvSpPr>
        <p:spPr>
          <a:xfrm>
            <a:off x="4427375" y="2581938"/>
            <a:ext cx="1493240" cy="560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수소 에너지 기지 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31BAB-7B84-4230-B2F2-90C7CDC34C81}"/>
              </a:ext>
            </a:extLst>
          </p:cNvPr>
          <p:cNvSpPr/>
          <p:nvPr/>
        </p:nvSpPr>
        <p:spPr>
          <a:xfrm>
            <a:off x="1440194" y="4498359"/>
            <a:ext cx="1493240" cy="560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돔 기지 건설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7AC03-5846-44C2-A2DF-C488DA757607}"/>
              </a:ext>
            </a:extLst>
          </p:cNvPr>
          <p:cNvSpPr/>
          <p:nvPr/>
        </p:nvSpPr>
        <p:spPr>
          <a:xfrm>
            <a:off x="4418986" y="4498360"/>
            <a:ext cx="2155971" cy="560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수생식물</a:t>
            </a:r>
            <a:r>
              <a:rPr lang="en-US" altLang="ko-KR" dirty="0"/>
              <a:t>(</a:t>
            </a:r>
            <a:r>
              <a:rPr lang="ko-KR" altLang="en-US" dirty="0"/>
              <a:t>클로렐라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생존 환경 조성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4CB39-BB8B-42AA-9DE8-B981D06354B7}"/>
              </a:ext>
            </a:extLst>
          </p:cNvPr>
          <p:cNvSpPr/>
          <p:nvPr/>
        </p:nvSpPr>
        <p:spPr>
          <a:xfrm>
            <a:off x="1440195" y="5446927"/>
            <a:ext cx="1677797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수생식물 연구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6B4EDC-22A6-4462-849C-6B1348275A02}"/>
              </a:ext>
            </a:extLst>
          </p:cNvPr>
          <p:cNvSpPr/>
          <p:nvPr/>
        </p:nvSpPr>
        <p:spPr>
          <a:xfrm>
            <a:off x="6484075" y="5445976"/>
            <a:ext cx="2004968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 토양에서 생존 가능한 식물 연구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286B60-CF07-476D-8DED-229FBC164BC1}"/>
              </a:ext>
            </a:extLst>
          </p:cNvPr>
          <p:cNvSpPr/>
          <p:nvPr/>
        </p:nvSpPr>
        <p:spPr>
          <a:xfrm>
            <a:off x="1440194" y="941793"/>
            <a:ext cx="1803634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태양광</a:t>
            </a:r>
            <a:r>
              <a:rPr lang="en-US" altLang="ko-KR" dirty="0"/>
              <a:t>&amp;</a:t>
            </a:r>
            <a:r>
              <a:rPr lang="ko-KR" altLang="en-US" dirty="0"/>
              <a:t>태양풍 연구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79AE60-5CB1-4E97-9AE4-B5E857D826D0}"/>
              </a:ext>
            </a:extLst>
          </p:cNvPr>
          <p:cNvSpPr/>
          <p:nvPr/>
        </p:nvSpPr>
        <p:spPr>
          <a:xfrm>
            <a:off x="4427375" y="942137"/>
            <a:ext cx="1803634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헬륨 </a:t>
            </a:r>
            <a:r>
              <a:rPr lang="en-US" altLang="ko-KR" dirty="0"/>
              <a:t>3 </a:t>
            </a:r>
            <a:r>
              <a:rPr lang="ko-KR" altLang="en-US" dirty="0"/>
              <a:t>연구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4016AD-FDF7-412D-8DEE-19641F75DC9F}"/>
              </a:ext>
            </a:extLst>
          </p:cNvPr>
          <p:cNvSpPr/>
          <p:nvPr/>
        </p:nvSpPr>
        <p:spPr>
          <a:xfrm>
            <a:off x="8809926" y="1725818"/>
            <a:ext cx="1803634" cy="560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소행성 자원</a:t>
            </a:r>
            <a:endParaRPr lang="en-US" altLang="ko-KR" dirty="0"/>
          </a:p>
          <a:p>
            <a:pPr algn="ctr"/>
            <a:r>
              <a:rPr lang="ko-KR" altLang="en-US" dirty="0"/>
              <a:t>채취 </a:t>
            </a:r>
            <a:r>
              <a:rPr lang="en-US" altLang="ko-KR" dirty="0"/>
              <a:t>&amp; </a:t>
            </a:r>
            <a:r>
              <a:rPr lang="ko-KR" altLang="en-US" dirty="0"/>
              <a:t>연구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0F8D2-E537-4919-BD6B-3C35B1275392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3117992" y="2006207"/>
            <a:ext cx="569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F1E42-85D1-46DD-B6DC-91CBC1DB2D6B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117992" y="1222526"/>
            <a:ext cx="1309383" cy="783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717E2-E9B1-4246-8DA9-B4D939FF8AC4}"/>
              </a:ext>
            </a:extLst>
          </p:cNvPr>
          <p:cNvSpPr/>
          <p:nvPr/>
        </p:nvSpPr>
        <p:spPr>
          <a:xfrm>
            <a:off x="6484075" y="2581708"/>
            <a:ext cx="1803634" cy="560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우주 정거장</a:t>
            </a:r>
            <a:r>
              <a:rPr lang="en-US" altLang="ko-KR" dirty="0"/>
              <a:t>&amp; </a:t>
            </a:r>
            <a:r>
              <a:rPr lang="ko-KR" altLang="en-US" dirty="0"/>
              <a:t>주유소 건설</a:t>
            </a:r>
            <a:endParaRPr lang="en-US" altLang="ko-KR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372935B-1EB6-4024-889B-7C4CF6EB4AF3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 flipV="1">
            <a:off x="8287709" y="2006207"/>
            <a:ext cx="522217" cy="855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2E06CB-8D2E-4D69-812F-9C4C45E3D2A2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5920615" y="2862098"/>
            <a:ext cx="563460" cy="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55E2AE7-D484-4430-9785-127F7CE726D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117992" y="2006207"/>
            <a:ext cx="1309383" cy="85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252636-298C-4EC7-BA40-C918527683C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117992" y="5726365"/>
            <a:ext cx="3366083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F64AD-A716-4224-8586-E5D505E6560F}"/>
              </a:ext>
            </a:extLst>
          </p:cNvPr>
          <p:cNvSpPr/>
          <p:nvPr/>
        </p:nvSpPr>
        <p:spPr>
          <a:xfrm>
            <a:off x="4427375" y="3574060"/>
            <a:ext cx="2595694" cy="494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크레이터</a:t>
            </a:r>
            <a:r>
              <a:rPr lang="ko-KR" altLang="en-US" dirty="0"/>
              <a:t> 위 기지 건설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5FEFC44-F957-4CF8-88DF-EE550AC476A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33434" y="4778749"/>
            <a:ext cx="14855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8BE03DF-D16B-40D6-BF92-72D59249B9B3}"/>
              </a:ext>
            </a:extLst>
          </p:cNvPr>
          <p:cNvCxnSpPr>
            <a:stCxn id="8" idx="3"/>
            <a:endCxn id="61" idx="1"/>
          </p:cNvCxnSpPr>
          <p:nvPr/>
        </p:nvCxnSpPr>
        <p:spPr>
          <a:xfrm flipV="1">
            <a:off x="2933434" y="3821489"/>
            <a:ext cx="1493941" cy="957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61A932C-A0EC-430F-BECC-DFEC58663637}"/>
              </a:ext>
            </a:extLst>
          </p:cNvPr>
          <p:cNvCxnSpPr>
            <a:endCxn id="9" idx="2"/>
          </p:cNvCxnSpPr>
          <p:nvPr/>
        </p:nvCxnSpPr>
        <p:spPr>
          <a:xfrm flipV="1">
            <a:off x="3117992" y="5059139"/>
            <a:ext cx="2378980" cy="667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827F701-E778-4B88-8AEB-AAFEAB5430A9}"/>
              </a:ext>
            </a:extLst>
          </p:cNvPr>
          <p:cNvSpPr/>
          <p:nvPr/>
        </p:nvSpPr>
        <p:spPr>
          <a:xfrm>
            <a:off x="1655424" y="164438"/>
            <a:ext cx="1574336" cy="426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건축</a:t>
            </a:r>
            <a:r>
              <a:rPr lang="en-US" altLang="ko-KR" dirty="0"/>
              <a:t>&amp;</a:t>
            </a:r>
            <a:r>
              <a:rPr lang="ko-KR" altLang="en-US" dirty="0"/>
              <a:t>기술자</a:t>
            </a:r>
          </a:p>
        </p:txBody>
      </p:sp>
    </p:spTree>
    <p:extLst>
      <p:ext uri="{BB962C8B-B14F-4D97-AF65-F5344CB8AC3E}">
        <p14:creationId xmlns:p14="http://schemas.microsoft.com/office/powerpoint/2010/main" val="26316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182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스토리</vt:lpstr>
      <vt:lpstr>자원 선택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junmin choi</dc:creator>
  <cp:lastModifiedBy>junmin choi</cp:lastModifiedBy>
  <cp:revision>5</cp:revision>
  <dcterms:created xsi:type="dcterms:W3CDTF">2022-03-08T13:18:49Z</dcterms:created>
  <dcterms:modified xsi:type="dcterms:W3CDTF">2022-03-09T06:06:28Z</dcterms:modified>
</cp:coreProperties>
</file>