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A_28706012.xml" ContentType="application/vnd.ms-powerpoint.comments+xml"/>
  <Override PartName="/ppt/comments/modernComment_102_1A5BD874.xml" ContentType="application/vnd.ms-powerpoint.comments+xml"/>
  <Override PartName="/ppt/comments/modernComment_103_A6D4D768.xml" ContentType="application/vnd.ms-powerpoint.comments+xml"/>
  <Override PartName="/ppt/comments/modernComment_109_34395790.xml" ContentType="application/vnd.ms-powerpoint.comments+xml"/>
  <Override PartName="/ppt/comments/modernComment_108_41005297.xml" ContentType="application/vnd.ms-powerpoint.comments+xml"/>
  <Override PartName="/ppt/comments/modernComment_107_2749FE69.xml" ContentType="application/vnd.ms-powerpoint.comments+xml"/>
  <Override PartName="/ppt/comments/modernComment_104_FF5E0E13.xml" ContentType="application/vnd.ms-powerpoint.comments+xml"/>
  <Override PartName="/ppt/comments/modernComment_100_9CDC3827.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6" r:id="rId3"/>
    <p:sldId id="258" r:id="rId4"/>
    <p:sldId id="259" r:id="rId5"/>
    <p:sldId id="265" r:id="rId6"/>
    <p:sldId id="264" r:id="rId7"/>
    <p:sldId id="263" r:id="rId8"/>
    <p:sldId id="260" r:id="rId9"/>
    <p:sldId id="256" r:id="rId1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12ED9D5-B2A5-21E0-543E-25C4BF4F1612}" name="junmin choi" initials="jc" userId="98301005b669718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50" autoAdjust="0"/>
    <p:restoredTop sz="94660"/>
  </p:normalViewPr>
  <p:slideViewPr>
    <p:cSldViewPr snapToGrid="0">
      <p:cViewPr varScale="1">
        <p:scale>
          <a:sx n="97" d="100"/>
          <a:sy n="97" d="100"/>
        </p:scale>
        <p:origin x="90"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modernComment_100_9CDC3827.xml><?xml version="1.0" encoding="utf-8"?>
<p188:cmLst xmlns:a="http://schemas.openxmlformats.org/drawingml/2006/main" xmlns:r="http://schemas.openxmlformats.org/officeDocument/2006/relationships" xmlns:p188="http://schemas.microsoft.com/office/powerpoint/2018/8/main">
  <p188:cm id="{C75504A0-E01F-45C3-9C67-286912554C24}" authorId="{812ED9D5-B2A5-21E0-543E-25C4BF4F1612}" created="2022-03-14T22:26:17.403">
    <pc:sldMkLst xmlns:pc="http://schemas.microsoft.com/office/powerpoint/2013/main/command">
      <pc:docMk/>
      <pc:sldMk cId="2631677991" sldId="256"/>
    </pc:sldMkLst>
    <p188:txBody>
      <a:bodyPr/>
      <a:lstStyle/>
      <a:p>
        <a:r>
          <a:rPr lang="ko-KR" altLang="en-US"/>
          <a:t>각각의 연구 내용에 대해
검은색 바탕은 과학자가, 주황색 바탕은 건축기술자들이 할 수 있을 연구를 채택하였습니다. 
태양광 태양풍 에너지를 통해 달에서 사용할 연료를 얻거나 물을 얻을 수 있다는 실제 연구 결과, 달에서 물을 구할수 있다는 실제 탐사 결과를 통해 수소 연료를 안정적으로 사용할 수 있는 수소 에너지화 연구 등 현실적으로 실현 가능한 부분만을 채택하였으며, 위 연구들의 경우 연구자의 이름, 상세 내용을 팁으로써 담아놓을 생각입니다.</a:t>
        </a:r>
      </a:p>
    </p188:txBody>
  </p188:cm>
</p188:cmLst>
</file>

<file path=ppt/comments/modernComment_102_1A5BD874.xml><?xml version="1.0" encoding="utf-8"?>
<p188:cmLst xmlns:a="http://schemas.openxmlformats.org/drawingml/2006/main" xmlns:r="http://schemas.openxmlformats.org/officeDocument/2006/relationships" xmlns:p188="http://schemas.microsoft.com/office/powerpoint/2018/8/main">
  <p188:cm id="{C1510B83-632E-4014-9991-E3AB4BB7D7E5}" authorId="{812ED9D5-B2A5-21E0-543E-25C4BF4F1612}" created="2022-03-14T22:14:42.289">
    <ac:deMkLst xmlns:ac="http://schemas.microsoft.com/office/drawing/2013/main/command">
      <pc:docMk xmlns:pc="http://schemas.microsoft.com/office/powerpoint/2013/main/command"/>
      <pc:sldMk xmlns:pc="http://schemas.microsoft.com/office/powerpoint/2013/main/command" cId="442226804" sldId="258"/>
      <ac:spMk id="3" creationId="{AB35F5BE-9F92-4469-8B26-5F5F8DACC2CA}"/>
    </ac:deMkLst>
    <p188:txBody>
      <a:bodyPr/>
      <a:lstStyle/>
      <a:p>
        <a:r>
          <a:rPr lang="ko-KR" altLang="en-US"/>
          <a:t>게임에 입체감을 더하기 위한 간단한 스토리를 더할까합니다. 사실 현재 인류가 달을 정복하여 달의 자원을 채취하는것은 기술적으로 충분히 가능하다고 합니다. 다만 달의 정복기간을 최소 10년, 길게는 100년을 잡고 많은 돈을 투자하여야 하며, 이렇게 장기적인 투자는 민주주의에서 시민들의 지지를 받기 어렵기때문에 게임 내에서의 상황 및 시간대를 약간 조정하여 구상하였습니다.
간단한 스토리로 현재 POST 아포칼립스 시기가 찾아와 지구 밖의 행성에서 에너지원을 찾기 위해 행성 테라포밍을 지원한다는 이야기로 스토리를 진행하려합니다.
저희가 가장 먼저 테라포밍하게되는 달은, 행성이 아닌 위성이지만 화성 및 금성과 같은 타 행성을 정복하기 위한 발돋움이며, 실제 정복하기에 충분한 과학적 근거를 가질 수 있기에 우선적으로 테라포밍하게 됩니다.</a:t>
        </a:r>
      </a:p>
    </p188:txBody>
  </p188:cm>
</p188:cmLst>
</file>

<file path=ppt/comments/modernComment_103_A6D4D768.xml><?xml version="1.0" encoding="utf-8"?>
<p188:cmLst xmlns:a="http://schemas.openxmlformats.org/drawingml/2006/main" xmlns:r="http://schemas.openxmlformats.org/officeDocument/2006/relationships" xmlns:p188="http://schemas.microsoft.com/office/powerpoint/2018/8/main">
  <p188:cm id="{0F1E99E4-559D-4A8E-9A48-144D23945067}" authorId="{812ED9D5-B2A5-21E0-543E-25C4BF4F1612}" created="2022-03-14T22:20:44.903">
    <pc:sldMkLst xmlns:pc="http://schemas.microsoft.com/office/powerpoint/2013/main/command">
      <pc:docMk/>
      <pc:sldMk cId="2798966632" sldId="259"/>
    </pc:sldMkLst>
    <p188:txBody>
      <a:bodyPr/>
      <a:lstStyle/>
      <a:p>
        <a:r>
          <a:rPr lang="ko-KR" altLang="en-US"/>
          <a:t>게임을 시작하고, 플레이어는 행성을 정복하기 위한 자원을 선택하게합니다. 행성을 정복하는것에 지원되는 자원은 언제나 한정적이기에, 플레이어는 최선의 선택을 강요받을 것이며, 플레이어의 운영법이 적절하지 못한경우 지구에서의 평판이 줄어 점진적으로 지원금이 줄어들며 플레이가 어려워지는 방식을 채택했습니다.
</a:t>
        </a:r>
      </a:p>
    </p188:txBody>
  </p188:cm>
</p188:cmLst>
</file>

<file path=ppt/comments/modernComment_104_FF5E0E13.xml><?xml version="1.0" encoding="utf-8"?>
<p188:cmLst xmlns:a="http://schemas.openxmlformats.org/drawingml/2006/main" xmlns:r="http://schemas.openxmlformats.org/officeDocument/2006/relationships" xmlns:p188="http://schemas.microsoft.com/office/powerpoint/2018/8/main">
  <p188:cm id="{CE90A98D-B91E-4A01-98F8-CDA3F278C406}" authorId="{812ED9D5-B2A5-21E0-543E-25C4BF4F1612}" created="2022-03-14T22:30:11.559">
    <pc:sldMkLst xmlns:pc="http://schemas.microsoft.com/office/powerpoint/2013/main/command">
      <pc:docMk/>
      <pc:sldMk cId="4284354067" sldId="260"/>
    </pc:sldMkLst>
    <p188:txBody>
      <a:bodyPr/>
      <a:lstStyle/>
      <a:p>
        <a:r>
          <a:rPr lang="ko-KR" altLang="en-US"/>
          <a:t>퀘스트 예시
필요 시, 
서순에 따라 퀘스트를 진행하도록 할 예정</a:t>
        </a:r>
      </a:p>
    </p188:txBody>
  </p188:cm>
</p188:cmLst>
</file>

<file path=ppt/comments/modernComment_107_2749FE69.xml><?xml version="1.0" encoding="utf-8"?>
<p188:cmLst xmlns:a="http://schemas.openxmlformats.org/drawingml/2006/main" xmlns:r="http://schemas.openxmlformats.org/officeDocument/2006/relationships" xmlns:p188="http://schemas.microsoft.com/office/powerpoint/2018/8/main">
  <p188:cm id="{33F7ECA6-2A06-4E1F-ABD8-41B04904DF6F}" authorId="{812ED9D5-B2A5-21E0-543E-25C4BF4F1612}" created="2022-03-14T22:29:48.441">
    <pc:sldMkLst xmlns:pc="http://schemas.microsoft.com/office/powerpoint/2013/main/command">
      <pc:docMk/>
      <pc:sldMk cId="659160681" sldId="263"/>
    </pc:sldMkLst>
    <p188:txBody>
      <a:bodyPr/>
      <a:lstStyle/>
      <a:p>
        <a:r>
          <a:rPr lang="ko-KR" altLang="en-US"/>
          <a:t>연구 맵 구성 예시
우측 UI에 내용 및 설명 표시 예정</a:t>
        </a:r>
      </a:p>
    </p188:txBody>
  </p188:cm>
</p188:cmLst>
</file>

<file path=ppt/comments/modernComment_108_41005297.xml><?xml version="1.0" encoding="utf-8"?>
<p188:cmLst xmlns:a="http://schemas.openxmlformats.org/drawingml/2006/main" xmlns:r="http://schemas.openxmlformats.org/officeDocument/2006/relationships" xmlns:p188="http://schemas.microsoft.com/office/powerpoint/2018/8/main">
  <p188:cm id="{5C216009-3D3C-4B4F-8880-BAC4116B8520}" authorId="{812ED9D5-B2A5-21E0-543E-25C4BF4F1612}" created="2022-03-14T22:23:09.544">
    <pc:sldMkLst xmlns:pc="http://schemas.microsoft.com/office/powerpoint/2013/main/command">
      <pc:docMk/>
      <pc:sldMk cId="1090540183" sldId="264"/>
    </pc:sldMkLst>
    <p188:txBody>
      <a:bodyPr/>
      <a:lstStyle/>
      <a:p>
        <a:r>
          <a:rPr lang="ko-KR" altLang="en-US"/>
          <a:t>저희는 앞에서 말한 지원을 통해 연구 과제를 수행합니다. 이 연구 과제들은 달의 테라포밍을 목적으로 실제 연구되었거나 가능성 있었던 연구 방법과 과정만을 선택하여 구성했습니다.
각각의 연구에 대해 특정 연구 부분에 대해 알아볼 수 있도록 하였으며, 
플레이어 입장에서 진행이 어려울 경우 quest를 통한 가이드라인을 따라가도록 세팅하려고 합니다.</a:t>
        </a:r>
      </a:p>
    </p188:txBody>
  </p188:cm>
</p188:cmLst>
</file>

<file path=ppt/comments/modernComment_109_34395790.xml><?xml version="1.0" encoding="utf-8"?>
<p188:cmLst xmlns:a="http://schemas.openxmlformats.org/drawingml/2006/main" xmlns:r="http://schemas.openxmlformats.org/officeDocument/2006/relationships" xmlns:p188="http://schemas.microsoft.com/office/powerpoint/2018/8/main">
  <p188:cm id="{3E5D9AE8-6C23-46F0-9178-805454F71FC6}" authorId="{812ED9D5-B2A5-21E0-543E-25C4BF4F1612}" created="2022-03-14T22:21:17.875">
    <pc:sldMkLst xmlns:pc="http://schemas.microsoft.com/office/powerpoint/2013/main/command">
      <pc:docMk/>
      <pc:sldMk cId="876173200" sldId="265"/>
    </pc:sldMkLst>
    <p188:txBody>
      <a:bodyPr/>
      <a:lstStyle/>
      <a:p>
        <a:r>
          <a:rPr lang="ko-KR" altLang="en-US"/>
          <a:t>자원 선택 및 구매 창</a:t>
        </a:r>
      </a:p>
    </p188:txBody>
  </p188:cm>
</p188:cmLst>
</file>

<file path=ppt/comments/modernComment_10A_28706012.xml><?xml version="1.0" encoding="utf-8"?>
<p188:cmLst xmlns:a="http://schemas.openxmlformats.org/drawingml/2006/main" xmlns:r="http://schemas.openxmlformats.org/officeDocument/2006/relationships" xmlns:p188="http://schemas.microsoft.com/office/powerpoint/2018/8/main">
  <p188:cm id="{EFA34AC4-9B1E-4707-BEE6-AF66841A239C}" authorId="{812ED9D5-B2A5-21E0-543E-25C4BF4F1612}" created="2022-03-14T22:04:40.080">
    <ac:deMkLst xmlns:ac="http://schemas.microsoft.com/office/drawing/2013/main/command">
      <pc:docMk xmlns:pc="http://schemas.microsoft.com/office/powerpoint/2013/main/command"/>
      <pc:sldMk xmlns:pc="http://schemas.microsoft.com/office/powerpoint/2013/main/command" cId="678453266" sldId="266"/>
      <ac:spMk id="3" creationId="{AB35F5BE-9F92-4469-8B26-5F5F8DACC2CA}"/>
    </ac:deMkLst>
    <p188:txBody>
      <a:bodyPr/>
      <a:lstStyle/>
      <a:p>
        <a:r>
          <a:rPr lang="ko-KR" altLang="en-US"/>
          <a:t> 저희는 이번 프로젝트를 통해 우주에 관심이 있는 일반인 혹은 학생들에게 게임을 통해 우주과학에 흥미를 가지도록 유도하려 합니다.
게임의 주제는 만약 내가 행성을 정복한다면? 이라는 생각에서 나오게 되었으며, 세계적으로 발표된 우주과학 연구 및 결과를 바탕으로 게임을 고증한 행성 정복 시뮬레이터를 플레이하며, 성공 및 실패에 대한 과학적 이유를 자연스럽게 학습할 수 있도록 만들 예정입니다.</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644978E-7AF9-48A9-8E59-9AF2AAABF60C}"/>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B5A88896-5D45-44E3-879B-9C79FE0FAF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7E719DF2-C123-4E9F-8897-88AD6B59B406}"/>
              </a:ext>
            </a:extLst>
          </p:cNvPr>
          <p:cNvSpPr>
            <a:spLocks noGrp="1"/>
          </p:cNvSpPr>
          <p:nvPr>
            <p:ph type="dt" sz="half" idx="10"/>
          </p:nvPr>
        </p:nvSpPr>
        <p:spPr/>
        <p:txBody>
          <a:bodyPr/>
          <a:lstStyle/>
          <a:p>
            <a:fld id="{12DFE586-54D0-40E7-A33C-80AC807AAA78}" type="datetimeFigureOut">
              <a:rPr lang="ko-KR" altLang="en-US" smtClean="0"/>
              <a:t>2022-03-15</a:t>
            </a:fld>
            <a:endParaRPr lang="ko-KR" altLang="en-US"/>
          </a:p>
        </p:txBody>
      </p:sp>
      <p:sp>
        <p:nvSpPr>
          <p:cNvPr id="5" name="바닥글 개체 틀 4">
            <a:extLst>
              <a:ext uri="{FF2B5EF4-FFF2-40B4-BE49-F238E27FC236}">
                <a16:creationId xmlns:a16="http://schemas.microsoft.com/office/drawing/2014/main" id="{9E8C5D88-E9D6-4223-9179-BDE590F1054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57D4199-E731-4891-A3EC-9AC596AD0CC4}"/>
              </a:ext>
            </a:extLst>
          </p:cNvPr>
          <p:cNvSpPr>
            <a:spLocks noGrp="1"/>
          </p:cNvSpPr>
          <p:nvPr>
            <p:ph type="sldNum" sz="quarter" idx="12"/>
          </p:nvPr>
        </p:nvSpPr>
        <p:spPr/>
        <p:txBody>
          <a:bodyPr/>
          <a:lstStyle/>
          <a:p>
            <a:fld id="{34A694AA-39E1-4817-B711-3AB47B807062}" type="slidenum">
              <a:rPr lang="ko-KR" altLang="en-US" smtClean="0"/>
              <a:t>‹#›</a:t>
            </a:fld>
            <a:endParaRPr lang="ko-KR" altLang="en-US"/>
          </a:p>
        </p:txBody>
      </p:sp>
    </p:spTree>
    <p:extLst>
      <p:ext uri="{BB962C8B-B14F-4D97-AF65-F5344CB8AC3E}">
        <p14:creationId xmlns:p14="http://schemas.microsoft.com/office/powerpoint/2010/main" val="1901011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5DB3A1-EA7D-4829-AF08-F8546639AC5D}"/>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55ECEB24-2683-44BC-9916-A68B880C371A}"/>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5ED0331-BDD7-4B00-BD5B-8F45D12C8022}"/>
              </a:ext>
            </a:extLst>
          </p:cNvPr>
          <p:cNvSpPr>
            <a:spLocks noGrp="1"/>
          </p:cNvSpPr>
          <p:nvPr>
            <p:ph type="dt" sz="half" idx="10"/>
          </p:nvPr>
        </p:nvSpPr>
        <p:spPr/>
        <p:txBody>
          <a:bodyPr/>
          <a:lstStyle/>
          <a:p>
            <a:fld id="{12DFE586-54D0-40E7-A33C-80AC807AAA78}" type="datetimeFigureOut">
              <a:rPr lang="ko-KR" altLang="en-US" smtClean="0"/>
              <a:t>2022-03-15</a:t>
            </a:fld>
            <a:endParaRPr lang="ko-KR" altLang="en-US"/>
          </a:p>
        </p:txBody>
      </p:sp>
      <p:sp>
        <p:nvSpPr>
          <p:cNvPr id="5" name="바닥글 개체 틀 4">
            <a:extLst>
              <a:ext uri="{FF2B5EF4-FFF2-40B4-BE49-F238E27FC236}">
                <a16:creationId xmlns:a16="http://schemas.microsoft.com/office/drawing/2014/main" id="{2F6962EE-8405-4827-B308-902EA437904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B58A170-724D-49C6-9C03-9C7DF49B9453}"/>
              </a:ext>
            </a:extLst>
          </p:cNvPr>
          <p:cNvSpPr>
            <a:spLocks noGrp="1"/>
          </p:cNvSpPr>
          <p:nvPr>
            <p:ph type="sldNum" sz="quarter" idx="12"/>
          </p:nvPr>
        </p:nvSpPr>
        <p:spPr/>
        <p:txBody>
          <a:bodyPr/>
          <a:lstStyle/>
          <a:p>
            <a:fld id="{34A694AA-39E1-4817-B711-3AB47B807062}" type="slidenum">
              <a:rPr lang="ko-KR" altLang="en-US" smtClean="0"/>
              <a:t>‹#›</a:t>
            </a:fld>
            <a:endParaRPr lang="ko-KR" altLang="en-US"/>
          </a:p>
        </p:txBody>
      </p:sp>
    </p:spTree>
    <p:extLst>
      <p:ext uri="{BB962C8B-B14F-4D97-AF65-F5344CB8AC3E}">
        <p14:creationId xmlns:p14="http://schemas.microsoft.com/office/powerpoint/2010/main" val="1713195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ECD93B3E-9926-4D0E-8742-E92E108282E3}"/>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D0EFFC8F-D101-4A44-9BEC-1B38BF512884}"/>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A253348-C29A-474D-95C6-FFE9A0C37EEC}"/>
              </a:ext>
            </a:extLst>
          </p:cNvPr>
          <p:cNvSpPr>
            <a:spLocks noGrp="1"/>
          </p:cNvSpPr>
          <p:nvPr>
            <p:ph type="dt" sz="half" idx="10"/>
          </p:nvPr>
        </p:nvSpPr>
        <p:spPr/>
        <p:txBody>
          <a:bodyPr/>
          <a:lstStyle/>
          <a:p>
            <a:fld id="{12DFE586-54D0-40E7-A33C-80AC807AAA78}" type="datetimeFigureOut">
              <a:rPr lang="ko-KR" altLang="en-US" smtClean="0"/>
              <a:t>2022-03-15</a:t>
            </a:fld>
            <a:endParaRPr lang="ko-KR" altLang="en-US"/>
          </a:p>
        </p:txBody>
      </p:sp>
      <p:sp>
        <p:nvSpPr>
          <p:cNvPr id="5" name="바닥글 개체 틀 4">
            <a:extLst>
              <a:ext uri="{FF2B5EF4-FFF2-40B4-BE49-F238E27FC236}">
                <a16:creationId xmlns:a16="http://schemas.microsoft.com/office/drawing/2014/main" id="{CD50CE95-EA61-4BB1-880A-B33F6BB78B2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A3EF839-F5C5-4FA4-B5F6-00507C35DFB5}"/>
              </a:ext>
            </a:extLst>
          </p:cNvPr>
          <p:cNvSpPr>
            <a:spLocks noGrp="1"/>
          </p:cNvSpPr>
          <p:nvPr>
            <p:ph type="sldNum" sz="quarter" idx="12"/>
          </p:nvPr>
        </p:nvSpPr>
        <p:spPr/>
        <p:txBody>
          <a:bodyPr/>
          <a:lstStyle/>
          <a:p>
            <a:fld id="{34A694AA-39E1-4817-B711-3AB47B807062}" type="slidenum">
              <a:rPr lang="ko-KR" altLang="en-US" smtClean="0"/>
              <a:t>‹#›</a:t>
            </a:fld>
            <a:endParaRPr lang="ko-KR" altLang="en-US"/>
          </a:p>
        </p:txBody>
      </p:sp>
    </p:spTree>
    <p:extLst>
      <p:ext uri="{BB962C8B-B14F-4D97-AF65-F5344CB8AC3E}">
        <p14:creationId xmlns:p14="http://schemas.microsoft.com/office/powerpoint/2010/main" val="64925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761365-CFF3-4BB6-90FB-CB211C184E0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F2F5ED9-B0CA-41D4-A2DA-CDC0610A1FBB}"/>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0F3CC93-957F-485E-BDB2-0A84CA6A6DD7}"/>
              </a:ext>
            </a:extLst>
          </p:cNvPr>
          <p:cNvSpPr>
            <a:spLocks noGrp="1"/>
          </p:cNvSpPr>
          <p:nvPr>
            <p:ph type="dt" sz="half" idx="10"/>
          </p:nvPr>
        </p:nvSpPr>
        <p:spPr/>
        <p:txBody>
          <a:bodyPr/>
          <a:lstStyle/>
          <a:p>
            <a:fld id="{12DFE586-54D0-40E7-A33C-80AC807AAA78}" type="datetimeFigureOut">
              <a:rPr lang="ko-KR" altLang="en-US" smtClean="0"/>
              <a:t>2022-03-15</a:t>
            </a:fld>
            <a:endParaRPr lang="ko-KR" altLang="en-US"/>
          </a:p>
        </p:txBody>
      </p:sp>
      <p:sp>
        <p:nvSpPr>
          <p:cNvPr id="5" name="바닥글 개체 틀 4">
            <a:extLst>
              <a:ext uri="{FF2B5EF4-FFF2-40B4-BE49-F238E27FC236}">
                <a16:creationId xmlns:a16="http://schemas.microsoft.com/office/drawing/2014/main" id="{2DB038F2-A495-4B4F-B2F1-08B1AD326DF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8AB6820-E729-46CD-9812-C390B5676D04}"/>
              </a:ext>
            </a:extLst>
          </p:cNvPr>
          <p:cNvSpPr>
            <a:spLocks noGrp="1"/>
          </p:cNvSpPr>
          <p:nvPr>
            <p:ph type="sldNum" sz="quarter" idx="12"/>
          </p:nvPr>
        </p:nvSpPr>
        <p:spPr/>
        <p:txBody>
          <a:bodyPr/>
          <a:lstStyle/>
          <a:p>
            <a:fld id="{34A694AA-39E1-4817-B711-3AB47B807062}" type="slidenum">
              <a:rPr lang="ko-KR" altLang="en-US" smtClean="0"/>
              <a:t>‹#›</a:t>
            </a:fld>
            <a:endParaRPr lang="ko-KR" altLang="en-US"/>
          </a:p>
        </p:txBody>
      </p:sp>
    </p:spTree>
    <p:extLst>
      <p:ext uri="{BB962C8B-B14F-4D97-AF65-F5344CB8AC3E}">
        <p14:creationId xmlns:p14="http://schemas.microsoft.com/office/powerpoint/2010/main" val="1627867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382146-25D6-4558-80E0-B90554DF848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E3951FD6-7E21-4552-88B0-89DE0DC303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A0B634ED-E70E-4E97-8065-6FBFB35D65C4}"/>
              </a:ext>
            </a:extLst>
          </p:cNvPr>
          <p:cNvSpPr>
            <a:spLocks noGrp="1"/>
          </p:cNvSpPr>
          <p:nvPr>
            <p:ph type="dt" sz="half" idx="10"/>
          </p:nvPr>
        </p:nvSpPr>
        <p:spPr/>
        <p:txBody>
          <a:bodyPr/>
          <a:lstStyle/>
          <a:p>
            <a:fld id="{12DFE586-54D0-40E7-A33C-80AC807AAA78}" type="datetimeFigureOut">
              <a:rPr lang="ko-KR" altLang="en-US" smtClean="0"/>
              <a:t>2022-03-15</a:t>
            </a:fld>
            <a:endParaRPr lang="ko-KR" altLang="en-US"/>
          </a:p>
        </p:txBody>
      </p:sp>
      <p:sp>
        <p:nvSpPr>
          <p:cNvPr id="5" name="바닥글 개체 틀 4">
            <a:extLst>
              <a:ext uri="{FF2B5EF4-FFF2-40B4-BE49-F238E27FC236}">
                <a16:creationId xmlns:a16="http://schemas.microsoft.com/office/drawing/2014/main" id="{6836EE5B-8CF9-4019-B8BB-891A7862032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9B438C0-5123-4F1F-8910-4D73464A5097}"/>
              </a:ext>
            </a:extLst>
          </p:cNvPr>
          <p:cNvSpPr>
            <a:spLocks noGrp="1"/>
          </p:cNvSpPr>
          <p:nvPr>
            <p:ph type="sldNum" sz="quarter" idx="12"/>
          </p:nvPr>
        </p:nvSpPr>
        <p:spPr/>
        <p:txBody>
          <a:bodyPr/>
          <a:lstStyle/>
          <a:p>
            <a:fld id="{34A694AA-39E1-4817-B711-3AB47B807062}" type="slidenum">
              <a:rPr lang="ko-KR" altLang="en-US" smtClean="0"/>
              <a:t>‹#›</a:t>
            </a:fld>
            <a:endParaRPr lang="ko-KR" altLang="en-US"/>
          </a:p>
        </p:txBody>
      </p:sp>
    </p:spTree>
    <p:extLst>
      <p:ext uri="{BB962C8B-B14F-4D97-AF65-F5344CB8AC3E}">
        <p14:creationId xmlns:p14="http://schemas.microsoft.com/office/powerpoint/2010/main" val="3812681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D276208-28E2-46A2-A0FD-C7F36A0EF587}"/>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A3990E7-BE1F-4924-917F-7ED887E964DA}"/>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09A73D95-CE6F-45FC-AF0D-07819B358945}"/>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3FE6BB14-0644-4B6A-8C70-974A9238B0C9}"/>
              </a:ext>
            </a:extLst>
          </p:cNvPr>
          <p:cNvSpPr>
            <a:spLocks noGrp="1"/>
          </p:cNvSpPr>
          <p:nvPr>
            <p:ph type="dt" sz="half" idx="10"/>
          </p:nvPr>
        </p:nvSpPr>
        <p:spPr/>
        <p:txBody>
          <a:bodyPr/>
          <a:lstStyle/>
          <a:p>
            <a:fld id="{12DFE586-54D0-40E7-A33C-80AC807AAA78}" type="datetimeFigureOut">
              <a:rPr lang="ko-KR" altLang="en-US" smtClean="0"/>
              <a:t>2022-03-15</a:t>
            </a:fld>
            <a:endParaRPr lang="ko-KR" altLang="en-US"/>
          </a:p>
        </p:txBody>
      </p:sp>
      <p:sp>
        <p:nvSpPr>
          <p:cNvPr id="6" name="바닥글 개체 틀 5">
            <a:extLst>
              <a:ext uri="{FF2B5EF4-FFF2-40B4-BE49-F238E27FC236}">
                <a16:creationId xmlns:a16="http://schemas.microsoft.com/office/drawing/2014/main" id="{A12F2ECC-EE27-45B2-8399-A0B61187132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592A1CB-5B9E-4D82-89E1-605AAA528584}"/>
              </a:ext>
            </a:extLst>
          </p:cNvPr>
          <p:cNvSpPr>
            <a:spLocks noGrp="1"/>
          </p:cNvSpPr>
          <p:nvPr>
            <p:ph type="sldNum" sz="quarter" idx="12"/>
          </p:nvPr>
        </p:nvSpPr>
        <p:spPr/>
        <p:txBody>
          <a:bodyPr/>
          <a:lstStyle/>
          <a:p>
            <a:fld id="{34A694AA-39E1-4817-B711-3AB47B807062}" type="slidenum">
              <a:rPr lang="ko-KR" altLang="en-US" smtClean="0"/>
              <a:t>‹#›</a:t>
            </a:fld>
            <a:endParaRPr lang="ko-KR" altLang="en-US"/>
          </a:p>
        </p:txBody>
      </p:sp>
    </p:spTree>
    <p:extLst>
      <p:ext uri="{BB962C8B-B14F-4D97-AF65-F5344CB8AC3E}">
        <p14:creationId xmlns:p14="http://schemas.microsoft.com/office/powerpoint/2010/main" val="1208660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CD65FD-3C8D-4337-B5F4-78E0E8EFB4D6}"/>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46F05B95-F499-4B31-96C8-47F7DAF1DC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9B75747B-B333-4E61-92D0-A6297B25B938}"/>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AF08A030-A67F-4E7E-B706-ECFC0F26D7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AE060CED-5920-4E8C-84E0-7EA867861C3D}"/>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DC34CCD9-83E7-4A6A-89D3-C4B6B8FBD61A}"/>
              </a:ext>
            </a:extLst>
          </p:cNvPr>
          <p:cNvSpPr>
            <a:spLocks noGrp="1"/>
          </p:cNvSpPr>
          <p:nvPr>
            <p:ph type="dt" sz="half" idx="10"/>
          </p:nvPr>
        </p:nvSpPr>
        <p:spPr/>
        <p:txBody>
          <a:bodyPr/>
          <a:lstStyle/>
          <a:p>
            <a:fld id="{12DFE586-54D0-40E7-A33C-80AC807AAA78}" type="datetimeFigureOut">
              <a:rPr lang="ko-KR" altLang="en-US" smtClean="0"/>
              <a:t>2022-03-15</a:t>
            </a:fld>
            <a:endParaRPr lang="ko-KR" altLang="en-US"/>
          </a:p>
        </p:txBody>
      </p:sp>
      <p:sp>
        <p:nvSpPr>
          <p:cNvPr id="8" name="바닥글 개체 틀 7">
            <a:extLst>
              <a:ext uri="{FF2B5EF4-FFF2-40B4-BE49-F238E27FC236}">
                <a16:creationId xmlns:a16="http://schemas.microsoft.com/office/drawing/2014/main" id="{A011A585-B3A9-4DC4-95BF-72B2C67953F8}"/>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2855677C-F243-43DD-807D-05432707C7CA}"/>
              </a:ext>
            </a:extLst>
          </p:cNvPr>
          <p:cNvSpPr>
            <a:spLocks noGrp="1"/>
          </p:cNvSpPr>
          <p:nvPr>
            <p:ph type="sldNum" sz="quarter" idx="12"/>
          </p:nvPr>
        </p:nvSpPr>
        <p:spPr/>
        <p:txBody>
          <a:bodyPr/>
          <a:lstStyle/>
          <a:p>
            <a:fld id="{34A694AA-39E1-4817-B711-3AB47B807062}" type="slidenum">
              <a:rPr lang="ko-KR" altLang="en-US" smtClean="0"/>
              <a:t>‹#›</a:t>
            </a:fld>
            <a:endParaRPr lang="ko-KR" altLang="en-US"/>
          </a:p>
        </p:txBody>
      </p:sp>
    </p:spTree>
    <p:extLst>
      <p:ext uri="{BB962C8B-B14F-4D97-AF65-F5344CB8AC3E}">
        <p14:creationId xmlns:p14="http://schemas.microsoft.com/office/powerpoint/2010/main" val="835144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F9D065-F897-4E41-AF95-7361D201B40A}"/>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C1D59761-C298-4FF9-A11F-007486C7387A}"/>
              </a:ext>
            </a:extLst>
          </p:cNvPr>
          <p:cNvSpPr>
            <a:spLocks noGrp="1"/>
          </p:cNvSpPr>
          <p:nvPr>
            <p:ph type="dt" sz="half" idx="10"/>
          </p:nvPr>
        </p:nvSpPr>
        <p:spPr/>
        <p:txBody>
          <a:bodyPr/>
          <a:lstStyle/>
          <a:p>
            <a:fld id="{12DFE586-54D0-40E7-A33C-80AC807AAA78}" type="datetimeFigureOut">
              <a:rPr lang="ko-KR" altLang="en-US" smtClean="0"/>
              <a:t>2022-03-15</a:t>
            </a:fld>
            <a:endParaRPr lang="ko-KR" altLang="en-US"/>
          </a:p>
        </p:txBody>
      </p:sp>
      <p:sp>
        <p:nvSpPr>
          <p:cNvPr id="4" name="바닥글 개체 틀 3">
            <a:extLst>
              <a:ext uri="{FF2B5EF4-FFF2-40B4-BE49-F238E27FC236}">
                <a16:creationId xmlns:a16="http://schemas.microsoft.com/office/drawing/2014/main" id="{68550D09-3D75-4E51-B9A3-7C87CD7E202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844AE5BE-59FC-494D-BC75-D0E9193E5883}"/>
              </a:ext>
            </a:extLst>
          </p:cNvPr>
          <p:cNvSpPr>
            <a:spLocks noGrp="1"/>
          </p:cNvSpPr>
          <p:nvPr>
            <p:ph type="sldNum" sz="quarter" idx="12"/>
          </p:nvPr>
        </p:nvSpPr>
        <p:spPr/>
        <p:txBody>
          <a:bodyPr/>
          <a:lstStyle/>
          <a:p>
            <a:fld id="{34A694AA-39E1-4817-B711-3AB47B807062}" type="slidenum">
              <a:rPr lang="ko-KR" altLang="en-US" smtClean="0"/>
              <a:t>‹#›</a:t>
            </a:fld>
            <a:endParaRPr lang="ko-KR" altLang="en-US"/>
          </a:p>
        </p:txBody>
      </p:sp>
    </p:spTree>
    <p:extLst>
      <p:ext uri="{BB962C8B-B14F-4D97-AF65-F5344CB8AC3E}">
        <p14:creationId xmlns:p14="http://schemas.microsoft.com/office/powerpoint/2010/main" val="3114573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56442B5F-1E31-430A-9AE0-1169772802FC}"/>
              </a:ext>
            </a:extLst>
          </p:cNvPr>
          <p:cNvSpPr>
            <a:spLocks noGrp="1"/>
          </p:cNvSpPr>
          <p:nvPr>
            <p:ph type="dt" sz="half" idx="10"/>
          </p:nvPr>
        </p:nvSpPr>
        <p:spPr/>
        <p:txBody>
          <a:bodyPr/>
          <a:lstStyle/>
          <a:p>
            <a:fld id="{12DFE586-54D0-40E7-A33C-80AC807AAA78}" type="datetimeFigureOut">
              <a:rPr lang="ko-KR" altLang="en-US" smtClean="0"/>
              <a:t>2022-03-15</a:t>
            </a:fld>
            <a:endParaRPr lang="ko-KR" altLang="en-US"/>
          </a:p>
        </p:txBody>
      </p:sp>
      <p:sp>
        <p:nvSpPr>
          <p:cNvPr id="3" name="바닥글 개체 틀 2">
            <a:extLst>
              <a:ext uri="{FF2B5EF4-FFF2-40B4-BE49-F238E27FC236}">
                <a16:creationId xmlns:a16="http://schemas.microsoft.com/office/drawing/2014/main" id="{651841B7-04D5-4A38-BD74-AC2DD7C777FF}"/>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643B01ED-97CD-443E-BBA1-7FBE5A441987}"/>
              </a:ext>
            </a:extLst>
          </p:cNvPr>
          <p:cNvSpPr>
            <a:spLocks noGrp="1"/>
          </p:cNvSpPr>
          <p:nvPr>
            <p:ph type="sldNum" sz="quarter" idx="12"/>
          </p:nvPr>
        </p:nvSpPr>
        <p:spPr/>
        <p:txBody>
          <a:bodyPr/>
          <a:lstStyle/>
          <a:p>
            <a:fld id="{34A694AA-39E1-4817-B711-3AB47B807062}" type="slidenum">
              <a:rPr lang="ko-KR" altLang="en-US" smtClean="0"/>
              <a:t>‹#›</a:t>
            </a:fld>
            <a:endParaRPr lang="ko-KR" altLang="en-US"/>
          </a:p>
        </p:txBody>
      </p:sp>
    </p:spTree>
    <p:extLst>
      <p:ext uri="{BB962C8B-B14F-4D97-AF65-F5344CB8AC3E}">
        <p14:creationId xmlns:p14="http://schemas.microsoft.com/office/powerpoint/2010/main" val="2579355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D5A0389-0DC3-411B-B478-066B340D657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7EFCE344-241D-42E8-83C7-57979A6241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F956EE27-58A9-4160-A737-5EAE01D658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B36AB17-03DA-41E5-A5F2-7426F9B58F13}"/>
              </a:ext>
            </a:extLst>
          </p:cNvPr>
          <p:cNvSpPr>
            <a:spLocks noGrp="1"/>
          </p:cNvSpPr>
          <p:nvPr>
            <p:ph type="dt" sz="half" idx="10"/>
          </p:nvPr>
        </p:nvSpPr>
        <p:spPr/>
        <p:txBody>
          <a:bodyPr/>
          <a:lstStyle/>
          <a:p>
            <a:fld id="{12DFE586-54D0-40E7-A33C-80AC807AAA78}" type="datetimeFigureOut">
              <a:rPr lang="ko-KR" altLang="en-US" smtClean="0"/>
              <a:t>2022-03-15</a:t>
            </a:fld>
            <a:endParaRPr lang="ko-KR" altLang="en-US"/>
          </a:p>
        </p:txBody>
      </p:sp>
      <p:sp>
        <p:nvSpPr>
          <p:cNvPr id="6" name="바닥글 개체 틀 5">
            <a:extLst>
              <a:ext uri="{FF2B5EF4-FFF2-40B4-BE49-F238E27FC236}">
                <a16:creationId xmlns:a16="http://schemas.microsoft.com/office/drawing/2014/main" id="{C1C6DFB2-57F6-4719-AC46-E5B4B9AB0F9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3F3699C-F60F-47AF-A656-51EA70A4CCE9}"/>
              </a:ext>
            </a:extLst>
          </p:cNvPr>
          <p:cNvSpPr>
            <a:spLocks noGrp="1"/>
          </p:cNvSpPr>
          <p:nvPr>
            <p:ph type="sldNum" sz="quarter" idx="12"/>
          </p:nvPr>
        </p:nvSpPr>
        <p:spPr/>
        <p:txBody>
          <a:bodyPr/>
          <a:lstStyle/>
          <a:p>
            <a:fld id="{34A694AA-39E1-4817-B711-3AB47B807062}" type="slidenum">
              <a:rPr lang="ko-KR" altLang="en-US" smtClean="0"/>
              <a:t>‹#›</a:t>
            </a:fld>
            <a:endParaRPr lang="ko-KR" altLang="en-US"/>
          </a:p>
        </p:txBody>
      </p:sp>
    </p:spTree>
    <p:extLst>
      <p:ext uri="{BB962C8B-B14F-4D97-AF65-F5344CB8AC3E}">
        <p14:creationId xmlns:p14="http://schemas.microsoft.com/office/powerpoint/2010/main" val="26072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D05EE4-120E-40F8-9D2A-DC39C9722B66}"/>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A132EB09-BCBE-404F-BEBD-48571CEAD4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805D095E-EF2A-4A7F-B147-A9A28136F8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38D25CA-50BB-4D9E-BC42-165C2D0E2131}"/>
              </a:ext>
            </a:extLst>
          </p:cNvPr>
          <p:cNvSpPr>
            <a:spLocks noGrp="1"/>
          </p:cNvSpPr>
          <p:nvPr>
            <p:ph type="dt" sz="half" idx="10"/>
          </p:nvPr>
        </p:nvSpPr>
        <p:spPr/>
        <p:txBody>
          <a:bodyPr/>
          <a:lstStyle/>
          <a:p>
            <a:fld id="{12DFE586-54D0-40E7-A33C-80AC807AAA78}" type="datetimeFigureOut">
              <a:rPr lang="ko-KR" altLang="en-US" smtClean="0"/>
              <a:t>2022-03-15</a:t>
            </a:fld>
            <a:endParaRPr lang="ko-KR" altLang="en-US"/>
          </a:p>
        </p:txBody>
      </p:sp>
      <p:sp>
        <p:nvSpPr>
          <p:cNvPr id="6" name="바닥글 개체 틀 5">
            <a:extLst>
              <a:ext uri="{FF2B5EF4-FFF2-40B4-BE49-F238E27FC236}">
                <a16:creationId xmlns:a16="http://schemas.microsoft.com/office/drawing/2014/main" id="{DA59E9CB-9410-4DE0-8BAE-80622BBC7D1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CB9E88B-E91A-4868-B16F-E9F3554F912A}"/>
              </a:ext>
            </a:extLst>
          </p:cNvPr>
          <p:cNvSpPr>
            <a:spLocks noGrp="1"/>
          </p:cNvSpPr>
          <p:nvPr>
            <p:ph type="sldNum" sz="quarter" idx="12"/>
          </p:nvPr>
        </p:nvSpPr>
        <p:spPr/>
        <p:txBody>
          <a:bodyPr/>
          <a:lstStyle/>
          <a:p>
            <a:fld id="{34A694AA-39E1-4817-B711-3AB47B807062}" type="slidenum">
              <a:rPr lang="ko-KR" altLang="en-US" smtClean="0"/>
              <a:t>‹#›</a:t>
            </a:fld>
            <a:endParaRPr lang="ko-KR" altLang="en-US"/>
          </a:p>
        </p:txBody>
      </p:sp>
    </p:spTree>
    <p:extLst>
      <p:ext uri="{BB962C8B-B14F-4D97-AF65-F5344CB8AC3E}">
        <p14:creationId xmlns:p14="http://schemas.microsoft.com/office/powerpoint/2010/main" val="237930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3D1FEBD-6EEE-4276-80FF-0A01DEBBBA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06CF7302-C873-4F8D-8F75-7C7D645E24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B8ABF12-C8A8-4E2E-85A0-F4983185DD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DFE586-54D0-40E7-A33C-80AC807AAA78}" type="datetimeFigureOut">
              <a:rPr lang="ko-KR" altLang="en-US" smtClean="0"/>
              <a:t>2022-03-15</a:t>
            </a:fld>
            <a:endParaRPr lang="ko-KR" altLang="en-US"/>
          </a:p>
        </p:txBody>
      </p:sp>
      <p:sp>
        <p:nvSpPr>
          <p:cNvPr id="5" name="바닥글 개체 틀 4">
            <a:extLst>
              <a:ext uri="{FF2B5EF4-FFF2-40B4-BE49-F238E27FC236}">
                <a16:creationId xmlns:a16="http://schemas.microsoft.com/office/drawing/2014/main" id="{EC698A01-4480-488E-AC4C-DE1248C1C7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458220FC-6039-4595-95AE-C58056B52D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A694AA-39E1-4817-B711-3AB47B807062}" type="slidenum">
              <a:rPr lang="ko-KR" altLang="en-US" smtClean="0"/>
              <a:t>‹#›</a:t>
            </a:fld>
            <a:endParaRPr lang="ko-KR" altLang="en-US"/>
          </a:p>
        </p:txBody>
      </p:sp>
    </p:spTree>
    <p:extLst>
      <p:ext uri="{BB962C8B-B14F-4D97-AF65-F5344CB8AC3E}">
        <p14:creationId xmlns:p14="http://schemas.microsoft.com/office/powerpoint/2010/main" val="1071733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A_287060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02_1A5BD87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03_A6D4D76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9_3439579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8_4100529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7_2749F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04_FF5E0E1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microsoft.com/office/2018/10/relationships/comments" Target="../comments/modernComment_100_9CDC382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FAE4FC2-C347-46A5-89F8-414D2DE531F8}"/>
              </a:ext>
            </a:extLst>
          </p:cNvPr>
          <p:cNvSpPr>
            <a:spLocks noGrp="1"/>
          </p:cNvSpPr>
          <p:nvPr>
            <p:ph type="title"/>
          </p:nvPr>
        </p:nvSpPr>
        <p:spPr/>
        <p:txBody>
          <a:bodyPr/>
          <a:lstStyle/>
          <a:p>
            <a:r>
              <a:rPr lang="en-US" altLang="ko-KR" dirty="0" err="1"/>
              <a:t>Temfo</a:t>
            </a:r>
            <a:endParaRPr lang="ko-KR" altLang="en-US" dirty="0"/>
          </a:p>
        </p:txBody>
      </p:sp>
    </p:spTree>
    <p:extLst>
      <p:ext uri="{BB962C8B-B14F-4D97-AF65-F5344CB8AC3E}">
        <p14:creationId xmlns:p14="http://schemas.microsoft.com/office/powerpoint/2010/main" val="3124029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3D51015-DF8F-4683-9685-388B0FB0447A}"/>
              </a:ext>
            </a:extLst>
          </p:cNvPr>
          <p:cNvSpPr>
            <a:spLocks noGrp="1"/>
          </p:cNvSpPr>
          <p:nvPr>
            <p:ph type="title"/>
          </p:nvPr>
        </p:nvSpPr>
        <p:spPr/>
        <p:txBody>
          <a:bodyPr/>
          <a:lstStyle/>
          <a:p>
            <a:r>
              <a:rPr lang="ko-KR" altLang="en-US" dirty="0"/>
              <a:t>목적 </a:t>
            </a:r>
            <a:r>
              <a:rPr lang="en-US" altLang="ko-KR" dirty="0"/>
              <a:t>(</a:t>
            </a:r>
            <a:r>
              <a:rPr lang="ko-KR" altLang="en-US" dirty="0"/>
              <a:t>방향성</a:t>
            </a:r>
            <a:r>
              <a:rPr lang="en-US" altLang="ko-KR" dirty="0"/>
              <a:t>)</a:t>
            </a:r>
            <a:endParaRPr lang="ko-KR" altLang="en-US" dirty="0"/>
          </a:p>
        </p:txBody>
      </p:sp>
      <p:sp>
        <p:nvSpPr>
          <p:cNvPr id="3" name="내용 개체 틀 2">
            <a:extLst>
              <a:ext uri="{FF2B5EF4-FFF2-40B4-BE49-F238E27FC236}">
                <a16:creationId xmlns:a16="http://schemas.microsoft.com/office/drawing/2014/main" id="{AB35F5BE-9F92-4469-8B26-5F5F8DACC2CA}"/>
              </a:ext>
            </a:extLst>
          </p:cNvPr>
          <p:cNvSpPr>
            <a:spLocks noGrp="1"/>
          </p:cNvSpPr>
          <p:nvPr>
            <p:ph idx="1"/>
          </p:nvPr>
        </p:nvSpPr>
        <p:spPr/>
        <p:txBody>
          <a:bodyPr>
            <a:normAutofit/>
          </a:bodyPr>
          <a:lstStyle/>
          <a:p>
            <a:pPr marL="0" indent="0">
              <a:buNone/>
            </a:pPr>
            <a:r>
              <a:rPr lang="ko-KR" altLang="en-US" dirty="0"/>
              <a:t>주제 </a:t>
            </a:r>
            <a:r>
              <a:rPr lang="en-US" altLang="ko-KR" dirty="0"/>
              <a:t>: </a:t>
            </a:r>
            <a:r>
              <a:rPr lang="ko-KR" altLang="en-US" dirty="0"/>
              <a:t>만약 내가 행성을 정복한다면</a:t>
            </a:r>
            <a:r>
              <a:rPr lang="en-US" altLang="ko-KR" dirty="0"/>
              <a:t>?</a:t>
            </a:r>
          </a:p>
          <a:p>
            <a:pPr marL="0" indent="0">
              <a:buNone/>
            </a:pPr>
            <a:endParaRPr lang="en-US" altLang="ko-KR" dirty="0"/>
          </a:p>
          <a:p>
            <a:pPr marL="0" indent="0">
              <a:buNone/>
            </a:pPr>
            <a:r>
              <a:rPr lang="ko-KR" altLang="en-US" dirty="0"/>
              <a:t>목표 </a:t>
            </a:r>
            <a:r>
              <a:rPr lang="en-US" altLang="ko-KR" dirty="0"/>
              <a:t>: </a:t>
            </a:r>
            <a:r>
              <a:rPr lang="ko-KR" altLang="en-US" dirty="0"/>
              <a:t>게임을 통한 우주과학의 학습 및 관심 부여</a:t>
            </a:r>
            <a:endParaRPr lang="en-US" altLang="ko-KR" dirty="0"/>
          </a:p>
          <a:p>
            <a:pPr marL="0" indent="0">
              <a:buNone/>
            </a:pPr>
            <a:endParaRPr lang="en-US" altLang="ko-KR" dirty="0"/>
          </a:p>
          <a:p>
            <a:pPr marL="0" indent="0">
              <a:buNone/>
            </a:pPr>
            <a:r>
              <a:rPr lang="ko-KR" altLang="en-US" dirty="0"/>
              <a:t>대상 </a:t>
            </a:r>
            <a:r>
              <a:rPr lang="en-US" altLang="ko-KR" dirty="0"/>
              <a:t>: </a:t>
            </a:r>
            <a:r>
              <a:rPr lang="ko-KR" altLang="en-US" dirty="0"/>
              <a:t>우주에 관심이 있는 일반인 </a:t>
            </a:r>
            <a:r>
              <a:rPr lang="en-US" altLang="ko-KR" dirty="0"/>
              <a:t>&amp; </a:t>
            </a:r>
            <a:r>
              <a:rPr lang="ko-KR" altLang="en-US" dirty="0"/>
              <a:t>학생</a:t>
            </a:r>
            <a:endParaRPr lang="en-US" altLang="ko-KR" dirty="0"/>
          </a:p>
          <a:p>
            <a:pPr marL="0" indent="0">
              <a:buNone/>
            </a:pPr>
            <a:endParaRPr lang="en-US" altLang="ko-KR" dirty="0"/>
          </a:p>
          <a:p>
            <a:pPr marL="0" indent="0">
              <a:buNone/>
            </a:pPr>
            <a:r>
              <a:rPr lang="ko-KR" altLang="en-US" dirty="0"/>
              <a:t>내용 </a:t>
            </a:r>
            <a:r>
              <a:rPr lang="en-US" altLang="ko-KR" dirty="0"/>
              <a:t>: </a:t>
            </a:r>
            <a:r>
              <a:rPr lang="ko-KR" altLang="en-US" dirty="0"/>
              <a:t>행성 정복 시뮬레이터를 플레이하며</a:t>
            </a:r>
            <a:endParaRPr lang="en-US" altLang="ko-KR" dirty="0"/>
          </a:p>
          <a:p>
            <a:pPr marL="0" indent="0">
              <a:buNone/>
            </a:pPr>
            <a:r>
              <a:rPr lang="ko-KR" altLang="en-US" dirty="0"/>
              <a:t>성공 및 실패에 대한 과학적 이유를 자연스럽게 학습하는 게임</a:t>
            </a:r>
            <a:endParaRPr lang="en-US" altLang="ko-KR" dirty="0"/>
          </a:p>
        </p:txBody>
      </p:sp>
    </p:spTree>
    <p:extLst>
      <p:ext uri="{BB962C8B-B14F-4D97-AF65-F5344CB8AC3E}">
        <p14:creationId xmlns:p14="http://schemas.microsoft.com/office/powerpoint/2010/main" val="678453266"/>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3D51015-DF8F-4683-9685-388B0FB0447A}"/>
              </a:ext>
            </a:extLst>
          </p:cNvPr>
          <p:cNvSpPr>
            <a:spLocks noGrp="1"/>
          </p:cNvSpPr>
          <p:nvPr>
            <p:ph type="title"/>
          </p:nvPr>
        </p:nvSpPr>
        <p:spPr/>
        <p:txBody>
          <a:bodyPr/>
          <a:lstStyle/>
          <a:p>
            <a:r>
              <a:rPr lang="ko-KR" altLang="en-US" dirty="0"/>
              <a:t>스토리</a:t>
            </a:r>
          </a:p>
        </p:txBody>
      </p:sp>
      <p:sp>
        <p:nvSpPr>
          <p:cNvPr id="3" name="내용 개체 틀 2">
            <a:extLst>
              <a:ext uri="{FF2B5EF4-FFF2-40B4-BE49-F238E27FC236}">
                <a16:creationId xmlns:a16="http://schemas.microsoft.com/office/drawing/2014/main" id="{AB35F5BE-9F92-4469-8B26-5F5F8DACC2CA}"/>
              </a:ext>
            </a:extLst>
          </p:cNvPr>
          <p:cNvSpPr>
            <a:spLocks noGrp="1"/>
          </p:cNvSpPr>
          <p:nvPr>
            <p:ph idx="1"/>
          </p:nvPr>
        </p:nvSpPr>
        <p:spPr/>
        <p:txBody>
          <a:bodyPr>
            <a:normAutofit/>
          </a:bodyPr>
          <a:lstStyle/>
          <a:p>
            <a:pPr marL="0" indent="0">
              <a:buNone/>
            </a:pPr>
            <a:r>
              <a:rPr lang="en-US" altLang="ko-KR" dirty="0"/>
              <a:t>Post </a:t>
            </a:r>
            <a:r>
              <a:rPr lang="ko-KR" altLang="en-US" dirty="0" err="1"/>
              <a:t>아포칼립스</a:t>
            </a:r>
            <a:endParaRPr lang="en-US" altLang="ko-KR" dirty="0"/>
          </a:p>
          <a:p>
            <a:r>
              <a:rPr lang="ko-KR" altLang="en-US" dirty="0"/>
              <a:t>세계 인구의 지속적인 증가로 더 이상 지구의 자원만으로 해결 불가능한 상태에 돌입함</a:t>
            </a:r>
            <a:r>
              <a:rPr lang="en-US" altLang="ko-KR" dirty="0"/>
              <a:t>.</a:t>
            </a:r>
          </a:p>
          <a:p>
            <a:r>
              <a:rPr lang="ko-KR" altLang="en-US" dirty="0"/>
              <a:t>이에 지구 밖의 행성에서 사용 가능할 에너지를 물색하기 위해 </a:t>
            </a:r>
            <a:r>
              <a:rPr lang="ko-KR" altLang="en-US" dirty="0" err="1"/>
              <a:t>테라포밍을</a:t>
            </a:r>
            <a:r>
              <a:rPr lang="ko-KR" altLang="en-US" dirty="0"/>
              <a:t> 지원</a:t>
            </a:r>
            <a:r>
              <a:rPr lang="en-US" altLang="ko-KR" dirty="0"/>
              <a:t>.</a:t>
            </a:r>
          </a:p>
          <a:p>
            <a:pPr marL="0" indent="0">
              <a:buNone/>
            </a:pPr>
            <a:endParaRPr lang="en-US" altLang="ko-KR" dirty="0"/>
          </a:p>
          <a:p>
            <a:pPr marL="0" indent="0">
              <a:buNone/>
            </a:pPr>
            <a:r>
              <a:rPr lang="ko-KR" altLang="en-US" dirty="0"/>
              <a:t>달 </a:t>
            </a:r>
            <a:r>
              <a:rPr lang="en-US" altLang="ko-KR" dirty="0"/>
              <a:t>: </a:t>
            </a:r>
            <a:r>
              <a:rPr lang="ko-KR" altLang="en-US" dirty="0"/>
              <a:t>행성 </a:t>
            </a:r>
            <a:r>
              <a:rPr lang="ko-KR" altLang="en-US" dirty="0" err="1"/>
              <a:t>테라포밍의</a:t>
            </a:r>
            <a:r>
              <a:rPr lang="ko-KR" altLang="en-US" dirty="0"/>
              <a:t> 시작으로 타 행성으로 가기 위한 발돋움</a:t>
            </a:r>
            <a:endParaRPr lang="en-US" altLang="ko-KR" dirty="0"/>
          </a:p>
          <a:p>
            <a:pPr marL="0" indent="0">
              <a:buNone/>
            </a:pPr>
            <a:r>
              <a:rPr lang="ko-KR" altLang="en-US" dirty="0"/>
              <a:t>화성 및 금성 </a:t>
            </a:r>
            <a:r>
              <a:rPr lang="en-US" altLang="ko-KR" dirty="0"/>
              <a:t>&gt; </a:t>
            </a:r>
            <a:r>
              <a:rPr lang="ko-KR" altLang="en-US" dirty="0"/>
              <a:t>달 </a:t>
            </a:r>
            <a:r>
              <a:rPr lang="ko-KR" altLang="en-US" dirty="0" err="1"/>
              <a:t>테라포밍</a:t>
            </a:r>
            <a:r>
              <a:rPr lang="ko-KR" altLang="en-US" dirty="0"/>
              <a:t> 이후 난이도로 해금 예정</a:t>
            </a:r>
          </a:p>
        </p:txBody>
      </p:sp>
    </p:spTree>
    <p:extLst>
      <p:ext uri="{BB962C8B-B14F-4D97-AF65-F5344CB8AC3E}">
        <p14:creationId xmlns:p14="http://schemas.microsoft.com/office/powerpoint/2010/main" val="442226804"/>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14E2194-34B5-4EDA-A1F1-1D39175F982D}"/>
              </a:ext>
            </a:extLst>
          </p:cNvPr>
          <p:cNvSpPr>
            <a:spLocks noGrp="1"/>
          </p:cNvSpPr>
          <p:nvPr>
            <p:ph type="title"/>
          </p:nvPr>
        </p:nvSpPr>
        <p:spPr/>
        <p:txBody>
          <a:bodyPr/>
          <a:lstStyle/>
          <a:p>
            <a:r>
              <a:rPr lang="ko-KR" altLang="en-US" dirty="0"/>
              <a:t>자원 선택</a:t>
            </a:r>
          </a:p>
        </p:txBody>
      </p:sp>
      <p:sp>
        <p:nvSpPr>
          <p:cNvPr id="3" name="내용 개체 틀 2">
            <a:extLst>
              <a:ext uri="{FF2B5EF4-FFF2-40B4-BE49-F238E27FC236}">
                <a16:creationId xmlns:a16="http://schemas.microsoft.com/office/drawing/2014/main" id="{B0890461-75C1-4B3F-9D04-8B20BBFBF661}"/>
              </a:ext>
            </a:extLst>
          </p:cNvPr>
          <p:cNvSpPr>
            <a:spLocks noGrp="1"/>
          </p:cNvSpPr>
          <p:nvPr>
            <p:ph idx="1"/>
          </p:nvPr>
        </p:nvSpPr>
        <p:spPr/>
        <p:txBody>
          <a:bodyPr/>
          <a:lstStyle/>
          <a:p>
            <a:r>
              <a:rPr lang="ko-KR" altLang="en-US" dirty="0"/>
              <a:t>필요 자원 리스트</a:t>
            </a:r>
            <a:endParaRPr lang="en-US" altLang="ko-KR" dirty="0"/>
          </a:p>
          <a:p>
            <a:pPr lvl="1"/>
            <a:r>
              <a:rPr lang="ko-KR" altLang="en-US" dirty="0"/>
              <a:t>지원금을 통한 구매</a:t>
            </a:r>
            <a:endParaRPr lang="en-US" altLang="ko-KR" dirty="0"/>
          </a:p>
          <a:p>
            <a:r>
              <a:rPr lang="ko-KR" altLang="en-US" dirty="0"/>
              <a:t>초기 지원</a:t>
            </a:r>
            <a:endParaRPr lang="en-US" altLang="ko-KR" dirty="0"/>
          </a:p>
          <a:p>
            <a:pPr lvl="1"/>
            <a:r>
              <a:rPr lang="ko-KR" altLang="en-US" dirty="0"/>
              <a:t>플레이어가 선택 가능하도록 조절</a:t>
            </a:r>
            <a:endParaRPr lang="en-US" altLang="ko-KR" dirty="0"/>
          </a:p>
          <a:p>
            <a:r>
              <a:rPr lang="ko-KR" altLang="en-US" dirty="0"/>
              <a:t>플레이어가 적절한 운영을 하지 못 했을 경우</a:t>
            </a:r>
            <a:r>
              <a:rPr lang="en-US" altLang="ko-KR" dirty="0"/>
              <a:t>, </a:t>
            </a:r>
            <a:r>
              <a:rPr lang="ko-KR" altLang="en-US" dirty="0"/>
              <a:t>지원금이 점진적으로 줄어 플레이가 </a:t>
            </a:r>
            <a:r>
              <a:rPr lang="ko-KR" altLang="en-US" dirty="0" err="1"/>
              <a:t>어려워지는방식</a:t>
            </a:r>
            <a:endParaRPr lang="en-US" altLang="ko-KR" dirty="0"/>
          </a:p>
          <a:p>
            <a:endParaRPr lang="en-US" altLang="ko-KR" dirty="0"/>
          </a:p>
          <a:p>
            <a:pPr marL="0" indent="0">
              <a:buNone/>
            </a:pPr>
            <a:r>
              <a:rPr lang="ko-KR" altLang="en-US" dirty="0"/>
              <a:t>예시</a:t>
            </a:r>
            <a:r>
              <a:rPr lang="en-US" altLang="ko-KR" dirty="0"/>
              <a:t>(</a:t>
            </a:r>
            <a:r>
              <a:rPr lang="ko-KR" altLang="en-US" dirty="0"/>
              <a:t>다음 슬라이드</a:t>
            </a:r>
            <a:r>
              <a:rPr lang="en-US" altLang="ko-KR" dirty="0"/>
              <a:t>)</a:t>
            </a:r>
            <a:endParaRPr lang="ko-KR" altLang="en-US" dirty="0"/>
          </a:p>
        </p:txBody>
      </p:sp>
    </p:spTree>
    <p:extLst>
      <p:ext uri="{BB962C8B-B14F-4D97-AF65-F5344CB8AC3E}">
        <p14:creationId xmlns:p14="http://schemas.microsoft.com/office/powerpoint/2010/main" val="2798966632"/>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0668ED-79E1-41B9-B58E-8FE1FA4F9C3F}"/>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30294665-A2DD-4261-A8DB-BABE5E79F6CE}"/>
              </a:ext>
            </a:extLst>
          </p:cNvPr>
          <p:cNvSpPr>
            <a:spLocks noGrp="1"/>
          </p:cNvSpPr>
          <p:nvPr>
            <p:ph idx="1"/>
          </p:nvPr>
        </p:nvSpPr>
        <p:spPr/>
        <p:txBody>
          <a:bodyPr/>
          <a:lstStyle/>
          <a:p>
            <a:endParaRPr lang="ko-KR" altLang="en-US"/>
          </a:p>
        </p:txBody>
      </p:sp>
      <p:pic>
        <p:nvPicPr>
          <p:cNvPr id="5" name="그림 4">
            <a:extLst>
              <a:ext uri="{FF2B5EF4-FFF2-40B4-BE49-F238E27FC236}">
                <a16:creationId xmlns:a16="http://schemas.microsoft.com/office/drawing/2014/main" id="{017A9FAB-4ECF-4842-8999-9881CFAB7E77}"/>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876173200"/>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9CB455-3FA2-4952-BBDF-9C0239E4D5EF}"/>
              </a:ext>
            </a:extLst>
          </p:cNvPr>
          <p:cNvSpPr>
            <a:spLocks noGrp="1"/>
          </p:cNvSpPr>
          <p:nvPr>
            <p:ph type="title"/>
          </p:nvPr>
        </p:nvSpPr>
        <p:spPr/>
        <p:txBody>
          <a:bodyPr/>
          <a:lstStyle/>
          <a:p>
            <a:r>
              <a:rPr lang="ko-KR" altLang="en-US" dirty="0"/>
              <a:t>연구</a:t>
            </a:r>
          </a:p>
        </p:txBody>
      </p:sp>
      <p:sp>
        <p:nvSpPr>
          <p:cNvPr id="3" name="내용 개체 틀 2">
            <a:extLst>
              <a:ext uri="{FF2B5EF4-FFF2-40B4-BE49-F238E27FC236}">
                <a16:creationId xmlns:a16="http://schemas.microsoft.com/office/drawing/2014/main" id="{789EDB74-007B-4562-B6A8-828ECED3DA8C}"/>
              </a:ext>
            </a:extLst>
          </p:cNvPr>
          <p:cNvSpPr>
            <a:spLocks noGrp="1"/>
          </p:cNvSpPr>
          <p:nvPr>
            <p:ph idx="1"/>
          </p:nvPr>
        </p:nvSpPr>
        <p:spPr/>
        <p:txBody>
          <a:bodyPr>
            <a:normAutofit lnSpcReduction="10000"/>
          </a:bodyPr>
          <a:lstStyle/>
          <a:p>
            <a:r>
              <a:rPr lang="ko-KR" altLang="en-US" dirty="0"/>
              <a:t>달의 </a:t>
            </a:r>
            <a:r>
              <a:rPr lang="ko-KR" altLang="en-US" dirty="0" err="1"/>
              <a:t>테라포밍을</a:t>
            </a:r>
            <a:r>
              <a:rPr lang="ko-KR" altLang="en-US" dirty="0"/>
              <a:t> 목적으로</a:t>
            </a:r>
            <a:r>
              <a:rPr lang="en-US" altLang="ko-KR" dirty="0"/>
              <a:t> </a:t>
            </a:r>
            <a:r>
              <a:rPr lang="ko-KR" altLang="en-US" dirty="0"/>
              <a:t>실제 연구되었거나</a:t>
            </a:r>
            <a:r>
              <a:rPr lang="en-US" altLang="ko-KR" dirty="0"/>
              <a:t>, </a:t>
            </a:r>
            <a:r>
              <a:rPr lang="ko-KR" altLang="en-US" dirty="0"/>
              <a:t>가능성 있었던 연구 방법과 과정만 선택하여 구성</a:t>
            </a:r>
          </a:p>
          <a:p>
            <a:endParaRPr lang="en-US" altLang="ko-KR" dirty="0"/>
          </a:p>
          <a:p>
            <a:r>
              <a:rPr lang="ko-KR" altLang="en-US" dirty="0"/>
              <a:t>특정 연구를 연구하거나 </a:t>
            </a:r>
            <a:r>
              <a:rPr lang="en-US" altLang="ko-KR" dirty="0">
                <a:solidFill>
                  <a:schemeClr val="accent2">
                    <a:lumMod val="50000"/>
                  </a:schemeClr>
                </a:solidFill>
              </a:rPr>
              <a:t>*</a:t>
            </a:r>
            <a:r>
              <a:rPr lang="ko-KR" altLang="en-US" dirty="0">
                <a:solidFill>
                  <a:schemeClr val="accent2">
                    <a:lumMod val="50000"/>
                  </a:schemeClr>
                </a:solidFill>
              </a:rPr>
              <a:t>전체 연구 </a:t>
            </a:r>
            <a:r>
              <a:rPr lang="ko-KR" altLang="en-US" dirty="0" err="1">
                <a:solidFill>
                  <a:schemeClr val="accent2">
                    <a:lumMod val="50000"/>
                  </a:schemeClr>
                </a:solidFill>
              </a:rPr>
              <a:t>맵</a:t>
            </a:r>
            <a:r>
              <a:rPr lang="ko-KR" altLang="en-US" dirty="0" err="1"/>
              <a:t>을</a:t>
            </a:r>
            <a:r>
              <a:rPr lang="ko-KR" altLang="en-US" dirty="0"/>
              <a:t> 보여주고</a:t>
            </a:r>
            <a:r>
              <a:rPr lang="en-US" altLang="ko-KR" dirty="0"/>
              <a:t>, </a:t>
            </a:r>
            <a:r>
              <a:rPr lang="ko-KR" altLang="en-US" dirty="0"/>
              <a:t>클릭 시 우측에 상세 내용을 표시</a:t>
            </a:r>
            <a:r>
              <a:rPr lang="en-US" altLang="ko-KR" dirty="0"/>
              <a:t>(</a:t>
            </a:r>
            <a:r>
              <a:rPr lang="ko-KR" altLang="en-US" dirty="0"/>
              <a:t>슬라이드</a:t>
            </a:r>
            <a:r>
              <a:rPr lang="en-US" altLang="ko-KR" dirty="0"/>
              <a:t>7)</a:t>
            </a:r>
          </a:p>
          <a:p>
            <a:endParaRPr lang="en-US" altLang="ko-KR" dirty="0"/>
          </a:p>
          <a:p>
            <a:r>
              <a:rPr lang="ko-KR" altLang="en-US" dirty="0"/>
              <a:t>필요 시</a:t>
            </a:r>
            <a:r>
              <a:rPr lang="en-US" altLang="ko-KR" dirty="0"/>
              <a:t>, quest</a:t>
            </a:r>
            <a:r>
              <a:rPr lang="ko-KR" altLang="en-US" dirty="0"/>
              <a:t>를 통해 어떠한 방식으로 </a:t>
            </a:r>
            <a:r>
              <a:rPr lang="ko-KR" altLang="en-US" dirty="0" err="1"/>
              <a:t>테라포밍해야할</a:t>
            </a:r>
            <a:r>
              <a:rPr lang="ko-KR" altLang="en-US" dirty="0"/>
              <a:t> 지 가이드해주는 역할 또한 부여 가능</a:t>
            </a:r>
            <a:r>
              <a:rPr lang="en-US" altLang="ko-KR" dirty="0"/>
              <a:t>(</a:t>
            </a:r>
            <a:r>
              <a:rPr lang="ko-KR" altLang="en-US" dirty="0"/>
              <a:t>슬라이드</a:t>
            </a:r>
            <a:r>
              <a:rPr lang="en-US" altLang="ko-KR" dirty="0"/>
              <a:t>8)</a:t>
            </a:r>
          </a:p>
          <a:p>
            <a:pPr marL="0" indent="0">
              <a:buNone/>
            </a:pPr>
            <a:endParaRPr lang="en-US" altLang="ko-KR" dirty="0">
              <a:solidFill>
                <a:schemeClr val="accent2">
                  <a:lumMod val="50000"/>
                </a:schemeClr>
              </a:solidFill>
            </a:endParaRPr>
          </a:p>
          <a:p>
            <a:pPr marL="0" indent="0">
              <a:buNone/>
            </a:pPr>
            <a:r>
              <a:rPr lang="en-US" altLang="ko-KR" dirty="0">
                <a:solidFill>
                  <a:schemeClr val="accent2">
                    <a:lumMod val="50000"/>
                  </a:schemeClr>
                </a:solidFill>
              </a:rPr>
              <a:t>*</a:t>
            </a:r>
            <a:r>
              <a:rPr lang="ko-KR" altLang="en-US" dirty="0">
                <a:solidFill>
                  <a:schemeClr val="accent2">
                    <a:lumMod val="50000"/>
                  </a:schemeClr>
                </a:solidFill>
              </a:rPr>
              <a:t>전체 연구 맵 </a:t>
            </a:r>
            <a:r>
              <a:rPr lang="en-US" altLang="ko-KR" dirty="0">
                <a:solidFill>
                  <a:schemeClr val="accent2">
                    <a:lumMod val="50000"/>
                  </a:schemeClr>
                </a:solidFill>
              </a:rPr>
              <a:t>= </a:t>
            </a:r>
            <a:r>
              <a:rPr lang="ko-KR" altLang="en-US" dirty="0">
                <a:solidFill>
                  <a:schemeClr val="accent2">
                    <a:lumMod val="50000"/>
                  </a:schemeClr>
                </a:solidFill>
              </a:rPr>
              <a:t>슬라이드</a:t>
            </a:r>
            <a:r>
              <a:rPr lang="en-US" altLang="ko-KR" dirty="0">
                <a:solidFill>
                  <a:schemeClr val="accent2">
                    <a:lumMod val="50000"/>
                  </a:schemeClr>
                </a:solidFill>
              </a:rPr>
              <a:t>9 </a:t>
            </a:r>
            <a:r>
              <a:rPr lang="ko-KR" altLang="en-US" dirty="0">
                <a:solidFill>
                  <a:schemeClr val="accent2">
                    <a:lumMod val="50000"/>
                  </a:schemeClr>
                </a:solidFill>
              </a:rPr>
              <a:t>참조</a:t>
            </a:r>
            <a:endParaRPr lang="en-US" altLang="ko-KR" dirty="0">
              <a:solidFill>
                <a:schemeClr val="accent2">
                  <a:lumMod val="50000"/>
                </a:schemeClr>
              </a:solidFill>
            </a:endParaRPr>
          </a:p>
          <a:p>
            <a:endParaRPr lang="en-US" altLang="ko-KR" dirty="0"/>
          </a:p>
          <a:p>
            <a:endParaRPr lang="en-US" altLang="ko-KR" dirty="0"/>
          </a:p>
          <a:p>
            <a:endParaRPr lang="ko-KR" altLang="en-US" dirty="0"/>
          </a:p>
        </p:txBody>
      </p:sp>
    </p:spTree>
    <p:extLst>
      <p:ext uri="{BB962C8B-B14F-4D97-AF65-F5344CB8AC3E}">
        <p14:creationId xmlns:p14="http://schemas.microsoft.com/office/powerpoint/2010/main" val="1090540183"/>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EA2D9E-45DD-45C3-AACF-8C656589A173}"/>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64C96049-31A7-4544-8564-86C5122FB3AC}"/>
              </a:ext>
            </a:extLst>
          </p:cNvPr>
          <p:cNvSpPr>
            <a:spLocks noGrp="1"/>
          </p:cNvSpPr>
          <p:nvPr>
            <p:ph idx="1"/>
          </p:nvPr>
        </p:nvSpPr>
        <p:spPr/>
        <p:txBody>
          <a:bodyPr/>
          <a:lstStyle/>
          <a:p>
            <a:endParaRPr lang="ko-KR" altLang="en-US"/>
          </a:p>
        </p:txBody>
      </p:sp>
      <p:pic>
        <p:nvPicPr>
          <p:cNvPr id="5" name="그림 4">
            <a:extLst>
              <a:ext uri="{FF2B5EF4-FFF2-40B4-BE49-F238E27FC236}">
                <a16:creationId xmlns:a16="http://schemas.microsoft.com/office/drawing/2014/main" id="{F8BD20F9-592E-49A1-8246-53C6FC1F35D1}"/>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659160681"/>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A19E9CFE-B9A5-4E42-A163-0CAE5F1F2B44}"/>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4284354067"/>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A7CC1E99-C843-4786-B6CC-00F3A934B6E5}"/>
              </a:ext>
            </a:extLst>
          </p:cNvPr>
          <p:cNvSpPr/>
          <p:nvPr/>
        </p:nvSpPr>
        <p:spPr>
          <a:xfrm>
            <a:off x="236203" y="164438"/>
            <a:ext cx="2095936" cy="4265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ko-KR" altLang="en-US"/>
              <a:t>과학자 연구내용</a:t>
            </a:r>
            <a:endParaRPr lang="ko-KR" altLang="en-US" dirty="0"/>
          </a:p>
        </p:txBody>
      </p:sp>
      <p:sp>
        <p:nvSpPr>
          <p:cNvPr id="5" name="직사각형 4">
            <a:extLst>
              <a:ext uri="{FF2B5EF4-FFF2-40B4-BE49-F238E27FC236}">
                <a16:creationId xmlns:a16="http://schemas.microsoft.com/office/drawing/2014/main" id="{0BD3D207-666C-437E-9A92-E48FF260EAB7}"/>
              </a:ext>
            </a:extLst>
          </p:cNvPr>
          <p:cNvSpPr/>
          <p:nvPr/>
        </p:nvSpPr>
        <p:spPr>
          <a:xfrm>
            <a:off x="1440195" y="1725818"/>
            <a:ext cx="1677797" cy="5607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ko-KR" altLang="en-US" dirty="0"/>
              <a:t>수소 에너지화 연구 </a:t>
            </a:r>
          </a:p>
        </p:txBody>
      </p:sp>
      <p:sp>
        <p:nvSpPr>
          <p:cNvPr id="7" name="직사각형 6">
            <a:extLst>
              <a:ext uri="{FF2B5EF4-FFF2-40B4-BE49-F238E27FC236}">
                <a16:creationId xmlns:a16="http://schemas.microsoft.com/office/drawing/2014/main" id="{49E506AC-4172-4AAA-8811-9D8FF8A74F3B}"/>
              </a:ext>
            </a:extLst>
          </p:cNvPr>
          <p:cNvSpPr/>
          <p:nvPr/>
        </p:nvSpPr>
        <p:spPr>
          <a:xfrm>
            <a:off x="4427375" y="2581938"/>
            <a:ext cx="1493240" cy="5607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ko-KR" altLang="en-US" dirty="0"/>
              <a:t>수소 에너지 기지 건설</a:t>
            </a:r>
          </a:p>
        </p:txBody>
      </p:sp>
      <p:sp>
        <p:nvSpPr>
          <p:cNvPr id="8" name="직사각형 7">
            <a:extLst>
              <a:ext uri="{FF2B5EF4-FFF2-40B4-BE49-F238E27FC236}">
                <a16:creationId xmlns:a16="http://schemas.microsoft.com/office/drawing/2014/main" id="{9D331BAB-7B84-4230-B2F2-90C7CDC34C81}"/>
              </a:ext>
            </a:extLst>
          </p:cNvPr>
          <p:cNvSpPr/>
          <p:nvPr/>
        </p:nvSpPr>
        <p:spPr>
          <a:xfrm>
            <a:off x="1440194" y="4498359"/>
            <a:ext cx="1493240" cy="5607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ko-KR" altLang="en-US" dirty="0"/>
              <a:t>돔 기지 건설</a:t>
            </a:r>
          </a:p>
        </p:txBody>
      </p:sp>
      <p:sp>
        <p:nvSpPr>
          <p:cNvPr id="9" name="직사각형 8">
            <a:extLst>
              <a:ext uri="{FF2B5EF4-FFF2-40B4-BE49-F238E27FC236}">
                <a16:creationId xmlns:a16="http://schemas.microsoft.com/office/drawing/2014/main" id="{F627AC03-5846-44C2-A2DF-C488DA757607}"/>
              </a:ext>
            </a:extLst>
          </p:cNvPr>
          <p:cNvSpPr/>
          <p:nvPr/>
        </p:nvSpPr>
        <p:spPr>
          <a:xfrm>
            <a:off x="4418986" y="4498360"/>
            <a:ext cx="2155971" cy="5607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ko-KR" altLang="en-US" dirty="0"/>
              <a:t>수생식물</a:t>
            </a:r>
            <a:r>
              <a:rPr lang="en-US" altLang="ko-KR" dirty="0"/>
              <a:t>(</a:t>
            </a:r>
            <a:r>
              <a:rPr lang="ko-KR" altLang="en-US" dirty="0"/>
              <a:t>클로렐라</a:t>
            </a:r>
            <a:r>
              <a:rPr lang="en-US" altLang="ko-KR" dirty="0"/>
              <a:t>)</a:t>
            </a:r>
          </a:p>
          <a:p>
            <a:pPr algn="ctr"/>
            <a:r>
              <a:rPr lang="ko-KR" altLang="en-US" dirty="0"/>
              <a:t>생존 환경 조성</a:t>
            </a:r>
          </a:p>
        </p:txBody>
      </p:sp>
      <p:sp>
        <p:nvSpPr>
          <p:cNvPr id="10" name="직사각형 9">
            <a:extLst>
              <a:ext uri="{FF2B5EF4-FFF2-40B4-BE49-F238E27FC236}">
                <a16:creationId xmlns:a16="http://schemas.microsoft.com/office/drawing/2014/main" id="{8594CB39-BB8B-42AA-9DE8-B981D06354B7}"/>
              </a:ext>
            </a:extLst>
          </p:cNvPr>
          <p:cNvSpPr/>
          <p:nvPr/>
        </p:nvSpPr>
        <p:spPr>
          <a:xfrm>
            <a:off x="1440195" y="5446927"/>
            <a:ext cx="1677797" cy="5607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ko-KR" altLang="en-US" dirty="0"/>
              <a:t>수생식물 연구</a:t>
            </a:r>
          </a:p>
        </p:txBody>
      </p:sp>
      <p:sp>
        <p:nvSpPr>
          <p:cNvPr id="11" name="직사각형 10">
            <a:extLst>
              <a:ext uri="{FF2B5EF4-FFF2-40B4-BE49-F238E27FC236}">
                <a16:creationId xmlns:a16="http://schemas.microsoft.com/office/drawing/2014/main" id="{EC6B4EDC-22A6-4462-849C-6B1348275A02}"/>
              </a:ext>
            </a:extLst>
          </p:cNvPr>
          <p:cNvSpPr/>
          <p:nvPr/>
        </p:nvSpPr>
        <p:spPr>
          <a:xfrm>
            <a:off x="6484075" y="5445976"/>
            <a:ext cx="2004968" cy="5607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ko-KR" altLang="en-US" dirty="0"/>
              <a:t>달 토양에서 생존 가능한 식물 연구</a:t>
            </a:r>
          </a:p>
        </p:txBody>
      </p:sp>
      <p:sp>
        <p:nvSpPr>
          <p:cNvPr id="12" name="직사각형 11">
            <a:extLst>
              <a:ext uri="{FF2B5EF4-FFF2-40B4-BE49-F238E27FC236}">
                <a16:creationId xmlns:a16="http://schemas.microsoft.com/office/drawing/2014/main" id="{29286B60-CF07-476D-8DED-229FBC164BC1}"/>
              </a:ext>
            </a:extLst>
          </p:cNvPr>
          <p:cNvSpPr/>
          <p:nvPr/>
        </p:nvSpPr>
        <p:spPr>
          <a:xfrm>
            <a:off x="1440194" y="941793"/>
            <a:ext cx="1803634" cy="5607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ko-KR" altLang="en-US" dirty="0"/>
              <a:t>태양광</a:t>
            </a:r>
            <a:r>
              <a:rPr lang="en-US" altLang="ko-KR" dirty="0"/>
              <a:t>&amp;</a:t>
            </a:r>
            <a:r>
              <a:rPr lang="ko-KR" altLang="en-US" dirty="0"/>
              <a:t>태양풍 연구</a:t>
            </a:r>
          </a:p>
        </p:txBody>
      </p:sp>
      <p:sp>
        <p:nvSpPr>
          <p:cNvPr id="13" name="직사각형 12">
            <a:extLst>
              <a:ext uri="{FF2B5EF4-FFF2-40B4-BE49-F238E27FC236}">
                <a16:creationId xmlns:a16="http://schemas.microsoft.com/office/drawing/2014/main" id="{4679AE60-5CB1-4E97-9AE4-B5E857D826D0}"/>
              </a:ext>
            </a:extLst>
          </p:cNvPr>
          <p:cNvSpPr/>
          <p:nvPr/>
        </p:nvSpPr>
        <p:spPr>
          <a:xfrm>
            <a:off x="4427375" y="942137"/>
            <a:ext cx="1803634" cy="5607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ko-KR" altLang="en-US" dirty="0"/>
              <a:t>헬륨 </a:t>
            </a:r>
            <a:r>
              <a:rPr lang="en-US" altLang="ko-KR" dirty="0"/>
              <a:t>3 </a:t>
            </a:r>
            <a:r>
              <a:rPr lang="ko-KR" altLang="en-US" dirty="0"/>
              <a:t>연구</a:t>
            </a:r>
          </a:p>
        </p:txBody>
      </p:sp>
      <p:sp>
        <p:nvSpPr>
          <p:cNvPr id="14" name="직사각형 13">
            <a:extLst>
              <a:ext uri="{FF2B5EF4-FFF2-40B4-BE49-F238E27FC236}">
                <a16:creationId xmlns:a16="http://schemas.microsoft.com/office/drawing/2014/main" id="{534016AD-FDF7-412D-8DEE-19641F75DC9F}"/>
              </a:ext>
            </a:extLst>
          </p:cNvPr>
          <p:cNvSpPr/>
          <p:nvPr/>
        </p:nvSpPr>
        <p:spPr>
          <a:xfrm>
            <a:off x="8809926" y="1725818"/>
            <a:ext cx="1803634" cy="5607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ko-KR" altLang="en-US" dirty="0"/>
              <a:t>소행성 자원</a:t>
            </a:r>
            <a:endParaRPr lang="en-US" altLang="ko-KR" dirty="0"/>
          </a:p>
          <a:p>
            <a:pPr algn="ctr"/>
            <a:r>
              <a:rPr lang="ko-KR" altLang="en-US" dirty="0"/>
              <a:t>채취 </a:t>
            </a:r>
            <a:r>
              <a:rPr lang="en-US" altLang="ko-KR" dirty="0"/>
              <a:t>&amp; </a:t>
            </a:r>
            <a:r>
              <a:rPr lang="ko-KR" altLang="en-US" dirty="0"/>
              <a:t>연구</a:t>
            </a:r>
          </a:p>
        </p:txBody>
      </p:sp>
      <p:cxnSp>
        <p:nvCxnSpPr>
          <p:cNvPr id="16" name="직선 화살표 연결선 15">
            <a:extLst>
              <a:ext uri="{FF2B5EF4-FFF2-40B4-BE49-F238E27FC236}">
                <a16:creationId xmlns:a16="http://schemas.microsoft.com/office/drawing/2014/main" id="{6C90F8D2-E537-4919-BD6B-3C35B1275392}"/>
              </a:ext>
            </a:extLst>
          </p:cNvPr>
          <p:cNvCxnSpPr>
            <a:stCxn id="5" idx="3"/>
            <a:endCxn id="14" idx="1"/>
          </p:cNvCxnSpPr>
          <p:nvPr/>
        </p:nvCxnSpPr>
        <p:spPr>
          <a:xfrm>
            <a:off x="3117992" y="2006207"/>
            <a:ext cx="56919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연결선: 꺾임 17">
            <a:extLst>
              <a:ext uri="{FF2B5EF4-FFF2-40B4-BE49-F238E27FC236}">
                <a16:creationId xmlns:a16="http://schemas.microsoft.com/office/drawing/2014/main" id="{BD0F1E42-85D1-46DD-B6DC-91CBC1DB2D6B}"/>
              </a:ext>
            </a:extLst>
          </p:cNvPr>
          <p:cNvCxnSpPr>
            <a:stCxn id="5" idx="3"/>
            <a:endCxn id="13" idx="1"/>
          </p:cNvCxnSpPr>
          <p:nvPr/>
        </p:nvCxnSpPr>
        <p:spPr>
          <a:xfrm flipV="1">
            <a:off x="3117992" y="1222526"/>
            <a:ext cx="1309383" cy="7836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직사각형 21">
            <a:extLst>
              <a:ext uri="{FF2B5EF4-FFF2-40B4-BE49-F238E27FC236}">
                <a16:creationId xmlns:a16="http://schemas.microsoft.com/office/drawing/2014/main" id="{DBA717E2-E9B1-4246-8DA9-B4D939FF8AC4}"/>
              </a:ext>
            </a:extLst>
          </p:cNvPr>
          <p:cNvSpPr/>
          <p:nvPr/>
        </p:nvSpPr>
        <p:spPr>
          <a:xfrm>
            <a:off x="6484075" y="2581708"/>
            <a:ext cx="1803634" cy="5607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ko-KR" altLang="en-US" dirty="0"/>
              <a:t>우주 정거장</a:t>
            </a:r>
            <a:r>
              <a:rPr lang="en-US" altLang="ko-KR" dirty="0"/>
              <a:t>&amp; </a:t>
            </a:r>
            <a:r>
              <a:rPr lang="ko-KR" altLang="en-US" dirty="0"/>
              <a:t>주유소 건설</a:t>
            </a:r>
            <a:endParaRPr lang="en-US" altLang="ko-KR" dirty="0"/>
          </a:p>
        </p:txBody>
      </p:sp>
      <p:cxnSp>
        <p:nvCxnSpPr>
          <p:cNvPr id="25" name="연결선: 꺾임 24">
            <a:extLst>
              <a:ext uri="{FF2B5EF4-FFF2-40B4-BE49-F238E27FC236}">
                <a16:creationId xmlns:a16="http://schemas.microsoft.com/office/drawing/2014/main" id="{B372935B-1EB6-4024-889B-7C4CF6EB4AF3}"/>
              </a:ext>
            </a:extLst>
          </p:cNvPr>
          <p:cNvCxnSpPr>
            <a:stCxn id="22" idx="3"/>
            <a:endCxn id="14" idx="1"/>
          </p:cNvCxnSpPr>
          <p:nvPr/>
        </p:nvCxnSpPr>
        <p:spPr>
          <a:xfrm flipV="1">
            <a:off x="8287709" y="2006207"/>
            <a:ext cx="522217" cy="8558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DF2E06CB-8D2E-4D69-812F-9C4C45E3D2A2}"/>
              </a:ext>
            </a:extLst>
          </p:cNvPr>
          <p:cNvCxnSpPr>
            <a:stCxn id="7" idx="3"/>
            <a:endCxn id="22" idx="1"/>
          </p:cNvCxnSpPr>
          <p:nvPr/>
        </p:nvCxnSpPr>
        <p:spPr>
          <a:xfrm flipV="1">
            <a:off x="5920615" y="2862098"/>
            <a:ext cx="563460" cy="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연결선: 꺾임 36">
            <a:extLst>
              <a:ext uri="{FF2B5EF4-FFF2-40B4-BE49-F238E27FC236}">
                <a16:creationId xmlns:a16="http://schemas.microsoft.com/office/drawing/2014/main" id="{155E2AE7-D484-4430-9785-127F7CE726DF}"/>
              </a:ext>
            </a:extLst>
          </p:cNvPr>
          <p:cNvCxnSpPr>
            <a:stCxn id="5" idx="3"/>
            <a:endCxn id="7" idx="1"/>
          </p:cNvCxnSpPr>
          <p:nvPr/>
        </p:nvCxnSpPr>
        <p:spPr>
          <a:xfrm>
            <a:off x="3117992" y="2006207"/>
            <a:ext cx="1309383" cy="85612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직선 화살표 연결선 44">
            <a:extLst>
              <a:ext uri="{FF2B5EF4-FFF2-40B4-BE49-F238E27FC236}">
                <a16:creationId xmlns:a16="http://schemas.microsoft.com/office/drawing/2014/main" id="{C8252636-298C-4EC7-BA40-C918527683C8}"/>
              </a:ext>
            </a:extLst>
          </p:cNvPr>
          <p:cNvCxnSpPr>
            <a:stCxn id="10" idx="3"/>
            <a:endCxn id="11" idx="1"/>
          </p:cNvCxnSpPr>
          <p:nvPr/>
        </p:nvCxnSpPr>
        <p:spPr>
          <a:xfrm flipV="1">
            <a:off x="3117992" y="5726365"/>
            <a:ext cx="3366083" cy="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직사각형 60">
            <a:extLst>
              <a:ext uri="{FF2B5EF4-FFF2-40B4-BE49-F238E27FC236}">
                <a16:creationId xmlns:a16="http://schemas.microsoft.com/office/drawing/2014/main" id="{271F64AD-A716-4224-8586-E5D505E6560F}"/>
              </a:ext>
            </a:extLst>
          </p:cNvPr>
          <p:cNvSpPr/>
          <p:nvPr/>
        </p:nvSpPr>
        <p:spPr>
          <a:xfrm>
            <a:off x="4427375" y="3574060"/>
            <a:ext cx="2595694" cy="4948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ko-KR" altLang="en-US" dirty="0" err="1"/>
              <a:t>크레이터</a:t>
            </a:r>
            <a:r>
              <a:rPr lang="ko-KR" altLang="en-US" dirty="0"/>
              <a:t> 위 기지 건설</a:t>
            </a:r>
          </a:p>
        </p:txBody>
      </p:sp>
      <p:cxnSp>
        <p:nvCxnSpPr>
          <p:cNvPr id="63" name="직선 화살표 연결선 62">
            <a:extLst>
              <a:ext uri="{FF2B5EF4-FFF2-40B4-BE49-F238E27FC236}">
                <a16:creationId xmlns:a16="http://schemas.microsoft.com/office/drawing/2014/main" id="{B5FEFC44-F957-4CF8-88DF-EE550AC476A9}"/>
              </a:ext>
            </a:extLst>
          </p:cNvPr>
          <p:cNvCxnSpPr>
            <a:stCxn id="8" idx="3"/>
            <a:endCxn id="9" idx="1"/>
          </p:cNvCxnSpPr>
          <p:nvPr/>
        </p:nvCxnSpPr>
        <p:spPr>
          <a:xfrm>
            <a:off x="2933434" y="4778749"/>
            <a:ext cx="14855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연결선: 꺾임 64">
            <a:extLst>
              <a:ext uri="{FF2B5EF4-FFF2-40B4-BE49-F238E27FC236}">
                <a16:creationId xmlns:a16="http://schemas.microsoft.com/office/drawing/2014/main" id="{C8BE03DF-D16B-40D6-BF92-72D59249B9B3}"/>
              </a:ext>
            </a:extLst>
          </p:cNvPr>
          <p:cNvCxnSpPr>
            <a:stCxn id="8" idx="3"/>
            <a:endCxn id="61" idx="1"/>
          </p:cNvCxnSpPr>
          <p:nvPr/>
        </p:nvCxnSpPr>
        <p:spPr>
          <a:xfrm flipV="1">
            <a:off x="2933434" y="3821489"/>
            <a:ext cx="1493941" cy="9572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연결선: 꺾임 67">
            <a:extLst>
              <a:ext uri="{FF2B5EF4-FFF2-40B4-BE49-F238E27FC236}">
                <a16:creationId xmlns:a16="http://schemas.microsoft.com/office/drawing/2014/main" id="{E61A932C-A0EC-430F-BECC-DFEC58663637}"/>
              </a:ext>
            </a:extLst>
          </p:cNvPr>
          <p:cNvCxnSpPr>
            <a:endCxn id="9" idx="2"/>
          </p:cNvCxnSpPr>
          <p:nvPr/>
        </p:nvCxnSpPr>
        <p:spPr>
          <a:xfrm flipV="1">
            <a:off x="3117992" y="5059139"/>
            <a:ext cx="2378980" cy="6672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직사각형 68">
            <a:extLst>
              <a:ext uri="{FF2B5EF4-FFF2-40B4-BE49-F238E27FC236}">
                <a16:creationId xmlns:a16="http://schemas.microsoft.com/office/drawing/2014/main" id="{E827F701-E778-4B88-8AEB-AAFEAB5430A9}"/>
              </a:ext>
            </a:extLst>
          </p:cNvPr>
          <p:cNvSpPr/>
          <p:nvPr/>
        </p:nvSpPr>
        <p:spPr>
          <a:xfrm>
            <a:off x="2889042" y="144318"/>
            <a:ext cx="2607930" cy="426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ko-KR" altLang="en-US" dirty="0"/>
              <a:t>건축</a:t>
            </a:r>
            <a:r>
              <a:rPr lang="en-US" altLang="ko-KR" dirty="0"/>
              <a:t>&amp;</a:t>
            </a:r>
            <a:r>
              <a:rPr lang="ko-KR" altLang="en-US" dirty="0"/>
              <a:t>기술자 연구내용</a:t>
            </a:r>
          </a:p>
        </p:txBody>
      </p:sp>
    </p:spTree>
    <p:extLst>
      <p:ext uri="{BB962C8B-B14F-4D97-AF65-F5344CB8AC3E}">
        <p14:creationId xmlns:p14="http://schemas.microsoft.com/office/powerpoint/2010/main" val="2631677991"/>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TotalTime>
  <Words>236</Words>
  <Application>Microsoft Office PowerPoint</Application>
  <PresentationFormat>와이드스크린</PresentationFormat>
  <Paragraphs>49</Paragraphs>
  <Slides>9</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9</vt:i4>
      </vt:variant>
    </vt:vector>
  </HeadingPairs>
  <TitlesOfParts>
    <vt:vector size="12" baseType="lpstr">
      <vt:lpstr>맑은 고딕</vt:lpstr>
      <vt:lpstr>Arial</vt:lpstr>
      <vt:lpstr>Office 테마</vt:lpstr>
      <vt:lpstr>Temfo</vt:lpstr>
      <vt:lpstr>목적 (방향성)</vt:lpstr>
      <vt:lpstr>스토리</vt:lpstr>
      <vt:lpstr>자원 선택</vt:lpstr>
      <vt:lpstr>PowerPoint 프레젠테이션</vt:lpstr>
      <vt:lpstr>연구</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junmin choi</dc:creator>
  <cp:lastModifiedBy>junmin choi</cp:lastModifiedBy>
  <cp:revision>9</cp:revision>
  <dcterms:created xsi:type="dcterms:W3CDTF">2022-03-08T13:18:49Z</dcterms:created>
  <dcterms:modified xsi:type="dcterms:W3CDTF">2022-03-14T22:32:30Z</dcterms:modified>
</cp:coreProperties>
</file>