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8F68-65A6-4317-8EA7-101E6DC71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06CE3-40B0-4D58-B068-21005EFF1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4844D-C708-4C30-B09E-7245309F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54DDF-5724-4224-9483-514AC3CD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2C6E4-75A3-4BE9-8FC8-11A80945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3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674BF-0A0D-4560-9BDE-0CBB0C75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4740C-9DA0-47CA-B9B2-2FB818CB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14153-F3DF-4473-AD1E-78C1180E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55D1-4C00-4FAD-B182-C87144F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7C536-3563-4AA0-8DAA-D318225D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C6317-5BD9-45BD-ACA8-4100251F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B8BB43-132C-4BDB-9780-C388850F0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A5AB7-E61A-4577-872F-02F31B29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4AC6-3609-4FC2-89D5-C1D811AF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99AB7-6572-47C0-BDA9-8962850E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17CCE-3898-4C4E-825D-A71FC0AC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2661A-B47E-4A0D-8238-17FDC801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EA96D-8A59-4508-93F1-74C3356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98AC6-B8FA-4AA3-B17D-286117AB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3379C-3192-4414-AD9D-6DB4654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1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73E66-0A6E-41A7-A523-DB04F136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4805C-5B89-47DE-B15C-C764269B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8AD47-38F7-43AD-A8E4-7216EAFB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FDADD-B62B-4C38-AE32-186EEB13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52C89-4FE5-42D2-8259-B77EF355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295BD-9CEF-4FBA-B57D-0DEBD8DB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FD4B0-3FB9-4B66-B529-2AF043EF3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B419F-5C61-4CF4-8C63-F752C0120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1DB54-74A6-4B12-A01B-96504D9E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12FCE-24B6-4BD3-9CF3-24CBA513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4EE82-A913-45D2-8C3A-77D4D494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4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64EFB-6D50-4E7C-802E-74E0074A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46451-F0DF-4FDA-9C84-573811D1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B9234-44BD-4073-987C-46DD39797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AA140-9FD3-45B1-8FF0-41774F37E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E93F71-6498-4234-9F0C-F298B3223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594C9-1BA4-424D-A7C8-9C46773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5D97B2-2631-4B46-9442-1A188235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A1D2F-20DE-4FAA-AF8D-F2DBBFC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1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DD4E-BBFC-417C-AA5A-F75FC61A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4D56E-D65B-4274-857A-BFA1F296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93236-4A58-4BF1-A497-DE0E19E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4F997-9475-479E-A434-84601FB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7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5514B3-64FD-4CAA-9F0C-6F1CA608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85D18-5C96-4D42-9C56-75320124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B6EA0-2A0C-48FB-B204-55ED9256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71E57-25A8-4C05-8D5B-B2D9D413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68F7B-7606-4913-A2C9-8E2DEABB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7D1E4B-BD6D-4DFE-855F-4DB008B12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82A02-DD94-4272-A531-6A622130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7F14A-5A5A-4C3A-BB41-2CE77D49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0D2AE-807B-4EAD-8E25-7E66F17C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9D3BA-21E6-401F-A4B7-E2C91EAC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39D96-9B4E-4F1C-A0B1-BF7B83C32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FC9C3-9079-476A-90C6-3120EC42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D9E5B-690E-4E7D-9BCE-D042FCAA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7D111-F75B-433E-AE4B-E4714AA0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EE969-4A1D-4B41-91D6-F8DF0BA6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0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4CBF9-3370-4218-A5D1-729864A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ED47D-2946-4DBF-9915-217CC5CC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37589-46A3-4A60-A4B4-C68112B16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9AB8-1275-47A1-8917-DC38D2B586A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357D7-4CF1-4B1B-8439-15D38BB74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A5E96-DEFE-4BA7-89E2-BF20B537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BE8D-CD95-4DBB-B5C7-9A6D33A5B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794E2-EE1E-4AE8-888D-293C9766A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8048BD-2F06-45C5-B180-52E5ED19A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8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042D39-7A28-4927-8026-77788891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81" y="0"/>
            <a:ext cx="7435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6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F7C429-38AD-45BD-914B-5CF37DA84C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031" y="0"/>
            <a:ext cx="817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1358C7-A2E2-4366-A50F-30455EBAA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5037" y="0"/>
            <a:ext cx="81792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173C72-16A8-4FD9-AEE1-FBEAF974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54" y="1"/>
            <a:ext cx="7268400" cy="68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871F6E-B5AD-4899-8C06-325562EC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16" y="0"/>
            <a:ext cx="7722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3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69C108-8002-4C56-A4EB-7B93EAB8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29" y="0"/>
            <a:ext cx="741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249937-335A-458A-B145-534064AF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08" y="0"/>
            <a:ext cx="749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6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E3A1E8-A41B-4B3F-95D0-34F3B479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45" y="0"/>
            <a:ext cx="7790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1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DE114D-0054-4990-88DD-7912C4EA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56" y="0"/>
            <a:ext cx="7717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</dc:creator>
  <cp:lastModifiedBy>JS</cp:lastModifiedBy>
  <cp:revision>2</cp:revision>
  <dcterms:created xsi:type="dcterms:W3CDTF">2022-03-21T17:05:35Z</dcterms:created>
  <dcterms:modified xsi:type="dcterms:W3CDTF">2022-03-21T17:31:04Z</dcterms:modified>
</cp:coreProperties>
</file>