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2" autoAdjust="0"/>
    <p:restoredTop sz="94660"/>
  </p:normalViewPr>
  <p:slideViewPr>
    <p:cSldViewPr snapToGrid="0">
      <p:cViewPr varScale="1">
        <p:scale>
          <a:sx n="65" d="100"/>
          <a:sy n="65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48FE2-2596-4568-B8BC-C579AF636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8C935B-A398-4052-9AD0-2E5EC0C00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9EFCA-4D7C-41B4-B7F3-36F31741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94DF-3018-4356-BE97-D023089DFC4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70A60-2CDC-4DA0-BEA6-6DD575E1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0A7DF-5F83-467A-9B3D-9400D3D0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1C99-769C-408B-988F-DFF8422ED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88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7CEFE-361E-44A8-93C6-5051653F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B096C7-D8A2-4F73-B5DA-EE113A558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D0CB0B-5D39-4D05-8F5C-CD2CE881F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94DF-3018-4356-BE97-D023089DFC4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EF626-2E54-4863-A57A-0F863B6A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4ACF97-CCBD-4629-A57B-E62088AA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1C99-769C-408B-988F-DFF8422ED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59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814A3B-7506-4064-91D5-14969BF18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F9FDA7-6736-4461-96F8-66CE269AD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7E2221-77F2-4776-A3C4-6CAF8A6BD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94DF-3018-4356-BE97-D023089DFC4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3C319-7B21-4547-A787-2C8EB67BF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538B5-94EA-414D-A4BA-72DF6534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1C99-769C-408B-988F-DFF8422ED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2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E7618-95D3-4F6C-973C-604EF1DA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89BEC-7CB2-4C24-8943-B3CF0249D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49BFB-3FF8-4B23-A77A-1C5EE21C7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94DF-3018-4356-BE97-D023089DFC4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E22293-63A4-4275-AF60-9B4C7E61E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A8165-0CA6-41CF-9A56-CBA667B3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1C99-769C-408B-988F-DFF8422ED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0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47387-96D9-4CA4-A10D-DB397F7FB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1D8932-0941-4C57-A22A-85EC5DC95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C09E3-D9F8-4861-AEA0-FB5A7E50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94DF-3018-4356-BE97-D023089DFC4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472845-FCD9-47EF-8EC3-B4CE2239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A51211-1E99-462A-921E-ACD777F9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1C99-769C-408B-988F-DFF8422ED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06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67A27-3676-428D-BAB9-1CB3D0E4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C82EE-1D20-4B67-A279-D351A1674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F49BDD-34F2-4F00-ADDB-B21DCBD2E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38DD06-C7D4-4815-85A2-C9323CECD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94DF-3018-4356-BE97-D023089DFC4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713E7D-187C-4B68-8E77-D4BCDAC7C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C4651-9775-4901-8593-BF742EBC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1C99-769C-408B-988F-DFF8422ED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09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AED15-9CE9-4DBA-B00C-2E659846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690728-ADB4-4F64-A948-1AD5E8CC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1C096-AE1A-4A92-9E8B-7772F94AE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DC8AD8-3802-4D75-89D3-DD01D0BB5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3A3E3F-8900-41AB-987C-F721CC19E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56B864-B3D7-4EFA-A610-D3E5EB6A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94DF-3018-4356-BE97-D023089DFC4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120EFC-545A-4D97-94A4-061CF0B8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525C17-0521-41DF-A87E-3833BC51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1C99-769C-408B-988F-DFF8422ED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95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9D8F4-FC7D-44F5-8EC6-03AA2AFE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7DD2D7-261D-41D8-AF08-E4AFC594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94DF-3018-4356-BE97-D023089DFC4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479B6A-6277-4FD7-B333-E5AC32E2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448256-C753-4B01-9AD1-1BF869D8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1C99-769C-408B-988F-DFF8422ED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4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E84C5E-17C6-4385-978C-B70F09D5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94DF-3018-4356-BE97-D023089DFC4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2E1F0B-8E90-45AB-9B85-892B7F8A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AEB04F-2C7B-4A0D-9398-C15E0AAD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1C99-769C-408B-988F-DFF8422ED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78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E61BD-6965-4F3A-AD69-395C8E07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95B01F-366E-44E7-A41A-F22245BC4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E4611A-385D-4A4C-A753-B75C12D98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962937-5867-4696-80A0-C2198DB3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94DF-3018-4356-BE97-D023089DFC4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56EE50-F8E4-4599-AC73-5C277E75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317A7C-5D50-4819-8BB7-817B237F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1C99-769C-408B-988F-DFF8422ED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76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1D7CA-0A5A-41DC-B24B-32083CBFE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8AB957-225E-4325-BF40-40F44BF06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31D63E-B1F4-4854-BAAF-DCE8C55BB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9326F4-B013-4119-9AFE-12FA4A73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94DF-3018-4356-BE97-D023089DFC4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248242-D820-4195-9853-F7E38A0A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F559B4-2C2A-4BE6-902B-CF180320C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1C99-769C-408B-988F-DFF8422ED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7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FE811-A41E-40EF-8EA1-E541FF1E8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C70D77-5383-4CC0-A59A-8321D4BBE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59DFF-1E73-4777-BE76-3BF7EE8A1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094DF-3018-4356-BE97-D023089DFC4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B2229-4250-49A5-B8AE-A2C0278D9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1B48D-9445-471F-A355-C14C3A421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31C99-769C-408B-988F-DFF8422ED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0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6F692-F58A-4E1A-991A-F23870F66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Unity beat Saber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45F6BE-6D36-4AE1-9D1F-66A0267E27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최준민</a:t>
            </a:r>
            <a:r>
              <a:rPr lang="en-US" altLang="ko-KR" dirty="0"/>
              <a:t>, </a:t>
            </a:r>
            <a:r>
              <a:rPr lang="ko-KR" altLang="en-US" dirty="0" err="1"/>
              <a:t>백경민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102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C7A4C-04EF-45CB-B982-DF1D15DE1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어려웠던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5E9535-056C-407D-8804-40A6CBC5B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외부 파일 조작</a:t>
            </a:r>
            <a:r>
              <a:rPr lang="en-US" altLang="ko-KR" dirty="0"/>
              <a:t>, unity, C++ </a:t>
            </a:r>
            <a:r>
              <a:rPr lang="ko-KR" altLang="en-US" dirty="0"/>
              <a:t>전부 처음 만지는 모듈과 툴이어서 하나씩 검색해가며 </a:t>
            </a:r>
            <a:r>
              <a:rPr lang="ko-KR" altLang="en-US" dirty="0" err="1"/>
              <a:t>완성해갔던게</a:t>
            </a:r>
            <a:r>
              <a:rPr lang="ko-KR" altLang="en-US" dirty="0"/>
              <a:t> 시간이 많이 걸렸던 것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537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5DBEA-C576-49E6-81BB-EF9A2320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3B0750-61AD-4D26-9B11-7F314478E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생각했던 것 이상으로 완성도가 낮습니다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추후에 완벽히 완성시키면 개인적으로 깃에 올릴 예정입니다</a:t>
            </a:r>
            <a:r>
              <a:rPr lang="en-US" altLang="ko-KR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15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01A98-3AF7-4776-AF41-1224D522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게임의 선정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A3B97-B313-490E-8917-9C453BEEC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비트 </a:t>
            </a:r>
            <a:r>
              <a:rPr lang="ko-KR" altLang="en-US" dirty="0" err="1"/>
              <a:t>세이버란</a:t>
            </a:r>
            <a:r>
              <a:rPr lang="ko-KR" altLang="en-US" dirty="0"/>
              <a:t> 게임은 기존에 다가오는 비트를 </a:t>
            </a:r>
            <a:r>
              <a:rPr lang="en-US" altLang="ko-KR" dirty="0"/>
              <a:t>1</a:t>
            </a:r>
            <a:r>
              <a:rPr lang="ko-KR" altLang="en-US" dirty="0"/>
              <a:t>인칭의 시점에서 </a:t>
            </a:r>
            <a:r>
              <a:rPr lang="ko-KR" altLang="en-US" dirty="0" err="1"/>
              <a:t>베어내린다라는</a:t>
            </a:r>
            <a:r>
              <a:rPr lang="ko-KR" altLang="en-US" dirty="0"/>
              <a:t> 새로운 </a:t>
            </a:r>
            <a:r>
              <a:rPr lang="ko-KR" altLang="en-US" dirty="0" err="1"/>
              <a:t>매커니즘을</a:t>
            </a:r>
            <a:r>
              <a:rPr lang="ko-KR" altLang="en-US" dirty="0"/>
              <a:t> 도입한 게임이기에</a:t>
            </a:r>
            <a:r>
              <a:rPr lang="en-US" altLang="ko-KR" dirty="0"/>
              <a:t>, 3d</a:t>
            </a:r>
            <a:r>
              <a:rPr lang="ko-KR" altLang="en-US" dirty="0"/>
              <a:t>환경의 게임을 구성하기 용이하다는 </a:t>
            </a:r>
            <a:r>
              <a:rPr lang="en-US" altLang="ko-KR" dirty="0"/>
              <a:t>unity </a:t>
            </a:r>
            <a:r>
              <a:rPr lang="ko-KR" altLang="en-US" dirty="0"/>
              <a:t>프로그램의 장점을 통해 </a:t>
            </a:r>
            <a:r>
              <a:rPr lang="en-US" altLang="ko-KR" dirty="0" err="1"/>
              <a:t>vr</a:t>
            </a:r>
            <a:r>
              <a:rPr lang="ko-KR" altLang="en-US" dirty="0"/>
              <a:t>게임이 아닌 </a:t>
            </a:r>
            <a:r>
              <a:rPr lang="en-US" altLang="ko-KR" dirty="0"/>
              <a:t>3d</a:t>
            </a:r>
            <a:r>
              <a:rPr lang="ko-KR" altLang="en-US" dirty="0"/>
              <a:t>환경의 리듬게임을 만들기 위해 도전해보았습니다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또한 </a:t>
            </a:r>
            <a:r>
              <a:rPr lang="en-US" altLang="ko-KR" dirty="0" err="1"/>
              <a:t>bme</a:t>
            </a:r>
            <a:r>
              <a:rPr lang="ko-KR" altLang="en-US" dirty="0"/>
              <a:t>파일은 웹 상에서 충분히 많은 자료를 가지고있는 자료의 형식이기에 이 형식을 이용하여 다양한 리듬 게임을 찾아서 즐길 수 있도록 만든 것이 이 게임의 선정 이유입니다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59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F171E-8FE2-4154-9C82-57173BB2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언어 사용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7B1AA-94EE-42A8-AFD7-8932F2A45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Unity</a:t>
            </a:r>
            <a:r>
              <a:rPr lang="ko-KR" altLang="en-US" dirty="0"/>
              <a:t>를 통한 </a:t>
            </a:r>
            <a:r>
              <a:rPr lang="en-US" altLang="ko-KR" dirty="0" err="1"/>
              <a:t>c++</a:t>
            </a:r>
            <a:r>
              <a:rPr lang="en-US" altLang="ko-KR" dirty="0"/>
              <a:t> </a:t>
            </a:r>
            <a:r>
              <a:rPr lang="ko-KR" altLang="en-US" dirty="0"/>
              <a:t>언어를 사용합니다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42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A4DF4-6C5D-47C3-B9CB-65E97238C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FAC5DB5-6828-4149-A613-F349C5F67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693" y="1490064"/>
            <a:ext cx="4948696" cy="4399007"/>
          </a:xfrm>
        </p:spPr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unity</a:t>
            </a:r>
            <a:r>
              <a:rPr lang="ko-KR" altLang="en-US" dirty="0"/>
              <a:t>내의 </a:t>
            </a:r>
            <a:r>
              <a:rPr lang="en-US" altLang="ko-KR" dirty="0"/>
              <a:t>3d</a:t>
            </a:r>
            <a:r>
              <a:rPr lang="ko-KR" altLang="en-US" dirty="0"/>
              <a:t>오브젝트들로 </a:t>
            </a:r>
            <a:r>
              <a:rPr lang="en-US" altLang="ko-KR" dirty="0" err="1"/>
              <a:t>frefab</a:t>
            </a:r>
            <a:r>
              <a:rPr lang="ko-KR" altLang="en-US" dirty="0"/>
              <a:t>을 만든 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애니메이터를</a:t>
            </a:r>
            <a:r>
              <a:rPr lang="ko-KR" altLang="en-US" dirty="0"/>
              <a:t> 사용하여 상</a:t>
            </a:r>
            <a:r>
              <a:rPr lang="en-US" altLang="ko-KR" dirty="0"/>
              <a:t>,</a:t>
            </a:r>
            <a:r>
              <a:rPr lang="ko-KR" altLang="en-US" dirty="0"/>
              <a:t>하</a:t>
            </a:r>
            <a:r>
              <a:rPr lang="en-US" altLang="ko-KR" dirty="0"/>
              <a:t>,</a:t>
            </a:r>
            <a:r>
              <a:rPr lang="ko-KR" altLang="en-US" dirty="0"/>
              <a:t>좌</a:t>
            </a:r>
            <a:r>
              <a:rPr lang="en-US" altLang="ko-KR" dirty="0"/>
              <a:t>,</a:t>
            </a:r>
            <a:r>
              <a:rPr lang="ko-KR" altLang="en-US" dirty="0"/>
              <a:t>우</a:t>
            </a:r>
            <a:r>
              <a:rPr lang="en-US" altLang="ko-KR" dirty="0"/>
              <a:t> </a:t>
            </a:r>
            <a:r>
              <a:rPr lang="ko-KR" altLang="en-US" dirty="0"/>
              <a:t>키에 맞는 </a:t>
            </a:r>
            <a:r>
              <a:rPr lang="ko-KR" altLang="en-US" dirty="0" err="1"/>
              <a:t>에니메이션</a:t>
            </a:r>
            <a:r>
              <a:rPr lang="ko-KR" altLang="en-US" dirty="0"/>
              <a:t> 구현과 </a:t>
            </a:r>
            <a:r>
              <a:rPr lang="ko-KR" altLang="en-US" dirty="0" err="1"/>
              <a:t>입력키반응을</a:t>
            </a:r>
            <a:r>
              <a:rPr lang="ko-KR" altLang="en-US" dirty="0"/>
              <a:t> 완성하였습니다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674DB4-FF61-437F-9803-09308DEEB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389" y="545283"/>
            <a:ext cx="6931918" cy="544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9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D2FF5-A60E-4031-B5D8-D7C48EA8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A390F-CB32-4362-8756-09F63BAC0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76652" cy="4351338"/>
          </a:xfrm>
        </p:spPr>
        <p:txBody>
          <a:bodyPr/>
          <a:lstStyle/>
          <a:p>
            <a:r>
              <a:rPr lang="en-US" altLang="ko-KR" dirty="0" err="1"/>
              <a:t>Bme</a:t>
            </a:r>
            <a:r>
              <a:rPr lang="ko-KR" altLang="en-US" dirty="0"/>
              <a:t>파일의 </a:t>
            </a:r>
            <a:r>
              <a:rPr lang="ko-KR" altLang="en-US" dirty="0" err="1"/>
              <a:t>캡쳐본입니다</a:t>
            </a:r>
            <a:r>
              <a:rPr lang="en-US" altLang="ko-KR" dirty="0"/>
              <a:t>. #</a:t>
            </a:r>
            <a:r>
              <a:rPr lang="ko-KR" altLang="en-US" dirty="0"/>
              <a:t>으로 시작하는 본문들을 한 줄 씩 읽어와 </a:t>
            </a:r>
            <a:r>
              <a:rPr lang="en-US" altLang="ko-KR" dirty="0"/>
              <a:t>bpm, </a:t>
            </a:r>
            <a:r>
              <a:rPr lang="ko-KR" altLang="en-US" dirty="0"/>
              <a:t>음원 파일의 소스명인</a:t>
            </a:r>
            <a:r>
              <a:rPr lang="en-US" altLang="ko-KR" dirty="0"/>
              <a:t> wav</a:t>
            </a:r>
            <a:r>
              <a:rPr lang="ko-KR" altLang="en-US" dirty="0"/>
              <a:t>파일들을 하나씩 읽어와 </a:t>
            </a:r>
            <a:r>
              <a:rPr lang="en-US" altLang="ko-KR" dirty="0"/>
              <a:t>unity</a:t>
            </a:r>
            <a:r>
              <a:rPr lang="ko-KR" altLang="en-US" dirty="0"/>
              <a:t>에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9B8AE0-4EA9-4B49-B11A-B10CFB98E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329" y="240743"/>
            <a:ext cx="2725994" cy="63765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7AAAE4-2EE3-4CEB-A595-CBB55F93D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710" y="3595688"/>
            <a:ext cx="4828223" cy="32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8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F8003-71FE-4B8B-938F-8EA434A8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A089D-6549-4F2D-AE67-A5441A932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53981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메인 데이터 필드의 설명입니다</a:t>
            </a:r>
            <a:endParaRPr lang="en-US" altLang="ko-KR" dirty="0"/>
          </a:p>
          <a:p>
            <a:r>
              <a:rPr lang="en-US" altLang="ko-KR" dirty="0"/>
              <a:t>00111:0800000707</a:t>
            </a:r>
          </a:p>
          <a:p>
            <a:pPr marL="0" indent="0">
              <a:buNone/>
            </a:pPr>
            <a:r>
              <a:rPr lang="en-US" altLang="ko-KR" dirty="0"/>
              <a:t>&gt;&gt;001</a:t>
            </a:r>
            <a:r>
              <a:rPr lang="ko-KR" altLang="en-US" dirty="0"/>
              <a:t>번째 마디의 </a:t>
            </a:r>
            <a:r>
              <a:rPr lang="en-US" altLang="ko-KR" dirty="0"/>
              <a:t>11</a:t>
            </a:r>
            <a:r>
              <a:rPr lang="ko-KR" altLang="en-US" dirty="0"/>
              <a:t>번키</a:t>
            </a:r>
            <a:r>
              <a:rPr lang="en-US" altLang="ko-KR" dirty="0"/>
              <a:t>(1</a:t>
            </a:r>
            <a:r>
              <a:rPr lang="ko-KR" altLang="en-US" dirty="0"/>
              <a:t>번 키 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:08…~</a:t>
            </a:r>
          </a:p>
          <a:p>
            <a:pPr marL="0" indent="0">
              <a:buNone/>
            </a:pPr>
            <a:r>
              <a:rPr lang="ko-KR" altLang="en-US" dirty="0"/>
              <a:t>각 </a:t>
            </a:r>
            <a:r>
              <a:rPr lang="en-US" altLang="ko-KR" dirty="0"/>
              <a:t>2</a:t>
            </a:r>
            <a:r>
              <a:rPr lang="ko-KR" altLang="en-US" dirty="0"/>
              <a:t>글자로 쪼갠 뒤 번호에 맞는 </a:t>
            </a:r>
            <a:r>
              <a:rPr lang="en-US" altLang="ko-KR" dirty="0"/>
              <a:t>wav</a:t>
            </a:r>
            <a:r>
              <a:rPr lang="ko-KR" altLang="en-US" dirty="0"/>
              <a:t>파일</a:t>
            </a:r>
            <a:r>
              <a:rPr lang="en-US" altLang="ko-KR" dirty="0"/>
              <a:t>(16</a:t>
            </a:r>
            <a:r>
              <a:rPr lang="ko-KR" altLang="en-US" dirty="0"/>
              <a:t>진법변환</a:t>
            </a:r>
            <a:r>
              <a:rPr lang="en-US" altLang="ko-KR" dirty="0"/>
              <a:t>)</a:t>
            </a:r>
            <a:r>
              <a:rPr lang="ko-KR" altLang="en-US" dirty="0"/>
              <a:t>하여</a:t>
            </a:r>
            <a:r>
              <a:rPr lang="en-US" altLang="ko-KR" dirty="0"/>
              <a:t> </a:t>
            </a:r>
            <a:r>
              <a:rPr lang="ko-KR" altLang="en-US" dirty="0"/>
              <a:t>각 파일을 출력합니다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 코드는 한 마디임으로</a:t>
            </a:r>
            <a:r>
              <a:rPr lang="en-US" altLang="ko-KR" dirty="0"/>
              <a:t>, 0800000707</a:t>
            </a:r>
            <a:r>
              <a:rPr lang="ko-KR" altLang="en-US" dirty="0"/>
              <a:t>을 </a:t>
            </a:r>
            <a:r>
              <a:rPr lang="en-US" altLang="ko-KR" dirty="0"/>
              <a:t>2</a:t>
            </a:r>
            <a:r>
              <a:rPr lang="ko-KR" altLang="en-US" dirty="0" err="1"/>
              <a:t>로나눈</a:t>
            </a:r>
            <a:r>
              <a:rPr lang="ko-KR" altLang="en-US" dirty="0"/>
              <a:t> 개수 </a:t>
            </a:r>
            <a:r>
              <a:rPr lang="en-US" altLang="ko-KR" dirty="0"/>
              <a:t>5</a:t>
            </a:r>
            <a:r>
              <a:rPr lang="ko-KR" altLang="en-US" dirty="0"/>
              <a:t>개의 음표를 한 마디에 나누어 표현하게 되는 방식입니다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C269B3-72C9-4DA9-91E8-B4EDE0715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728" y="0"/>
            <a:ext cx="4016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5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50E5A-9DDB-420F-9241-A464745E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4B57-128E-4680-A96F-5515A6D23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음원 파일을 가져오게 되는 </a:t>
            </a:r>
            <a:r>
              <a:rPr lang="en-US" altLang="ko-KR" dirty="0" err="1"/>
              <a:t>audioSerial</a:t>
            </a:r>
            <a:r>
              <a:rPr lang="ko-KR" altLang="en-US" dirty="0"/>
              <a:t>파일의 </a:t>
            </a:r>
            <a:r>
              <a:rPr lang="en-US" altLang="ko-KR" dirty="0"/>
              <a:t>start</a:t>
            </a:r>
            <a:r>
              <a:rPr lang="ko-KR" altLang="en-US" dirty="0"/>
              <a:t>부분과 </a:t>
            </a:r>
            <a:r>
              <a:rPr lang="en-US" altLang="ko-KR" dirty="0" err="1"/>
              <a:t>getAudio</a:t>
            </a:r>
            <a:r>
              <a:rPr lang="ko-KR" altLang="en-US" dirty="0"/>
              <a:t>부분의 코드입니다</a:t>
            </a:r>
            <a:r>
              <a:rPr lang="en-US" altLang="ko-KR" dirty="0"/>
              <a:t>. </a:t>
            </a:r>
            <a:r>
              <a:rPr lang="en-US" altLang="ko-KR" dirty="0" err="1"/>
              <a:t>Resources.load</a:t>
            </a:r>
            <a:r>
              <a:rPr lang="ko-KR" altLang="en-US" dirty="0"/>
              <a:t>를 통해 리소스 </a:t>
            </a:r>
            <a:r>
              <a:rPr lang="ko-KR" altLang="en-US" dirty="0" err="1"/>
              <a:t>파일안에있는</a:t>
            </a:r>
            <a:r>
              <a:rPr lang="ko-KR" altLang="en-US" dirty="0"/>
              <a:t> 음원들을 가져와 원하는 음원을 받아 출력해주는 </a:t>
            </a:r>
            <a:r>
              <a:rPr lang="en-US" altLang="ko-KR" dirty="0" err="1"/>
              <a:t>getAudio</a:t>
            </a:r>
            <a:r>
              <a:rPr lang="ko-KR" altLang="en-US" dirty="0"/>
              <a:t>를 구현합니다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B6778C-C3E6-494D-B484-40101BE4F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3448229"/>
            <a:ext cx="74866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48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0AE84-25DB-4C12-AFA8-47D64CD7E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2E2E9F9-969B-4220-B486-994894761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771804"/>
            <a:ext cx="5448300" cy="4276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CD80D-FD9A-4042-A539-FE203573B441}"/>
              </a:ext>
            </a:extLst>
          </p:cNvPr>
          <p:cNvSpPr txBox="1"/>
          <p:nvPr/>
        </p:nvSpPr>
        <p:spPr>
          <a:xfrm>
            <a:off x="838200" y="1976283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beatCreator</a:t>
            </a:r>
            <a:r>
              <a:rPr lang="ko-KR" altLang="en-US" dirty="0"/>
              <a:t>의 </a:t>
            </a:r>
            <a:r>
              <a:rPr lang="en-US" altLang="ko-KR" dirty="0" err="1"/>
              <a:t>getBeat</a:t>
            </a:r>
            <a:r>
              <a:rPr lang="ko-KR" altLang="en-US" dirty="0"/>
              <a:t>함수입니다</a:t>
            </a:r>
            <a:r>
              <a:rPr lang="en-US" altLang="ko-KR" dirty="0"/>
              <a:t>. </a:t>
            </a:r>
            <a:r>
              <a:rPr lang="ko-KR" altLang="en-US" dirty="0"/>
              <a:t>각 비트들의 한 마디를 기준으로 가져와 한 줄의 코드를 </a:t>
            </a:r>
            <a:r>
              <a:rPr lang="en-US" altLang="ko-KR" dirty="0"/>
              <a:t>2</a:t>
            </a:r>
            <a:r>
              <a:rPr lang="ko-KR" altLang="en-US" dirty="0"/>
              <a:t>개씩 쪼갠 값에 </a:t>
            </a:r>
            <a:r>
              <a:rPr lang="en-US" altLang="ko-KR" dirty="0"/>
              <a:t>16</a:t>
            </a:r>
            <a:r>
              <a:rPr lang="ko-KR" altLang="en-US" dirty="0"/>
              <a:t>진법을 하여 </a:t>
            </a:r>
            <a:r>
              <a:rPr lang="en-US" altLang="ko-KR" dirty="0"/>
              <a:t>wav</a:t>
            </a:r>
            <a:r>
              <a:rPr lang="ko-KR" altLang="en-US" dirty="0"/>
              <a:t>파일을 불러오기 용이하게 가공하는 과정입니다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3015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7E079-E88A-435A-8120-8639F590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54A3073-2A25-45B7-BE0C-8C6E03119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949" y="2110694"/>
            <a:ext cx="6819900" cy="31875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E1F557-33BF-454C-B669-D29CEB0F4EF6}"/>
              </a:ext>
            </a:extLst>
          </p:cNvPr>
          <p:cNvSpPr txBox="1"/>
          <p:nvPr/>
        </p:nvSpPr>
        <p:spPr>
          <a:xfrm>
            <a:off x="838200" y="1873045"/>
            <a:ext cx="42057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비트에 대해 맞는 타이밍을 계산하려면 </a:t>
            </a:r>
            <a:r>
              <a:rPr lang="en-US" altLang="ko-KR" dirty="0"/>
              <a:t>bpm</a:t>
            </a:r>
            <a:r>
              <a:rPr lang="ko-KR" altLang="en-US" dirty="0"/>
              <a:t>이 필요합니다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Bpm 60</a:t>
            </a:r>
            <a:r>
              <a:rPr lang="ko-KR" altLang="en-US" dirty="0"/>
              <a:t>이라면 </a:t>
            </a:r>
            <a:r>
              <a:rPr lang="en-US" altLang="ko-KR" dirty="0"/>
              <a:t>1</a:t>
            </a:r>
            <a:r>
              <a:rPr lang="ko-KR" altLang="en-US" dirty="0"/>
              <a:t>분에 노트가 </a:t>
            </a:r>
            <a:r>
              <a:rPr lang="en-US" altLang="ko-KR" dirty="0"/>
              <a:t>60</a:t>
            </a:r>
            <a:r>
              <a:rPr lang="ko-KR" altLang="en-US" dirty="0"/>
              <a:t>개이며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120</a:t>
            </a:r>
            <a:r>
              <a:rPr lang="ko-KR" altLang="en-US" dirty="0"/>
              <a:t>이라면 노트가 </a:t>
            </a:r>
            <a:r>
              <a:rPr lang="en-US" altLang="ko-KR" dirty="0"/>
              <a:t>120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노트 한 개당</a:t>
            </a:r>
            <a:endParaRPr lang="en-US" altLang="ko-KR" dirty="0"/>
          </a:p>
          <a:p>
            <a:r>
              <a:rPr lang="en-US" altLang="ko-KR" dirty="0"/>
              <a:t>¼</a:t>
            </a:r>
            <a:r>
              <a:rPr lang="ko-KR" altLang="en-US" dirty="0"/>
              <a:t>박임으로</a:t>
            </a:r>
            <a:r>
              <a:rPr lang="en-US" altLang="ko-KR" dirty="0"/>
              <a:t>…</a:t>
            </a:r>
            <a:r>
              <a:rPr lang="ko-KR" altLang="en-US" dirty="0"/>
              <a:t>등의 공식을 통해</a:t>
            </a:r>
            <a:endParaRPr lang="en-US" altLang="ko-KR" dirty="0"/>
          </a:p>
          <a:p>
            <a:r>
              <a:rPr lang="ko-KR" altLang="en-US" dirty="0"/>
              <a:t>한 마디당 걸리는 시간 </a:t>
            </a:r>
            <a:r>
              <a:rPr lang="en-US" altLang="ko-KR" dirty="0"/>
              <a:t>: 60/(bpm/4)</a:t>
            </a:r>
          </a:p>
          <a:p>
            <a:r>
              <a:rPr lang="ko-KR" altLang="en-US" dirty="0"/>
              <a:t>의 값을 가지며 이를 계산하기 위해 적용시켜</a:t>
            </a:r>
            <a:r>
              <a:rPr lang="en-US" altLang="ko-KR" dirty="0"/>
              <a:t>, </a:t>
            </a:r>
            <a:r>
              <a:rPr lang="ko-KR" altLang="en-US" dirty="0"/>
              <a:t>노트를 던지는 것을 계산한 것입니다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6402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356</Words>
  <Application>Microsoft Office PowerPoint</Application>
  <PresentationFormat>와이드스크린</PresentationFormat>
  <Paragraphs>37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Unity beat Saber</vt:lpstr>
      <vt:lpstr>게임의 선정 이유</vt:lpstr>
      <vt:lpstr>언어 사용 </vt:lpstr>
      <vt:lpstr>프로젝트 설명</vt:lpstr>
      <vt:lpstr>프로젝트 설명</vt:lpstr>
      <vt:lpstr>프로젝트 설명</vt:lpstr>
      <vt:lpstr>프로젝트 설명</vt:lpstr>
      <vt:lpstr>프로젝트 설명</vt:lpstr>
      <vt:lpstr>프로젝트 설명</vt:lpstr>
      <vt:lpstr>어려웠던 점</vt:lpstr>
      <vt:lpstr>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beat Saber</dc:title>
  <dc:creator>junmin choi</dc:creator>
  <cp:lastModifiedBy>junmin choi</cp:lastModifiedBy>
  <cp:revision>3</cp:revision>
  <dcterms:created xsi:type="dcterms:W3CDTF">2020-11-29T07:26:17Z</dcterms:created>
  <dcterms:modified xsi:type="dcterms:W3CDTF">2020-11-29T07:49:19Z</dcterms:modified>
</cp:coreProperties>
</file>