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050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00" Type="http://schemas.openxmlformats.org/officeDocument/2006/relationships/slide" Target="slides/slide99.xml"  /><Relationship Id="rId101" Type="http://schemas.openxmlformats.org/officeDocument/2006/relationships/slide" Target="slides/slide100.xml"  /><Relationship Id="rId102" Type="http://schemas.openxmlformats.org/officeDocument/2006/relationships/slide" Target="slides/slide101.xml"  /><Relationship Id="rId103" Type="http://schemas.openxmlformats.org/officeDocument/2006/relationships/slide" Target="slides/slide102.xml"  /><Relationship Id="rId104" Type="http://schemas.openxmlformats.org/officeDocument/2006/relationships/slide" Target="slides/slide103.xml"  /><Relationship Id="rId105" Type="http://schemas.openxmlformats.org/officeDocument/2006/relationships/slide" Target="slides/slide104.xml"  /><Relationship Id="rId106" Type="http://schemas.openxmlformats.org/officeDocument/2006/relationships/slide" Target="slides/slide105.xml"  /><Relationship Id="rId107" Type="http://schemas.openxmlformats.org/officeDocument/2006/relationships/slide" Target="slides/slide106.xml"  /><Relationship Id="rId108" Type="http://schemas.openxmlformats.org/officeDocument/2006/relationships/slide" Target="slides/slide107.xml"  /><Relationship Id="rId109" Type="http://schemas.openxmlformats.org/officeDocument/2006/relationships/slide" Target="slides/slide108.xml"  /><Relationship Id="rId11" Type="http://schemas.openxmlformats.org/officeDocument/2006/relationships/slide" Target="slides/slide10.xml"  /><Relationship Id="rId110" Type="http://schemas.openxmlformats.org/officeDocument/2006/relationships/slide" Target="slides/slide109.xml"  /><Relationship Id="rId111" Type="http://schemas.openxmlformats.org/officeDocument/2006/relationships/slide" Target="slides/slide110.xml"  /><Relationship Id="rId112" Type="http://schemas.openxmlformats.org/officeDocument/2006/relationships/slide" Target="slides/slide111.xml"  /><Relationship Id="rId113" Type="http://schemas.openxmlformats.org/officeDocument/2006/relationships/slide" Target="slides/slide112.xml"  /><Relationship Id="rId114" Type="http://schemas.openxmlformats.org/officeDocument/2006/relationships/slide" Target="slides/slide113.xml"  /><Relationship Id="rId115" Type="http://schemas.openxmlformats.org/officeDocument/2006/relationships/slide" Target="slides/slide114.xml"  /><Relationship Id="rId116" Type="http://schemas.openxmlformats.org/officeDocument/2006/relationships/slide" Target="slides/slide115.xml"  /><Relationship Id="rId117" Type="http://schemas.openxmlformats.org/officeDocument/2006/relationships/slide" Target="slides/slide116.xml"  /><Relationship Id="rId118" Type="http://schemas.openxmlformats.org/officeDocument/2006/relationships/slide" Target="slides/slide117.xml"  /><Relationship Id="rId119" Type="http://schemas.openxmlformats.org/officeDocument/2006/relationships/slide" Target="slides/slide118.xml"  /><Relationship Id="rId12" Type="http://schemas.openxmlformats.org/officeDocument/2006/relationships/slide" Target="slides/slide11.xml"  /><Relationship Id="rId120" Type="http://schemas.openxmlformats.org/officeDocument/2006/relationships/slide" Target="slides/slide119.xml"  /><Relationship Id="rId121" Type="http://schemas.openxmlformats.org/officeDocument/2006/relationships/slide" Target="slides/slide120.xml"  /><Relationship Id="rId122" Type="http://schemas.openxmlformats.org/officeDocument/2006/relationships/slide" Target="slides/slide121.xml"  /><Relationship Id="rId123" Type="http://schemas.openxmlformats.org/officeDocument/2006/relationships/slide" Target="slides/slide122.xml"  /><Relationship Id="rId124" Type="http://schemas.openxmlformats.org/officeDocument/2006/relationships/slide" Target="slides/slide123.xml"  /><Relationship Id="rId125" Type="http://schemas.openxmlformats.org/officeDocument/2006/relationships/slide" Target="slides/slide124.xml"  /><Relationship Id="rId126" Type="http://schemas.openxmlformats.org/officeDocument/2006/relationships/slide" Target="slides/slide125.xml"  /><Relationship Id="rId127" Type="http://schemas.openxmlformats.org/officeDocument/2006/relationships/slide" Target="slides/slide126.xml"  /><Relationship Id="rId128" Type="http://schemas.openxmlformats.org/officeDocument/2006/relationships/slide" Target="slides/slide127.xml"  /><Relationship Id="rId129" Type="http://schemas.openxmlformats.org/officeDocument/2006/relationships/slide" Target="slides/slide128.xml"  /><Relationship Id="rId13" Type="http://schemas.openxmlformats.org/officeDocument/2006/relationships/slide" Target="slides/slide12.xml"  /><Relationship Id="rId130" Type="http://schemas.openxmlformats.org/officeDocument/2006/relationships/slide" Target="slides/slide129.xml"  /><Relationship Id="rId131" Type="http://schemas.openxmlformats.org/officeDocument/2006/relationships/slide" Target="slides/slide130.xml"  /><Relationship Id="rId132" Type="http://schemas.openxmlformats.org/officeDocument/2006/relationships/slide" Target="slides/slide131.xml"  /><Relationship Id="rId133" Type="http://schemas.openxmlformats.org/officeDocument/2006/relationships/slide" Target="slides/slide132.xml"  /><Relationship Id="rId134" Type="http://schemas.openxmlformats.org/officeDocument/2006/relationships/slide" Target="slides/slide133.xml"  /><Relationship Id="rId135" Type="http://schemas.openxmlformats.org/officeDocument/2006/relationships/slide" Target="slides/slide134.xml"  /><Relationship Id="rId136" Type="http://schemas.openxmlformats.org/officeDocument/2006/relationships/slide" Target="slides/slide135.xml"  /><Relationship Id="rId137" Type="http://schemas.openxmlformats.org/officeDocument/2006/relationships/slide" Target="slides/slide136.xml"  /><Relationship Id="rId138" Type="http://schemas.openxmlformats.org/officeDocument/2006/relationships/slide" Target="slides/slide137.xml"  /><Relationship Id="rId139" Type="http://schemas.openxmlformats.org/officeDocument/2006/relationships/slide" Target="slides/slide138.xml"  /><Relationship Id="rId14" Type="http://schemas.openxmlformats.org/officeDocument/2006/relationships/slide" Target="slides/slide13.xml"  /><Relationship Id="rId140" Type="http://schemas.openxmlformats.org/officeDocument/2006/relationships/slide" Target="slides/slide139.xml"  /><Relationship Id="rId141" Type="http://schemas.openxmlformats.org/officeDocument/2006/relationships/slide" Target="slides/slide140.xml"  /><Relationship Id="rId142" Type="http://schemas.openxmlformats.org/officeDocument/2006/relationships/slide" Target="slides/slide141.xml"  /><Relationship Id="rId143" Type="http://schemas.openxmlformats.org/officeDocument/2006/relationships/slide" Target="slides/slide142.xml"  /><Relationship Id="rId144" Type="http://schemas.openxmlformats.org/officeDocument/2006/relationships/slide" Target="slides/slide143.xml"  /><Relationship Id="rId145" Type="http://schemas.openxmlformats.org/officeDocument/2006/relationships/slide" Target="slides/slide144.xml"  /><Relationship Id="rId146" Type="http://schemas.openxmlformats.org/officeDocument/2006/relationships/slide" Target="slides/slide145.xml"  /><Relationship Id="rId147" Type="http://schemas.openxmlformats.org/officeDocument/2006/relationships/slide" Target="slides/slide146.xml"  /><Relationship Id="rId148" Type="http://schemas.openxmlformats.org/officeDocument/2006/relationships/slide" Target="slides/slide147.xml"  /><Relationship Id="rId149" Type="http://schemas.openxmlformats.org/officeDocument/2006/relationships/slide" Target="slides/slide148.xml"  /><Relationship Id="rId15" Type="http://schemas.openxmlformats.org/officeDocument/2006/relationships/slide" Target="slides/slide14.xml"  /><Relationship Id="rId150" Type="http://schemas.openxmlformats.org/officeDocument/2006/relationships/slide" Target="slides/slide149.xml"  /><Relationship Id="rId151" Type="http://schemas.openxmlformats.org/officeDocument/2006/relationships/slide" Target="slides/slide150.xml"  /><Relationship Id="rId152" Type="http://schemas.openxmlformats.org/officeDocument/2006/relationships/slide" Target="slides/slide151.xml"  /><Relationship Id="rId153" Type="http://schemas.openxmlformats.org/officeDocument/2006/relationships/slide" Target="slides/slide152.xml"  /><Relationship Id="rId154" Type="http://schemas.openxmlformats.org/officeDocument/2006/relationships/slide" Target="slides/slide153.xml"  /><Relationship Id="rId155" Type="http://schemas.openxmlformats.org/officeDocument/2006/relationships/slide" Target="slides/slide154.xml"  /><Relationship Id="rId156" Type="http://schemas.openxmlformats.org/officeDocument/2006/relationships/slide" Target="slides/slide155.xml"  /><Relationship Id="rId157" Type="http://schemas.openxmlformats.org/officeDocument/2006/relationships/slide" Target="slides/slide156.xml"  /><Relationship Id="rId158" Type="http://schemas.openxmlformats.org/officeDocument/2006/relationships/slide" Target="slides/slide157.xml"  /><Relationship Id="rId159" Type="http://schemas.openxmlformats.org/officeDocument/2006/relationships/slide" Target="slides/slide158.xml"  /><Relationship Id="rId16" Type="http://schemas.openxmlformats.org/officeDocument/2006/relationships/slide" Target="slides/slide15.xml"  /><Relationship Id="rId160" Type="http://schemas.openxmlformats.org/officeDocument/2006/relationships/slide" Target="slides/slide159.xml"  /><Relationship Id="rId161" Type="http://schemas.openxmlformats.org/officeDocument/2006/relationships/slide" Target="slides/slide160.xml"  /><Relationship Id="rId162" Type="http://schemas.openxmlformats.org/officeDocument/2006/relationships/slide" Target="slides/slide161.xml"  /><Relationship Id="rId163" Type="http://schemas.openxmlformats.org/officeDocument/2006/relationships/slide" Target="slides/slide162.xml"  /><Relationship Id="rId164" Type="http://schemas.openxmlformats.org/officeDocument/2006/relationships/slide" Target="slides/slide163.xml"  /><Relationship Id="rId165" Type="http://schemas.openxmlformats.org/officeDocument/2006/relationships/slide" Target="slides/slide164.xml"  /><Relationship Id="rId166" Type="http://schemas.openxmlformats.org/officeDocument/2006/relationships/slide" Target="slides/slide165.xml"  /><Relationship Id="rId167" Type="http://schemas.openxmlformats.org/officeDocument/2006/relationships/slide" Target="slides/slide166.xml"  /><Relationship Id="rId168" Type="http://schemas.openxmlformats.org/officeDocument/2006/relationships/slide" Target="slides/slide167.xml"  /><Relationship Id="rId169" Type="http://schemas.openxmlformats.org/officeDocument/2006/relationships/slide" Target="slides/slide168.xml"  /><Relationship Id="rId17" Type="http://schemas.openxmlformats.org/officeDocument/2006/relationships/slide" Target="slides/slide16.xml"  /><Relationship Id="rId170" Type="http://schemas.openxmlformats.org/officeDocument/2006/relationships/slide" Target="slides/slide169.xml"  /><Relationship Id="rId171" Type="http://schemas.openxmlformats.org/officeDocument/2006/relationships/slide" Target="slides/slide170.xml"  /><Relationship Id="rId172" Type="http://schemas.openxmlformats.org/officeDocument/2006/relationships/slide" Target="slides/slide171.xml"  /><Relationship Id="rId173" Type="http://schemas.openxmlformats.org/officeDocument/2006/relationships/slide" Target="slides/slide172.xml"  /><Relationship Id="rId174" Type="http://schemas.openxmlformats.org/officeDocument/2006/relationships/slide" Target="slides/slide173.xml"  /><Relationship Id="rId175" Type="http://schemas.openxmlformats.org/officeDocument/2006/relationships/slide" Target="slides/slide174.xml"  /><Relationship Id="rId176" Type="http://schemas.openxmlformats.org/officeDocument/2006/relationships/slide" Target="slides/slide175.xml"  /><Relationship Id="rId177" Type="http://schemas.openxmlformats.org/officeDocument/2006/relationships/slide" Target="slides/slide176.xml"  /><Relationship Id="rId178" Type="http://schemas.openxmlformats.org/officeDocument/2006/relationships/slide" Target="slides/slide177.xml"  /><Relationship Id="rId179" Type="http://schemas.openxmlformats.org/officeDocument/2006/relationships/slide" Target="slides/slide178.xml"  /><Relationship Id="rId18" Type="http://schemas.openxmlformats.org/officeDocument/2006/relationships/slide" Target="slides/slide17.xml"  /><Relationship Id="rId180" Type="http://schemas.openxmlformats.org/officeDocument/2006/relationships/slide" Target="slides/slide179.xml"  /><Relationship Id="rId181" Type="http://schemas.openxmlformats.org/officeDocument/2006/relationships/slide" Target="slides/slide180.xml"  /><Relationship Id="rId182" Type="http://schemas.openxmlformats.org/officeDocument/2006/relationships/slide" Target="slides/slide181.xml"  /><Relationship Id="rId183" Type="http://schemas.openxmlformats.org/officeDocument/2006/relationships/slide" Target="slides/slide182.xml"  /><Relationship Id="rId184" Type="http://schemas.openxmlformats.org/officeDocument/2006/relationships/slide" Target="slides/slide183.xml"  /><Relationship Id="rId185" Type="http://schemas.openxmlformats.org/officeDocument/2006/relationships/slide" Target="slides/slide184.xml"  /><Relationship Id="rId186" Type="http://schemas.openxmlformats.org/officeDocument/2006/relationships/slide" Target="slides/slide185.xml"  /><Relationship Id="rId187" Type="http://schemas.openxmlformats.org/officeDocument/2006/relationships/slide" Target="slides/slide186.xml"  /><Relationship Id="rId188" Type="http://schemas.openxmlformats.org/officeDocument/2006/relationships/slide" Target="slides/slide187.xml"  /><Relationship Id="rId189" Type="http://schemas.openxmlformats.org/officeDocument/2006/relationships/slide" Target="slides/slide188.xml"  /><Relationship Id="rId19" Type="http://schemas.openxmlformats.org/officeDocument/2006/relationships/slide" Target="slides/slide18.xml"  /><Relationship Id="rId190" Type="http://schemas.openxmlformats.org/officeDocument/2006/relationships/slide" Target="slides/slide189.xml"  /><Relationship Id="rId191" Type="http://schemas.openxmlformats.org/officeDocument/2006/relationships/slide" Target="slides/slide190.xml"  /><Relationship Id="rId192" Type="http://schemas.openxmlformats.org/officeDocument/2006/relationships/slide" Target="slides/slide191.xml"  /><Relationship Id="rId193" Type="http://schemas.openxmlformats.org/officeDocument/2006/relationships/slide" Target="slides/slide192.xml"  /><Relationship Id="rId194" Type="http://schemas.openxmlformats.org/officeDocument/2006/relationships/slide" Target="slides/slide193.xml"  /><Relationship Id="rId195" Type="http://schemas.openxmlformats.org/officeDocument/2006/relationships/slide" Target="slides/slide194.xml"  /><Relationship Id="rId196" Type="http://schemas.openxmlformats.org/officeDocument/2006/relationships/slide" Target="slides/slide195.xml"  /><Relationship Id="rId197" Type="http://schemas.openxmlformats.org/officeDocument/2006/relationships/slide" Target="slides/slide196.xml"  /><Relationship Id="rId198" Type="http://schemas.openxmlformats.org/officeDocument/2006/relationships/slide" Target="slides/slide197.xml"  /><Relationship Id="rId199" Type="http://schemas.openxmlformats.org/officeDocument/2006/relationships/slide" Target="slides/slide19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00" Type="http://schemas.openxmlformats.org/officeDocument/2006/relationships/slide" Target="slides/slide199.xml"  /><Relationship Id="rId201" Type="http://schemas.openxmlformats.org/officeDocument/2006/relationships/slide" Target="slides/slide200.xml"  /><Relationship Id="rId202" Type="http://schemas.openxmlformats.org/officeDocument/2006/relationships/slide" Target="slides/slide201.xml"  /><Relationship Id="rId203" Type="http://schemas.openxmlformats.org/officeDocument/2006/relationships/slide" Target="slides/slide202.xml"  /><Relationship Id="rId204" Type="http://schemas.openxmlformats.org/officeDocument/2006/relationships/slide" Target="slides/slide203.xml"  /><Relationship Id="rId205" Type="http://schemas.openxmlformats.org/officeDocument/2006/relationships/slide" Target="slides/slide204.xml"  /><Relationship Id="rId206" Type="http://schemas.openxmlformats.org/officeDocument/2006/relationships/slide" Target="slides/slide205.xml"  /><Relationship Id="rId207" Type="http://schemas.openxmlformats.org/officeDocument/2006/relationships/slide" Target="slides/slide206.xml"  /><Relationship Id="rId208" Type="http://schemas.openxmlformats.org/officeDocument/2006/relationships/slide" Target="slides/slide207.xml"  /><Relationship Id="rId209" Type="http://schemas.openxmlformats.org/officeDocument/2006/relationships/presProps" Target="presProps.xml"  /><Relationship Id="rId21" Type="http://schemas.openxmlformats.org/officeDocument/2006/relationships/slide" Target="slides/slide20.xml"  /><Relationship Id="rId210" Type="http://schemas.openxmlformats.org/officeDocument/2006/relationships/viewProps" Target="viewProps.xml"  /><Relationship Id="rId211" Type="http://schemas.openxmlformats.org/officeDocument/2006/relationships/theme" Target="theme/theme1.xml"  /><Relationship Id="rId212" Type="http://schemas.openxmlformats.org/officeDocument/2006/relationships/tableStyles" Target="tableStyles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slide" Target="slides/slide55.xml"  /><Relationship Id="rId57" Type="http://schemas.openxmlformats.org/officeDocument/2006/relationships/slide" Target="slides/slide56.xml"  /><Relationship Id="rId58" Type="http://schemas.openxmlformats.org/officeDocument/2006/relationships/slide" Target="slides/slide57.xml"  /><Relationship Id="rId59" Type="http://schemas.openxmlformats.org/officeDocument/2006/relationships/slide" Target="slides/slide58.xml"  /><Relationship Id="rId6" Type="http://schemas.openxmlformats.org/officeDocument/2006/relationships/slide" Target="slides/slide5.xml"  /><Relationship Id="rId60" Type="http://schemas.openxmlformats.org/officeDocument/2006/relationships/slide" Target="slides/slide59.xml"  /><Relationship Id="rId61" Type="http://schemas.openxmlformats.org/officeDocument/2006/relationships/slide" Target="slides/slide60.xml"  /><Relationship Id="rId62" Type="http://schemas.openxmlformats.org/officeDocument/2006/relationships/slide" Target="slides/slide61.xml"  /><Relationship Id="rId63" Type="http://schemas.openxmlformats.org/officeDocument/2006/relationships/slide" Target="slides/slide62.xml"  /><Relationship Id="rId64" Type="http://schemas.openxmlformats.org/officeDocument/2006/relationships/slide" Target="slides/slide63.xml"  /><Relationship Id="rId65" Type="http://schemas.openxmlformats.org/officeDocument/2006/relationships/slide" Target="slides/slide64.xml"  /><Relationship Id="rId66" Type="http://schemas.openxmlformats.org/officeDocument/2006/relationships/slide" Target="slides/slide65.xml"  /><Relationship Id="rId67" Type="http://schemas.openxmlformats.org/officeDocument/2006/relationships/slide" Target="slides/slide66.xml"  /><Relationship Id="rId68" Type="http://schemas.openxmlformats.org/officeDocument/2006/relationships/slide" Target="slides/slide67.xml"  /><Relationship Id="rId69" Type="http://schemas.openxmlformats.org/officeDocument/2006/relationships/slide" Target="slides/slide68.xml"  /><Relationship Id="rId7" Type="http://schemas.openxmlformats.org/officeDocument/2006/relationships/slide" Target="slides/slide6.xml"  /><Relationship Id="rId70" Type="http://schemas.openxmlformats.org/officeDocument/2006/relationships/slide" Target="slides/slide69.xml"  /><Relationship Id="rId71" Type="http://schemas.openxmlformats.org/officeDocument/2006/relationships/slide" Target="slides/slide70.xml"  /><Relationship Id="rId72" Type="http://schemas.openxmlformats.org/officeDocument/2006/relationships/slide" Target="slides/slide71.xml"  /><Relationship Id="rId73" Type="http://schemas.openxmlformats.org/officeDocument/2006/relationships/slide" Target="slides/slide72.xml"  /><Relationship Id="rId74" Type="http://schemas.openxmlformats.org/officeDocument/2006/relationships/slide" Target="slides/slide73.xml"  /><Relationship Id="rId75" Type="http://schemas.openxmlformats.org/officeDocument/2006/relationships/slide" Target="slides/slide74.xml"  /><Relationship Id="rId76" Type="http://schemas.openxmlformats.org/officeDocument/2006/relationships/slide" Target="slides/slide75.xml"  /><Relationship Id="rId77" Type="http://schemas.openxmlformats.org/officeDocument/2006/relationships/slide" Target="slides/slide76.xml"  /><Relationship Id="rId78" Type="http://schemas.openxmlformats.org/officeDocument/2006/relationships/slide" Target="slides/slide77.xml"  /><Relationship Id="rId79" Type="http://schemas.openxmlformats.org/officeDocument/2006/relationships/slide" Target="slides/slide78.xml"  /><Relationship Id="rId8" Type="http://schemas.openxmlformats.org/officeDocument/2006/relationships/slide" Target="slides/slide7.xml"  /><Relationship Id="rId80" Type="http://schemas.openxmlformats.org/officeDocument/2006/relationships/slide" Target="slides/slide79.xml"  /><Relationship Id="rId81" Type="http://schemas.openxmlformats.org/officeDocument/2006/relationships/slide" Target="slides/slide80.xml"  /><Relationship Id="rId82" Type="http://schemas.openxmlformats.org/officeDocument/2006/relationships/slide" Target="slides/slide81.xml"  /><Relationship Id="rId83" Type="http://schemas.openxmlformats.org/officeDocument/2006/relationships/slide" Target="slides/slide82.xml"  /><Relationship Id="rId84" Type="http://schemas.openxmlformats.org/officeDocument/2006/relationships/slide" Target="slides/slide83.xml"  /><Relationship Id="rId85" Type="http://schemas.openxmlformats.org/officeDocument/2006/relationships/slide" Target="slides/slide84.xml"  /><Relationship Id="rId86" Type="http://schemas.openxmlformats.org/officeDocument/2006/relationships/slide" Target="slides/slide85.xml"  /><Relationship Id="rId87" Type="http://schemas.openxmlformats.org/officeDocument/2006/relationships/slide" Target="slides/slide86.xml"  /><Relationship Id="rId88" Type="http://schemas.openxmlformats.org/officeDocument/2006/relationships/slide" Target="slides/slide87.xml"  /><Relationship Id="rId89" Type="http://schemas.openxmlformats.org/officeDocument/2006/relationships/slide" Target="slides/slide88.xml"  /><Relationship Id="rId9" Type="http://schemas.openxmlformats.org/officeDocument/2006/relationships/slide" Target="slides/slide8.xml"  /><Relationship Id="rId90" Type="http://schemas.openxmlformats.org/officeDocument/2006/relationships/slide" Target="slides/slide89.xml"  /><Relationship Id="rId91" Type="http://schemas.openxmlformats.org/officeDocument/2006/relationships/slide" Target="slides/slide90.xml"  /><Relationship Id="rId92" Type="http://schemas.openxmlformats.org/officeDocument/2006/relationships/slide" Target="slides/slide91.xml"  /><Relationship Id="rId93" Type="http://schemas.openxmlformats.org/officeDocument/2006/relationships/slide" Target="slides/slide92.xml"  /><Relationship Id="rId94" Type="http://schemas.openxmlformats.org/officeDocument/2006/relationships/slide" Target="slides/slide93.xml"  /><Relationship Id="rId95" Type="http://schemas.openxmlformats.org/officeDocument/2006/relationships/slide" Target="slides/slide94.xml"  /><Relationship Id="rId96" Type="http://schemas.openxmlformats.org/officeDocument/2006/relationships/slide" Target="slides/slide95.xml"  /><Relationship Id="rId97" Type="http://schemas.openxmlformats.org/officeDocument/2006/relationships/slide" Target="slides/slide96.xml"  /><Relationship Id="rId98" Type="http://schemas.openxmlformats.org/officeDocument/2006/relationships/slide" Target="slides/slide97.xml"  /><Relationship Id="rId99" Type="http://schemas.openxmlformats.org/officeDocument/2006/relationships/slide" Target="slides/slide9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4.xlsx" 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5.xlsx" 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6.xlsx" 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.xlsx" 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8.xlsx" 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9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110</c:v>
                </c:pt>
                <c:pt idx="2">
                  <c:v>140</c:v>
                </c:pt>
                <c:pt idx="3">
                  <c:v>150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부처 1</c:v>
                </c:pt>
                <c:pt idx="1">
                  <c:v>부처 2</c:v>
                </c:pt>
                <c:pt idx="2">
                  <c:v>부처 3</c:v>
                </c:pt>
                <c:pt idx="3">
                  <c:v>부처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gapWidth val="150"/>
        <c:overlap val="94"/>
        <c:axId val="599637163"/>
        <c:axId val="591100982"/>
      </c:barChart>
      <c:catAx>
        <c:axId val="599637163"/>
        <c:scaling>
          <c:orientation val="minMax"/>
        </c:scaling>
        <c:axPos val="b"/>
        <c:crossAx val="5911009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591100982"/>
        <c:scaling>
          <c:orientation val="minMax"/>
          <c:max val="160"/>
          <c:min val="0"/>
        </c:scaling>
        <c:axPos val="l"/>
        <c:crossAx val="59963716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4.xml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5.xml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6.xml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7.xml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8.xml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9.xml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algn="ctr">
              <a:defRPr/>
            </a:pPr>
            <a:r>
              <a:rPr kumimoji="1" lang="ko-KR" altLang="en-US">
                <a:latin typeface="NanumBarunGothic Light"/>
                <a:ea typeface="NanumBarunGothic Light"/>
              </a:rPr>
              <a:t>알고리즘 </a:t>
            </a:r>
            <a:r>
              <a:rPr kumimoji="1" lang="en-US" altLang="ko-KR">
                <a:latin typeface="NanumBarunGothic Light"/>
                <a:ea typeface="NanumBarunGothic Light"/>
              </a:rPr>
              <a:t>Class in Class</a:t>
            </a:r>
            <a:r>
              <a:rPr kumimoji="1" lang="ko-KR" altLang="en-US">
                <a:latin typeface="NanumBarunGothic Light"/>
                <a:ea typeface="NanumBarunGothic Light"/>
              </a:rPr>
              <a:t> </a:t>
            </a:r>
            <a:r>
              <a:rPr kumimoji="1" lang="en-US" altLang="ko-KR">
                <a:latin typeface="NanumBarunGothic Light"/>
                <a:ea typeface="NanumBarunGothic Light"/>
              </a:rPr>
              <a:t>2</a:t>
            </a:r>
            <a:r>
              <a:rPr kumimoji="1" lang="ko-KR" altLang="en-US">
                <a:latin typeface="NanumBarunGothic Light"/>
                <a:ea typeface="NanumBarunGothic Light"/>
              </a:rPr>
              <a:t>주차</a:t>
            </a:r>
            <a:endParaRPr kumimoji="1" lang="ko-KR" altLang="en-US">
              <a:latin typeface="NanumBarunGothic Light"/>
              <a:ea typeface="NanumBarunGothic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/>
            </a:pPr>
            <a:r>
              <a:rPr kumimoji="1" lang="ko-KR" altLang="en-US">
                <a:solidFill>
                  <a:schemeClr val="tx1"/>
                </a:solidFill>
                <a:latin typeface="NanumBarunGothic Light"/>
                <a:ea typeface="NanumBarunGothic Light"/>
              </a:rPr>
              <a:t>이차원 리스트</a:t>
            </a:r>
            <a:r>
              <a:rPr kumimoji="1" lang="en-US" altLang="ko-KR">
                <a:solidFill>
                  <a:schemeClr val="tx1"/>
                </a:solidFill>
                <a:latin typeface="NanumBarunGothic Light"/>
                <a:ea typeface="NanumBarunGothic Light"/>
              </a:rPr>
              <a:t>,</a:t>
            </a:r>
            <a:r>
              <a:rPr kumimoji="1" lang="ko-KR" altLang="en-US">
                <a:solidFill>
                  <a:schemeClr val="tx1"/>
                </a:solidFill>
                <a:latin typeface="NanumBarunGothic Light"/>
                <a:ea typeface="NanumBarunGothic Light"/>
              </a:rPr>
              <a:t> 델타 탐색</a:t>
            </a:r>
            <a:r>
              <a:rPr kumimoji="1" lang="en-US" altLang="ko-KR">
                <a:solidFill>
                  <a:schemeClr val="tx1"/>
                </a:solidFill>
                <a:latin typeface="NanumBarunGothic Light"/>
                <a:ea typeface="NanumBarunGothic Light"/>
              </a:rPr>
              <a:t>,</a:t>
            </a:r>
            <a:r>
              <a:rPr kumimoji="1" lang="ko-KR" altLang="en-US">
                <a:solidFill>
                  <a:schemeClr val="tx1"/>
                </a:solidFill>
                <a:latin typeface="NanumBarunGothic Light"/>
                <a:ea typeface="NanumBarunGothic Light"/>
              </a:rPr>
              <a:t> 재귀 알고리즘</a:t>
            </a:r>
            <a:endParaRPr kumimoji="1" lang="ko-KR" altLang="en-US">
              <a:solidFill>
                <a:schemeClr val="tx1"/>
              </a:solidFill>
              <a:latin typeface="NanumBarunGothic Light"/>
              <a:ea typeface="NanumBarunGothic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7351" y="389885"/>
            <a:ext cx="9277298" cy="6078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780" y="0"/>
            <a:ext cx="11898441" cy="568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5971" y="0"/>
            <a:ext cx="8480058" cy="6714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016524" y="1407274"/>
            <a:ext cx="10158952" cy="22198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입력받기</a:t>
            </a:r>
            <a:endParaRPr lang="ko-KR" altLang="en-US" sz="35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sudoku = [list(map(int, input().split()))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for _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9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)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항상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줄에 걸쳐 받기 때문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!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061113" y="1827068"/>
            <a:ext cx="4069773" cy="771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1) </a:t>
            </a:r>
            <a:r>
              <a:rPr lang="ko-KR" altLang="en-US" sz="4500"/>
              <a:t>검증 방법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724366" y="1827068"/>
            <a:ext cx="6743268" cy="771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하나하나 다 있는지 확인</a:t>
            </a:r>
            <a:r>
              <a:rPr lang="en-US" altLang="ko-KR" sz="4500"/>
              <a:t>?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967902" y="1827067"/>
            <a:ext cx="6256192" cy="14571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집합에 넣고 길이 비교</a:t>
            </a:r>
            <a:r>
              <a:rPr lang="en-US" altLang="ko-KR" sz="4500"/>
              <a:t>!</a:t>
            </a:r>
            <a:endParaRPr lang="en-US" altLang="ko-KR" sz="4500"/>
          </a:p>
          <a:p>
            <a:pPr algn="ctr">
              <a:defRPr/>
            </a:pPr>
            <a:r>
              <a:rPr lang="en-US" altLang="ko-KR" sz="4500">
                <a:solidFill>
                  <a:srgbClr val="ff0000"/>
                </a:solidFill>
              </a:rPr>
              <a:t>if len(check) == 9:</a:t>
            </a:r>
            <a:endParaRPr lang="en-US" altLang="ko-KR" sz="4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061113" y="1827068"/>
            <a:ext cx="4069773" cy="771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2) </a:t>
            </a:r>
            <a:r>
              <a:rPr lang="ko-KR" altLang="en-US" sz="4500"/>
              <a:t>각각 검증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061113" y="1827068"/>
            <a:ext cx="4069773" cy="771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가로 검증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061113" y="1827068"/>
            <a:ext cx="4069773" cy="14571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행 우선 순회</a:t>
            </a:r>
            <a:endParaRPr lang="ko-KR" altLang="en-US" sz="4500"/>
          </a:p>
          <a:p>
            <a:pPr algn="ctr">
              <a:defRPr/>
            </a:pPr>
            <a:r>
              <a:rPr lang="en-US" altLang="ko-KR" sz="4500"/>
              <a:t>(r</a:t>
            </a:r>
            <a:r>
              <a:rPr lang="ko-KR" altLang="en-US" sz="4500"/>
              <a:t> 고정</a:t>
            </a:r>
            <a:r>
              <a:rPr lang="en-US" altLang="ko-KR" sz="4500"/>
              <a:t>)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9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1165730" y="1123516"/>
            <a:ext cx="681903" cy="29224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 rot="5400000">
            <a:off x="2302236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 rot="5400000">
            <a:off x="3190658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 rot="5400000">
            <a:off x="4122377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4989152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 rot="5400000">
            <a:off x="5895758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 rot="5400000">
            <a:off x="6809293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 rot="5400000">
            <a:off x="7697716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 rot="5400000">
            <a:off x="8596962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 rot="5400000">
            <a:off x="9474561" y="365846"/>
            <a:ext cx="400483" cy="402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7977" y="411219"/>
            <a:ext cx="10616047" cy="5334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334706" y="1545647"/>
            <a:ext cx="7522588" cy="27577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</a:t>
            </a:r>
            <a:r>
              <a:rPr lang="en-US" altLang="ko-KR" sz="3500">
                <a:solidFill>
                  <a:srgbClr val="ff0000"/>
                </a:solidFill>
              </a:rPr>
              <a:t>r</a:t>
            </a:r>
            <a:r>
              <a:rPr lang="en-US" altLang="ko-KR" sz="3500"/>
              <a:t> in range(9):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</a:t>
            </a:r>
            <a:r>
              <a:rPr lang="en-US" altLang="ko-KR" sz="3500">
                <a:solidFill>
                  <a:schemeClr val="accent2"/>
                </a:solidFill>
              </a:rPr>
              <a:t>check = set()</a:t>
            </a:r>
            <a:endParaRPr lang="en-US" altLang="ko-KR" sz="350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ko-KR" sz="3500"/>
              <a:t>    for </a:t>
            </a:r>
            <a:r>
              <a:rPr lang="en-US" altLang="ko-KR" sz="3500">
                <a:solidFill>
                  <a:srgbClr val="0000ff"/>
                </a:solidFill>
              </a:rPr>
              <a:t>c</a:t>
            </a:r>
            <a:r>
              <a:rPr lang="en-US" altLang="ko-KR" sz="3500"/>
              <a:t> in range(9):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        </a:t>
            </a:r>
            <a:r>
              <a:rPr lang="en-US" altLang="ko-KR" sz="3500">
                <a:solidFill>
                  <a:schemeClr val="accent2"/>
                </a:solidFill>
              </a:rPr>
              <a:t>check.add(sudoku[r][c])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if len(check) == 9: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061113" y="1827068"/>
            <a:ext cx="4069773" cy="771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세로 검증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061113" y="1827068"/>
            <a:ext cx="4069773" cy="14571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열 우선 순회</a:t>
            </a:r>
            <a:endParaRPr lang="ko-KR" altLang="en-US" sz="4500"/>
          </a:p>
          <a:p>
            <a:pPr algn="ctr">
              <a:defRPr/>
            </a:pPr>
            <a:r>
              <a:rPr lang="en-US" altLang="ko-KR" sz="4500"/>
              <a:t>(c</a:t>
            </a:r>
            <a:r>
              <a:rPr lang="ko-KR" altLang="en-US" sz="4500"/>
              <a:t> 고정</a:t>
            </a:r>
            <a:r>
              <a:rPr lang="en-US" altLang="ko-KR" sz="4500"/>
              <a:t>)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9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 rot="5400000">
            <a:off x="2226468" y="409792"/>
            <a:ext cx="530369" cy="45056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1273968" y="1091045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273969" y="1633104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273968" y="2240106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273968" y="2868756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273968" y="3429000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273969" y="4028642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1273968" y="4624819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273968" y="5253469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273968" y="5773881"/>
            <a:ext cx="573664" cy="3247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334706" y="1545647"/>
            <a:ext cx="7522588" cy="27577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</a:t>
            </a:r>
            <a:r>
              <a:rPr lang="en-US" altLang="ko-KR" sz="3500">
                <a:solidFill>
                  <a:srgbClr val="ff0000"/>
                </a:solidFill>
              </a:rPr>
              <a:t>c</a:t>
            </a:r>
            <a:r>
              <a:rPr lang="en-US" altLang="ko-KR" sz="3500"/>
              <a:t> in range(9):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</a:t>
            </a:r>
            <a:r>
              <a:rPr lang="en-US" altLang="ko-KR" sz="3500">
                <a:solidFill>
                  <a:schemeClr val="accent2"/>
                </a:solidFill>
              </a:rPr>
              <a:t>check = set()</a:t>
            </a:r>
            <a:endParaRPr lang="en-US" altLang="ko-KR" sz="350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ko-KR" sz="3500"/>
              <a:t>    for </a:t>
            </a:r>
            <a:r>
              <a:rPr lang="en-US" altLang="ko-KR" sz="3500">
                <a:solidFill>
                  <a:srgbClr val="0000ff"/>
                </a:solidFill>
              </a:rPr>
              <a:t>r</a:t>
            </a:r>
            <a:r>
              <a:rPr lang="en-US" altLang="ko-KR" sz="3500"/>
              <a:t> in range(9):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        </a:t>
            </a:r>
            <a:r>
              <a:rPr lang="en-US" altLang="ko-KR" sz="3500">
                <a:solidFill>
                  <a:schemeClr val="accent2"/>
                </a:solidFill>
              </a:rPr>
              <a:t>check.add(sudoku[r][c])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if len(check) == 9: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061113" y="1827068"/>
            <a:ext cx="4069773" cy="771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격자 검증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487448" y="1827068"/>
            <a:ext cx="5217104" cy="771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기준 잡고 </a:t>
            </a:r>
            <a:r>
              <a:rPr lang="en-US" altLang="ko-KR" sz="4500"/>
              <a:t>3*3</a:t>
            </a:r>
            <a:r>
              <a:rPr lang="ko-KR" altLang="en-US" sz="4500"/>
              <a:t> 탐색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68" y="178031"/>
            <a:ext cx="11810063" cy="548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334706" y="1545646"/>
            <a:ext cx="7522588" cy="38245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for r in range(</a:t>
            </a:r>
            <a:r>
              <a:rPr lang="en-US" altLang="ko-KR" sz="3500">
                <a:solidFill>
                  <a:srgbClr val="ff0000"/>
                </a:solidFill>
              </a:rPr>
              <a:t>0, 9, 3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for c in range(</a:t>
            </a:r>
            <a:r>
              <a:rPr lang="en-US" altLang="ko-KR" sz="3500">
                <a:solidFill>
                  <a:srgbClr val="ff0000"/>
                </a:solidFill>
              </a:rPr>
              <a:t>0, 9, 3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    check = set()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    for y in range(</a:t>
            </a:r>
            <a:r>
              <a:rPr lang="en-US" altLang="ko-KR" sz="3500">
                <a:solidFill>
                  <a:srgbClr val="0000ff"/>
                </a:solidFill>
              </a:rPr>
              <a:t>r, r+3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        for x in range(</a:t>
            </a:r>
            <a:r>
              <a:rPr lang="en-US" altLang="ko-KR" sz="3500">
                <a:solidFill>
                  <a:srgbClr val="0000ff"/>
                </a:solidFill>
              </a:rPr>
              <a:t>c, c+3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rgbClr val="000000"/>
                </a:solidFill>
              </a:rPr>
              <a:t>        </a:t>
            </a:r>
            <a:r>
              <a:rPr lang="en-US" altLang="ko-KR" sz="3500">
                <a:solidFill>
                  <a:srgbClr val="000000"/>
                </a:solidFill>
              </a:rPr>
              <a:t>        check.add(sudoku[y][x])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    if len(check) == 9:</a:t>
            </a:r>
            <a:endParaRPr lang="en-US" altLang="ko-KR" sz="3500">
              <a:solidFill>
                <a:srgbClr val="000000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8255360" y="1772949"/>
            <a:ext cx="2705966" cy="463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기준 잡고</a:t>
            </a:r>
            <a:endParaRPr lang="ko-KR" altLang="en-US" sz="2500"/>
          </a:p>
        </p:txBody>
      </p:sp>
      <p:sp>
        <p:nvSpPr>
          <p:cNvPr id="8" name=""/>
          <p:cNvSpPr txBox="1"/>
          <p:nvPr/>
        </p:nvSpPr>
        <p:spPr>
          <a:xfrm>
            <a:off x="8504311" y="3592224"/>
            <a:ext cx="2705966" cy="8445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기준으로부터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3*3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행렬 순회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396278" y="1264224"/>
            <a:ext cx="9063904" cy="32911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>
                <a:solidFill>
                  <a:srgbClr val="000000"/>
                </a:solidFill>
              </a:rPr>
              <a:t>내포로 한줄로 작성하기</a:t>
            </a:r>
            <a:endParaRPr lang="ko-KR" altLang="en-US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for r in range(</a:t>
            </a:r>
            <a:r>
              <a:rPr lang="en-US" altLang="ko-KR" sz="3500">
                <a:solidFill>
                  <a:srgbClr val="ff0000"/>
                </a:solidFill>
              </a:rPr>
              <a:t>0, 9, 3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for c in range(</a:t>
            </a:r>
            <a:r>
              <a:rPr lang="en-US" altLang="ko-KR" sz="3500">
                <a:solidFill>
                  <a:srgbClr val="ff0000"/>
                </a:solidFill>
              </a:rPr>
              <a:t>0, 9, 3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    check = set(soduku[y][x] for y in range(</a:t>
            </a:r>
            <a:r>
              <a:rPr lang="en-US" altLang="ko-KR" sz="3500">
                <a:solidFill>
                  <a:srgbClr val="0000ff"/>
                </a:solidFill>
              </a:rPr>
              <a:t>r, r+3</a:t>
            </a:r>
            <a:r>
              <a:rPr lang="en-US" altLang="ko-KR" sz="3500">
                <a:solidFill>
                  <a:srgbClr val="000000"/>
                </a:solidFill>
              </a:rPr>
              <a:t>) for x in range(</a:t>
            </a:r>
            <a:r>
              <a:rPr lang="en-US" altLang="ko-KR" sz="3500">
                <a:solidFill>
                  <a:srgbClr val="0000ff"/>
                </a:solidFill>
              </a:rPr>
              <a:t>c, c+3</a:t>
            </a:r>
            <a:r>
              <a:rPr lang="en-US" altLang="ko-KR" sz="3500">
                <a:solidFill>
                  <a:srgbClr val="000000"/>
                </a:solidFill>
              </a:rPr>
              <a:t>))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    if len(check) == 9:</a:t>
            </a:r>
            <a:endParaRPr lang="en-US" altLang="ko-KR" sz="35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043668" y="1805420"/>
            <a:ext cx="6104661" cy="773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3)</a:t>
            </a:r>
            <a:r>
              <a:rPr lang="ko-KR" altLang="en-US" sz="4500"/>
              <a:t> 한 함수로 풀기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043670" y="1805420"/>
            <a:ext cx="6104660" cy="773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line </a:t>
            </a:r>
            <a:r>
              <a:rPr lang="ko-KR" altLang="en-US" sz="4500"/>
              <a:t>전체 꺼내기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260148" y="1805420"/>
            <a:ext cx="5671704" cy="1154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</a:t>
            </a:r>
            <a:r>
              <a:rPr lang="en-US" altLang="ko-KR" sz="3500">
                <a:solidFill>
                  <a:srgbClr val="ff0000"/>
                </a:solidFill>
              </a:rPr>
              <a:t>line</a:t>
            </a:r>
            <a:r>
              <a:rPr lang="en-US" altLang="ko-KR" sz="3500"/>
              <a:t> in </a:t>
            </a:r>
            <a:r>
              <a:rPr lang="en-US" altLang="ko-KR" sz="3500">
                <a:solidFill>
                  <a:srgbClr val="0000ff"/>
                </a:solidFill>
              </a:rPr>
              <a:t>sudoku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</a:t>
            </a:r>
            <a:r>
              <a:rPr lang="en-US" altLang="ko-KR" sz="3500">
                <a:solidFill>
                  <a:srgbClr val="ff843a"/>
                </a:solidFill>
              </a:rPr>
              <a:t>if len(set(line)) == 9:</a:t>
            </a:r>
            <a:endParaRPr lang="en-US" altLang="ko-KR" sz="3500">
              <a:solidFill>
                <a:srgbClr val="ff84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043668" y="1805420"/>
            <a:ext cx="6104661" cy="773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세로 검증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114025" y="1837891"/>
            <a:ext cx="5963950" cy="14558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zip</a:t>
            </a:r>
            <a:r>
              <a:rPr lang="ko-KR" altLang="en-US" sz="4500"/>
              <a:t> 함수를 이용한 전치</a:t>
            </a:r>
            <a:endParaRPr lang="ko-KR" altLang="en-US" sz="4500"/>
          </a:p>
          <a:p>
            <a:pPr algn="ctr">
              <a:defRPr/>
            </a:pPr>
            <a:r>
              <a:rPr lang="en-US" altLang="ko-KR" sz="4500"/>
              <a:t>+</a:t>
            </a:r>
            <a:r>
              <a:rPr lang="ko-KR" altLang="en-US" sz="4500"/>
              <a:t> </a:t>
            </a:r>
            <a:r>
              <a:rPr lang="en-US" altLang="ko-KR" sz="4500"/>
              <a:t>line</a:t>
            </a:r>
            <a:r>
              <a:rPr lang="ko-KR" altLang="en-US" sz="4500"/>
              <a:t> 꺼내기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"/>
          <p:cNvCxnSpPr/>
          <p:nvPr/>
        </p:nvCxnSpPr>
        <p:spPr>
          <a:xfrm rot="10800000" flipV="1">
            <a:off x="2691894" y="1339994"/>
            <a:ext cx="573665" cy="411306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"/>
          <p:cNvCxnSpPr/>
          <p:nvPr/>
        </p:nvCxnSpPr>
        <p:spPr>
          <a:xfrm flipV="1">
            <a:off x="2691895" y="1339994"/>
            <a:ext cx="1428750" cy="963323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"/>
          <p:cNvCxnSpPr/>
          <p:nvPr/>
        </p:nvCxnSpPr>
        <p:spPr>
          <a:xfrm flipV="1">
            <a:off x="2691895" y="1339994"/>
            <a:ext cx="2294658" cy="1558636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"/>
          <p:cNvCxnSpPr/>
          <p:nvPr/>
        </p:nvCxnSpPr>
        <p:spPr>
          <a:xfrm flipV="1">
            <a:off x="2691896" y="1339994"/>
            <a:ext cx="3268805" cy="2089005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"/>
          <p:cNvCxnSpPr/>
          <p:nvPr/>
        </p:nvCxnSpPr>
        <p:spPr>
          <a:xfrm flipV="1">
            <a:off x="2691894" y="1339994"/>
            <a:ext cx="4134716" cy="2738437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"/>
          <p:cNvCxnSpPr/>
          <p:nvPr/>
        </p:nvCxnSpPr>
        <p:spPr>
          <a:xfrm flipV="1">
            <a:off x="2691896" y="1339994"/>
            <a:ext cx="5011448" cy="3344573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"/>
          <p:cNvCxnSpPr/>
          <p:nvPr/>
        </p:nvCxnSpPr>
        <p:spPr>
          <a:xfrm flipV="1">
            <a:off x="2691897" y="1339994"/>
            <a:ext cx="5963947" cy="3972357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"/>
          <p:cNvCxnSpPr/>
          <p:nvPr/>
        </p:nvCxnSpPr>
        <p:spPr>
          <a:xfrm flipV="1">
            <a:off x="2691894" y="1339994"/>
            <a:ext cx="6829859" cy="4502727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5" name=""/>
          <p:cNvCxnSpPr/>
          <p:nvPr/>
        </p:nvCxnSpPr>
        <p:spPr>
          <a:xfrm flipV="1">
            <a:off x="3611921" y="1935306"/>
            <a:ext cx="5909832" cy="3907415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"/>
          <p:cNvCxnSpPr/>
          <p:nvPr/>
        </p:nvCxnSpPr>
        <p:spPr>
          <a:xfrm flipV="1">
            <a:off x="4499480" y="2530619"/>
            <a:ext cx="5022273" cy="3312103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"/>
          <p:cNvCxnSpPr/>
          <p:nvPr/>
        </p:nvCxnSpPr>
        <p:spPr>
          <a:xfrm flipV="1">
            <a:off x="5387037" y="3136755"/>
            <a:ext cx="4134716" cy="2705966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"/>
          <p:cNvCxnSpPr/>
          <p:nvPr/>
        </p:nvCxnSpPr>
        <p:spPr>
          <a:xfrm flipV="1">
            <a:off x="6231298" y="3710420"/>
            <a:ext cx="3290455" cy="2132301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9" name=""/>
          <p:cNvCxnSpPr/>
          <p:nvPr/>
        </p:nvCxnSpPr>
        <p:spPr>
          <a:xfrm flipV="1">
            <a:off x="7183797" y="4349028"/>
            <a:ext cx="2337956" cy="1493693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"/>
          <p:cNvCxnSpPr/>
          <p:nvPr/>
        </p:nvCxnSpPr>
        <p:spPr>
          <a:xfrm flipV="1">
            <a:off x="8114655" y="4911868"/>
            <a:ext cx="1407098" cy="930853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"/>
          <p:cNvCxnSpPr/>
          <p:nvPr/>
        </p:nvCxnSpPr>
        <p:spPr>
          <a:xfrm flipV="1">
            <a:off x="9023854" y="5507182"/>
            <a:ext cx="389660" cy="33554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파리퇴치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016524" y="1407274"/>
            <a:ext cx="10158952" cy="22198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입력받기</a:t>
            </a:r>
            <a:endParaRPr lang="ko-KR" altLang="en-US" sz="35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board = [list(map(int, input().split()))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for _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)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줄에 걸쳐 받기 때문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!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609599" y="1837891"/>
            <a:ext cx="10972798" cy="7700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new_sudoku = </a:t>
            </a:r>
            <a:r>
              <a:rPr lang="en-US" altLang="ko-KR" sz="4500">
                <a:solidFill>
                  <a:srgbClr val="ff0000"/>
                </a:solidFill>
              </a:rPr>
              <a:t>list(zip(*sudoku))</a:t>
            </a:r>
            <a:endParaRPr lang="en-US" altLang="ko-KR" sz="4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260148" y="1805420"/>
            <a:ext cx="5671704" cy="1154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</a:t>
            </a:r>
            <a:r>
              <a:rPr lang="en-US" altLang="ko-KR" sz="3500">
                <a:solidFill>
                  <a:srgbClr val="ff0000"/>
                </a:solidFill>
              </a:rPr>
              <a:t>line</a:t>
            </a:r>
            <a:r>
              <a:rPr lang="en-US" altLang="ko-KR" sz="3500"/>
              <a:t> in </a:t>
            </a:r>
            <a:r>
              <a:rPr lang="en-US" altLang="ko-KR" sz="3500">
                <a:solidFill>
                  <a:srgbClr val="0000ff"/>
                </a:solidFill>
              </a:rPr>
              <a:t>new_sudoku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</a:t>
            </a:r>
            <a:r>
              <a:rPr lang="en-US" altLang="ko-KR" sz="3500">
                <a:solidFill>
                  <a:srgbClr val="ff843a"/>
                </a:solidFill>
              </a:rPr>
              <a:t>if len(set(line)) == 9:</a:t>
            </a:r>
            <a:endParaRPr lang="en-US" altLang="ko-KR" sz="3500">
              <a:solidFill>
                <a:srgbClr val="ff84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744805" y="1632238"/>
            <a:ext cx="8702389" cy="7756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격자 검증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451354" y="1534822"/>
            <a:ext cx="11289292" cy="22243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for r in range(</a:t>
            </a:r>
            <a:r>
              <a:rPr lang="en-US" altLang="ko-KR" sz="3500">
                <a:solidFill>
                  <a:srgbClr val="ff0000"/>
                </a:solidFill>
              </a:rPr>
              <a:t>0, 9, 3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for c in range(</a:t>
            </a:r>
            <a:r>
              <a:rPr lang="en-US" altLang="ko-KR" sz="3500">
                <a:solidFill>
                  <a:srgbClr val="ff0000"/>
                </a:solidFill>
              </a:rPr>
              <a:t>0, 9, 3</a:t>
            </a:r>
            <a:r>
              <a:rPr lang="en-US" altLang="ko-KR" sz="3500">
                <a:solidFill>
                  <a:srgbClr val="000000"/>
                </a:solidFill>
              </a:rPr>
              <a:t>):</a:t>
            </a:r>
            <a:endParaRPr lang="en-US" altLang="ko-KR" sz="35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000000"/>
                </a:solidFill>
              </a:rPr>
              <a:t>        grid_sudoku.append([sudoku[y][x] for y in range(</a:t>
            </a:r>
            <a:r>
              <a:rPr lang="en-US" altLang="ko-KR" sz="3500">
                <a:solidFill>
                  <a:srgbClr val="0000ff"/>
                </a:solidFill>
              </a:rPr>
              <a:t>r, r+3</a:t>
            </a:r>
            <a:r>
              <a:rPr lang="en-US" altLang="ko-KR" sz="3500">
                <a:solidFill>
                  <a:srgbClr val="000000"/>
                </a:solidFill>
              </a:rPr>
              <a:t>) for x in range(</a:t>
            </a:r>
            <a:r>
              <a:rPr lang="en-US" altLang="ko-KR" sz="3500">
                <a:solidFill>
                  <a:srgbClr val="0000ff"/>
                </a:solidFill>
              </a:rPr>
              <a:t>c, c+3</a:t>
            </a:r>
            <a:r>
              <a:rPr lang="en-US" altLang="ko-KR" sz="3500">
                <a:solidFill>
                  <a:srgbClr val="000000"/>
                </a:solidFill>
              </a:rPr>
              <a:t>)])</a:t>
            </a:r>
            <a:endParaRPr lang="en-US" altLang="ko-KR" sz="35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검토 범위 설정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42825" y="941388"/>
          <a:ext cx="8106345" cy="5314257"/>
        </p:xfrm>
        <a:graphic>
          <a:graphicData uri="http://schemas.openxmlformats.org/drawingml/2006/table">
            <a:tbl>
              <a:tblPr firstRow="1" bandRow="1"/>
              <a:tblGrid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  <a:gridCol w="900705"/>
              </a:tblGrid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904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5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3260148" y="1805420"/>
            <a:ext cx="5671704" cy="1154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</a:t>
            </a:r>
            <a:r>
              <a:rPr lang="en-US" altLang="ko-KR" sz="3500">
                <a:solidFill>
                  <a:srgbClr val="ff0000"/>
                </a:solidFill>
              </a:rPr>
              <a:t>line</a:t>
            </a:r>
            <a:r>
              <a:rPr lang="en-US" altLang="ko-KR" sz="3500"/>
              <a:t> in </a:t>
            </a:r>
            <a:r>
              <a:rPr lang="en-US" altLang="ko-KR" sz="3500">
                <a:solidFill>
                  <a:srgbClr val="0000ff"/>
                </a:solidFill>
              </a:rPr>
              <a:t>grid_sudoku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</a:t>
            </a:r>
            <a:r>
              <a:rPr lang="en-US" altLang="ko-KR" sz="3500">
                <a:solidFill>
                  <a:srgbClr val="ff843a"/>
                </a:solidFill>
              </a:rPr>
              <a:t>if len(set(line)) == 9:</a:t>
            </a:r>
            <a:endParaRPr lang="en-US" altLang="ko-KR" sz="3500">
              <a:solidFill>
                <a:srgbClr val="ff84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508" y="941388"/>
            <a:ext cx="11792983" cy="4457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304" y="0"/>
            <a:ext cx="11427392" cy="674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813063" y="1418098"/>
            <a:ext cx="10565873" cy="1153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입력받기</a:t>
            </a:r>
            <a:endParaRPr lang="ko-KR" altLang="en-US" sz="35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meetings = [list(map(int, input().split())) for _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7743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첫번째 회의부터 시작해봅시다</a:t>
            </a:r>
            <a:r>
              <a:rPr lang="en-US" altLang="ko-KR" sz="4500"/>
              <a:t>.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587859" y="1283016"/>
            <a:ext cx="9016281" cy="21440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가장 </a:t>
            </a:r>
            <a:r>
              <a:rPr lang="ko-KR" altLang="en-US" sz="4500">
                <a:solidFill>
                  <a:srgbClr val="ff0000"/>
                </a:solidFill>
              </a:rPr>
              <a:t>빨리 끝나는</a:t>
            </a:r>
            <a:r>
              <a:rPr lang="ko-KR" altLang="en-US" sz="4500"/>
              <a:t> 회의를</a:t>
            </a:r>
            <a:endParaRPr lang="ko-KR" altLang="en-US" sz="450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4500">
                <a:solidFill>
                  <a:srgbClr val="ff0000"/>
                </a:solidFill>
              </a:rPr>
              <a:t>가장 먼저 시작</a:t>
            </a:r>
            <a:r>
              <a:rPr lang="ko-KR" altLang="en-US" sz="4500"/>
              <a:t>하는 것이 </a:t>
            </a:r>
            <a:endParaRPr lang="ko-KR" altLang="en-US" sz="4500"/>
          </a:p>
          <a:p>
            <a:pPr algn="ctr">
              <a:defRPr/>
            </a:pPr>
            <a:r>
              <a:rPr lang="ko-KR" altLang="en-US" sz="4500"/>
              <a:t>언제나 가장 효율적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7743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그 다음 회의는</a:t>
            </a:r>
            <a:r>
              <a:rPr lang="en-US" altLang="ko-KR" sz="4500"/>
              <a:t>?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1" name=""/>
          <p:cNvSpPr txBox="1"/>
          <p:nvPr/>
        </p:nvSpPr>
        <p:spPr>
          <a:xfrm>
            <a:off x="8880980" y="1437409"/>
            <a:ext cx="2164772" cy="465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ans = 0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14601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조건</a:t>
            </a:r>
            <a:r>
              <a:rPr lang="en-US" altLang="ko-KR" sz="4500"/>
              <a:t>1)</a:t>
            </a:r>
            <a:r>
              <a:rPr lang="ko-KR" altLang="en-US" sz="4500"/>
              <a:t> 할 수 있어야 함</a:t>
            </a:r>
            <a:endParaRPr lang="ko-KR" altLang="en-US" sz="4500"/>
          </a:p>
          <a:p>
            <a:pPr algn="ctr">
              <a:defRPr/>
            </a:pPr>
            <a:r>
              <a:rPr lang="en-US" altLang="ko-KR" sz="4500"/>
              <a:t>start &gt;= standard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7743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조건</a:t>
            </a:r>
            <a:r>
              <a:rPr lang="en-US" altLang="ko-KR" sz="4500"/>
              <a:t>2)</a:t>
            </a:r>
            <a:r>
              <a:rPr lang="ko-KR" altLang="en-US" sz="4500"/>
              <a:t> 그 중 가장 빨리 끝나는 회의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7743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반복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7743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어떻게 구현</a:t>
            </a:r>
            <a:r>
              <a:rPr lang="en-US" altLang="ko-KR" sz="4500"/>
              <a:t>?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8880980" y="1437409"/>
            <a:ext cx="2976561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max(0,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Calibri"/>
                <a:ea typeface="맑은 고딕"/>
                <a:cs typeface="Times New Roman"/>
              </a:rPr>
              <a:t>25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7743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rgbClr val="ff0000"/>
                </a:solidFill>
              </a:rPr>
              <a:t>정렬</a:t>
            </a:r>
            <a:r>
              <a:rPr lang="ko-KR" altLang="en-US" sz="4500"/>
              <a:t> </a:t>
            </a:r>
            <a:r>
              <a:rPr lang="en-US" altLang="ko-KR" sz="4500"/>
              <a:t>+</a:t>
            </a:r>
            <a:r>
              <a:rPr lang="ko-KR" altLang="en-US" sz="4500"/>
              <a:t> 그리디 알고리즘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1460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정렬의 기준은</a:t>
            </a:r>
            <a:r>
              <a:rPr lang="en-US" altLang="ko-KR" sz="4500"/>
              <a:t>?</a:t>
            </a:r>
            <a:endParaRPr lang="en-US" altLang="ko-KR" sz="4500"/>
          </a:p>
          <a:p>
            <a:pPr algn="ctr">
              <a:defRPr/>
            </a:pPr>
            <a:r>
              <a:rPr lang="en-US" altLang="ko-KR" sz="4500"/>
              <a:t>-</a:t>
            </a:r>
            <a:r>
              <a:rPr lang="ko-KR" altLang="en-US" sz="4500"/>
              <a:t> 회의의 종료 시간</a:t>
            </a:r>
            <a:r>
              <a:rPr lang="en-US" altLang="ko-KR" sz="4500"/>
              <a:t>!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621539" y="1588942"/>
            <a:ext cx="6948921" cy="6189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500">
                <a:solidFill>
                  <a:schemeClr val="dk1"/>
                </a:solidFill>
              </a:rPr>
              <a:t>meetings.sort(key=lambda x : x[1])</a:t>
            </a:r>
            <a:endParaRPr lang="en-US" altLang="ko-KR" sz="3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1176913" y="1055206"/>
          <a:ext cx="9753600" cy="2963545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0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max(25,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Calibri"/>
                <a:ea typeface="맑은 고딕"/>
                <a:cs typeface="Times New Roman"/>
              </a:rPr>
              <a:t>28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74451" y="1525297"/>
            <a:ext cx="5552644" cy="22161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>
                <a:solidFill>
                  <a:schemeClr val="dk1"/>
                </a:solidFill>
              </a:rPr>
              <a:t>for s</a:t>
            </a:r>
            <a:r>
              <a:rPr lang="en-US" altLang="ko-KR" sz="3500">
                <a:solidFill>
                  <a:schemeClr val="dk1"/>
                </a:solidFill>
              </a:rPr>
              <a:t>tart</a:t>
            </a:r>
            <a:r>
              <a:rPr lang="ko-KR" altLang="en-US" sz="3500">
                <a:solidFill>
                  <a:schemeClr val="dk1"/>
                </a:solidFill>
              </a:rPr>
              <a:t>, e</a:t>
            </a:r>
            <a:r>
              <a:rPr lang="en-US" altLang="ko-KR" sz="3500">
                <a:solidFill>
                  <a:schemeClr val="dk1"/>
                </a:solidFill>
              </a:rPr>
              <a:t>nd</a:t>
            </a:r>
            <a:r>
              <a:rPr lang="ko-KR" altLang="en-US" sz="3500">
                <a:solidFill>
                  <a:schemeClr val="dk1"/>
                </a:solidFill>
              </a:rPr>
              <a:t> in meetings:</a:t>
            </a:r>
            <a:endParaRPr lang="ko-KR" altLang="en-US" sz="35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chemeClr val="dk1"/>
                </a:solidFill>
              </a:rPr>
              <a:t>    if s</a:t>
            </a:r>
            <a:r>
              <a:rPr lang="en-US" altLang="ko-KR" sz="3500">
                <a:solidFill>
                  <a:schemeClr val="dk1"/>
                </a:solidFill>
              </a:rPr>
              <a:t>tart</a:t>
            </a:r>
            <a:r>
              <a:rPr lang="ko-KR" altLang="en-US" sz="3500">
                <a:solidFill>
                  <a:schemeClr val="dk1"/>
                </a:solidFill>
              </a:rPr>
              <a:t> &gt;= standard:</a:t>
            </a:r>
            <a:endParaRPr lang="ko-KR" altLang="en-US" sz="35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chemeClr val="dk1"/>
                </a:solidFill>
              </a:rPr>
              <a:t>        ans += 1</a:t>
            </a:r>
            <a:endParaRPr lang="ko-KR" altLang="en-US" sz="35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chemeClr val="dk1"/>
                </a:solidFill>
              </a:rPr>
              <a:t>        standard = e</a:t>
            </a:r>
            <a:r>
              <a:rPr lang="en-US" altLang="ko-KR" sz="3500">
                <a:solidFill>
                  <a:schemeClr val="dk1"/>
                </a:solidFill>
              </a:rPr>
              <a:t>nd</a:t>
            </a:r>
            <a:endParaRPr lang="en-US" altLang="ko-KR" sz="3500">
              <a:solidFill>
                <a:schemeClr val="dk1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934850" y="1664707"/>
            <a:ext cx="3511040" cy="8479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종료시간이 빠른 순으로 시작</a:t>
            </a:r>
            <a:r>
              <a:rPr lang="en-US" altLang="ko-KR" sz="2500"/>
              <a:t>,</a:t>
            </a:r>
            <a:r>
              <a:rPr lang="ko-KR" altLang="en-US" sz="2500"/>
              <a:t> 종료 시간을 뽑아</a:t>
            </a:r>
            <a:endParaRPr lang="ko-KR" altLang="en-US" sz="2500"/>
          </a:p>
        </p:txBody>
      </p:sp>
      <p:sp>
        <p:nvSpPr>
          <p:cNvPr id="7" name=""/>
          <p:cNvSpPr txBox="1"/>
          <p:nvPr/>
        </p:nvSpPr>
        <p:spPr>
          <a:xfrm>
            <a:off x="6096000" y="2891831"/>
            <a:ext cx="5930174" cy="4685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할 수 있는 회의라면 집어넣고 기준 갱신</a:t>
            </a:r>
            <a:r>
              <a:rPr lang="en-US" altLang="ko-KR" sz="2500"/>
              <a:t>!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1460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마지막 함정</a:t>
            </a:r>
            <a:endParaRPr lang="ko-KR" altLang="en-US" sz="4500"/>
          </a:p>
          <a:p>
            <a:pPr algn="ctr">
              <a:defRPr/>
            </a:pPr>
            <a:r>
              <a:rPr lang="en-US" altLang="ko-KR" sz="4500"/>
              <a:t>(</a:t>
            </a:r>
            <a:r>
              <a:rPr lang="ko-KR" altLang="en-US" sz="4500"/>
              <a:t>엣지 케이스</a:t>
            </a:r>
            <a:r>
              <a:rPr lang="en-US" altLang="ko-KR" sz="4500"/>
              <a:t>)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57599" y="1682990"/>
          <a:ext cx="4876800" cy="1483360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57599" y="1682990"/>
          <a:ext cx="4876800" cy="1483360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57599" y="1682990"/>
          <a:ext cx="4876800" cy="1483360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57599" y="1682990"/>
          <a:ext cx="4876800" cy="1483360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57599" y="1672166"/>
          <a:ext cx="4876800" cy="1494183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816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57599" y="1672166"/>
          <a:ext cx="4876800" cy="1494183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816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657599" y="1672166"/>
          <a:ext cx="4876800" cy="1494183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816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5)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회의실 배정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636567" y="1643061"/>
            <a:ext cx="8918866" cy="14601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정렬 조건 </a:t>
            </a:r>
            <a:r>
              <a:rPr lang="en-US" altLang="ko-KR" sz="4500"/>
              <a:t>1)</a:t>
            </a:r>
            <a:r>
              <a:rPr lang="ko-KR" altLang="en-US" sz="4500"/>
              <a:t> 종료 시간</a:t>
            </a:r>
            <a:endParaRPr lang="ko-KR" altLang="en-US" sz="4500"/>
          </a:p>
          <a:p>
            <a:pPr algn="ctr">
              <a:defRPr/>
            </a:pPr>
            <a:r>
              <a:rPr lang="ko-KR" altLang="en-US" sz="4500">
                <a:solidFill>
                  <a:srgbClr val="ff0000"/>
                </a:solidFill>
              </a:rPr>
              <a:t>정렬 조건 </a:t>
            </a:r>
            <a:r>
              <a:rPr lang="en-US" altLang="ko-KR" sz="4500">
                <a:solidFill>
                  <a:srgbClr val="ff0000"/>
                </a:solidFill>
              </a:rPr>
              <a:t>2)</a:t>
            </a:r>
            <a:r>
              <a:rPr lang="ko-KR" altLang="en-US" sz="4500">
                <a:solidFill>
                  <a:srgbClr val="ff0000"/>
                </a:solidFill>
              </a:rPr>
              <a:t> 시작 시간</a:t>
            </a:r>
            <a:endParaRPr lang="ko-KR" altLang="en-US" sz="4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max(28,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30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5)</a:t>
            </a:r>
            <a:r>
              <a:rPr lang="ko-KR" altLang="en-US" sz="3600"/>
              <a:t> 회의실 배정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275176" y="1740475"/>
            <a:ext cx="7641648" cy="6232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500"/>
              <a:t>meetings.sort(key=lambda x : (</a:t>
            </a:r>
            <a:r>
              <a:rPr lang="en-US" altLang="ko-KR" sz="3500">
                <a:solidFill>
                  <a:srgbClr val="ff0000"/>
                </a:solidFill>
              </a:rPr>
              <a:t>x[1]</a:t>
            </a:r>
            <a:r>
              <a:rPr lang="en-US" altLang="ko-KR" sz="3500"/>
              <a:t>, </a:t>
            </a:r>
            <a:r>
              <a:rPr lang="en-US" altLang="ko-KR" sz="3500">
                <a:solidFill>
                  <a:srgbClr val="0000ff"/>
                </a:solidFill>
              </a:rPr>
              <a:t>x[0]</a:t>
            </a:r>
            <a:r>
              <a:rPr lang="en-US" altLang="ko-KR" sz="3500"/>
              <a:t>))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838" y="941388"/>
            <a:ext cx="10550323" cy="56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2499" y="0"/>
            <a:ext cx="1028700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698" y="0"/>
            <a:ext cx="11710603" cy="6030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813063" y="1418098"/>
            <a:ext cx="10565873" cy="1153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입력받기</a:t>
            </a:r>
            <a:endParaRPr lang="ko-KR" altLang="en-US" sz="35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paper = [list(map(int, input().split())) for _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92" cy="5109845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11527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검색 범위 안에 있는 숫자가 모두 같다면</a:t>
            </a:r>
            <a:r>
              <a:rPr lang="en-US" altLang="ko-KR" sz="3500"/>
              <a:t>?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1686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검색 범위 안에 있는 숫자가 모두 같다면</a:t>
            </a:r>
            <a:r>
              <a:rPr lang="en-US" altLang="ko-KR" sz="3500"/>
              <a:t>?</a:t>
            </a:r>
            <a:endParaRPr lang="en-US" altLang="ko-KR" sz="3500"/>
          </a:p>
          <a:p>
            <a:pPr algn="ctr">
              <a:defRPr/>
            </a:pPr>
            <a:r>
              <a:rPr lang="en-US" altLang="ko-KR" sz="3500">
                <a:solidFill>
                  <a:srgbClr val="0000ff"/>
                </a:solidFill>
              </a:rPr>
              <a:t>=&gt;</a:t>
            </a:r>
            <a:r>
              <a:rPr lang="ko-KR" altLang="en-US" sz="3500">
                <a:solidFill>
                  <a:srgbClr val="0000ff"/>
                </a:solidFill>
              </a:rPr>
              <a:t> 하나의 색종이</a:t>
            </a:r>
            <a:endParaRPr lang="ko-KR" altLang="en-US" sz="35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11527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검색 범위 안에 있는 숫자가 하나라도 다르다면</a:t>
            </a:r>
            <a:r>
              <a:rPr lang="en-US" altLang="ko-KR" sz="3500"/>
              <a:t>?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1686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검색 범위 안에 있는 숫자가 하나라도 다르다면</a:t>
            </a:r>
            <a:r>
              <a:rPr lang="en-US" altLang="ko-KR" sz="3500"/>
              <a:t>?</a:t>
            </a:r>
            <a:endParaRPr lang="en-US" altLang="ko-KR" sz="3500"/>
          </a:p>
          <a:p>
            <a:pPr algn="ctr">
              <a:defRPr/>
            </a:pPr>
            <a:r>
              <a:rPr lang="en-US" altLang="ko-KR" sz="3500">
                <a:solidFill>
                  <a:srgbClr val="ff0000"/>
                </a:solidFill>
              </a:rPr>
              <a:t>=&gt;</a:t>
            </a:r>
            <a:r>
              <a:rPr lang="ko-KR" altLang="en-US" sz="3500">
                <a:solidFill>
                  <a:srgbClr val="ff0000"/>
                </a:solidFill>
              </a:rPr>
              <a:t> </a:t>
            </a:r>
            <a:r>
              <a:rPr lang="en-US" altLang="ko-KR" sz="3500">
                <a:solidFill>
                  <a:srgbClr val="ff0000"/>
                </a:solidFill>
              </a:rPr>
              <a:t>4</a:t>
            </a:r>
            <a:r>
              <a:rPr lang="ko-KR" altLang="en-US" sz="3500">
                <a:solidFill>
                  <a:srgbClr val="ff0000"/>
                </a:solidFill>
              </a:rPr>
              <a:t>분할 </a:t>
            </a:r>
            <a:r>
              <a:rPr lang="en-US" altLang="ko-KR" sz="3500">
                <a:solidFill>
                  <a:srgbClr val="ff0000"/>
                </a:solidFill>
              </a:rPr>
              <a:t>+</a:t>
            </a:r>
            <a:r>
              <a:rPr lang="ko-KR" altLang="en-US" sz="3500">
                <a:solidFill>
                  <a:srgbClr val="ff0000"/>
                </a:solidFill>
              </a:rPr>
              <a:t> 재귀</a:t>
            </a:r>
            <a:endParaRPr lang="ko-KR" altLang="en-US" sz="3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max(30,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33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33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334706" y="1145162"/>
            <a:ext cx="7522588" cy="4358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color = paper[0][0]</a:t>
            </a:r>
            <a:endParaRPr lang="en-US" altLang="ko-KR" sz="3500"/>
          </a:p>
          <a:p>
            <a:pPr>
              <a:defRPr/>
            </a:pPr>
            <a:r>
              <a:rPr lang="en-US" altLang="ko-KR" sz="3500">
                <a:solidFill>
                  <a:schemeClr val="tx1"/>
                </a:solidFill>
              </a:rPr>
              <a:t>for r in range(N):</a:t>
            </a:r>
            <a:endParaRPr lang="en-US" altLang="ko-KR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chemeClr val="tx1"/>
                </a:solidFill>
              </a:rPr>
              <a:t>    for c in range(N):</a:t>
            </a:r>
            <a:endParaRPr lang="en-US" altLang="ko-KR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chemeClr val="tx1"/>
                </a:solidFill>
              </a:rPr>
              <a:t>        </a:t>
            </a:r>
            <a:r>
              <a:rPr lang="en-US" altLang="ko-KR" sz="3500">
                <a:solidFill>
                  <a:srgbClr val="ff0000"/>
                </a:solidFill>
              </a:rPr>
              <a:t>if paper[r][c] != color:</a:t>
            </a:r>
            <a:endParaRPr lang="en-US" altLang="ko-KR" sz="350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ff0000"/>
                </a:solidFill>
              </a:rPr>
              <a:t>            4</a:t>
            </a:r>
            <a:r>
              <a:rPr lang="ko-KR" altLang="en-US" sz="3500">
                <a:solidFill>
                  <a:srgbClr val="ff0000"/>
                </a:solidFill>
              </a:rPr>
              <a:t>분할재귀</a:t>
            </a:r>
            <a:endParaRPr lang="ko-KR" altLang="en-US" sz="3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rgbClr val="0000ff"/>
                </a:solidFill>
              </a:rPr>
              <a:t>통과했다면</a:t>
            </a:r>
            <a:r>
              <a:rPr lang="en-US" altLang="ko-KR" sz="3500">
                <a:solidFill>
                  <a:srgbClr val="0000ff"/>
                </a:solidFill>
              </a:rPr>
              <a:t>?</a:t>
            </a:r>
            <a:endParaRPr lang="en-US" altLang="ko-KR" sz="350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rgbClr val="0000ff"/>
                </a:solidFill>
              </a:rPr>
              <a:t>해당 색깔 숫자 세주기</a:t>
            </a:r>
            <a:endParaRPr lang="ko-KR" altLang="en-US" sz="35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2334706" y="1145162"/>
            <a:ext cx="7522588" cy="4358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color = paper[r][c]</a:t>
            </a:r>
            <a:endParaRPr lang="en-US" altLang="ko-KR" sz="3500"/>
          </a:p>
          <a:p>
            <a:pPr>
              <a:defRPr/>
            </a:pPr>
            <a:r>
              <a:rPr lang="en-US" altLang="ko-KR" sz="3500">
                <a:solidFill>
                  <a:schemeClr val="tx1"/>
                </a:solidFill>
              </a:rPr>
              <a:t>for y in range(r, r+n):</a:t>
            </a:r>
            <a:endParaRPr lang="en-US" altLang="ko-KR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chemeClr val="tx1"/>
                </a:solidFill>
              </a:rPr>
              <a:t>    for x in range(c, c+n):</a:t>
            </a:r>
            <a:endParaRPr lang="en-US" altLang="ko-KR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chemeClr val="tx1"/>
                </a:solidFill>
              </a:rPr>
              <a:t>        </a:t>
            </a:r>
            <a:r>
              <a:rPr lang="en-US" altLang="ko-KR" sz="3500">
                <a:solidFill>
                  <a:srgbClr val="ff0000"/>
                </a:solidFill>
              </a:rPr>
              <a:t>if paper[y][x] != color:</a:t>
            </a:r>
            <a:endParaRPr lang="en-US" altLang="ko-KR" sz="350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rgbClr val="ff0000"/>
                </a:solidFill>
              </a:rPr>
              <a:t>            4</a:t>
            </a:r>
            <a:r>
              <a:rPr lang="ko-KR" altLang="en-US" sz="3500">
                <a:solidFill>
                  <a:srgbClr val="ff0000"/>
                </a:solidFill>
              </a:rPr>
              <a:t>분할재귀</a:t>
            </a:r>
            <a:endParaRPr lang="ko-KR" altLang="en-US" sz="3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rgbClr val="0000ff"/>
                </a:solidFill>
              </a:rPr>
              <a:t>통과했다면</a:t>
            </a:r>
            <a:r>
              <a:rPr lang="en-US" altLang="ko-KR" sz="3500">
                <a:solidFill>
                  <a:srgbClr val="0000ff"/>
                </a:solidFill>
              </a:rPr>
              <a:t>?</a:t>
            </a:r>
            <a:endParaRPr lang="en-US" altLang="ko-KR" sz="350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rgbClr val="0000ff"/>
                </a:solidFill>
              </a:rPr>
              <a:t>해당 색깔 숫자 세주기</a:t>
            </a:r>
            <a:endParaRPr lang="ko-KR" altLang="en-US" sz="35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1328088" y="1253403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 rot="5400000">
            <a:off x="2442946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3114024" y="445680"/>
            <a:ext cx="2597728" cy="4668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기준 컬러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1328088" y="1253403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 rot="5400000">
            <a:off x="2442946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 rot="5400000">
            <a:off x="3428783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4392107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1328088" y="1253403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 rot="5400000">
            <a:off x="2442946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114024" y="445680"/>
            <a:ext cx="2597728" cy="4668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 컬러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1328088" y="1253403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 rot="5400000">
            <a:off x="2442946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 rot="5400000">
            <a:off x="3428783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4392107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1328088" y="1253403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 rot="5400000">
            <a:off x="2442946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 rot="5400000">
            <a:off x="3428783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4392107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1328088" y="1253403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 rot="5400000">
            <a:off x="2442946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 rot="5400000">
            <a:off x="3428783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328088" y="1840489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098997" y="445680"/>
            <a:ext cx="2738437" cy="4668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blue += 1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6193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어떻게 재귀를 돌리지</a:t>
            </a:r>
            <a:r>
              <a:rPr lang="en-US" altLang="ko-KR" sz="3500"/>
              <a:t>?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6193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기준 잡기</a:t>
            </a:r>
            <a:r>
              <a:rPr lang="en-US" altLang="ko-KR" sz="3500"/>
              <a:t>!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423445" y="1970115"/>
            <a:ext cx="9345109" cy="14588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이차원 리스트 입력받기</a:t>
            </a:r>
            <a:endParaRPr lang="ko-KR" altLang="en-US" sz="4500"/>
          </a:p>
          <a:p>
            <a:pPr algn="ctr">
              <a:defRPr/>
            </a:pPr>
            <a:r>
              <a:rPr lang="en-US" altLang="ko-KR" sz="4500"/>
              <a:t>-</a:t>
            </a:r>
            <a:r>
              <a:rPr lang="ko-KR" altLang="en-US" sz="4500"/>
              <a:t> 리스트 내포</a:t>
            </a:r>
            <a:r>
              <a:rPr lang="en-US" altLang="ko-KR" sz="4500"/>
              <a:t>(list comprehension)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max(33,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41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41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11527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시작 좌표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(0,</a:t>
            </a:r>
            <a:r>
              <a:rPr lang="ko-KR" altLang="en-US" sz="3500"/>
              <a:t> </a:t>
            </a:r>
            <a:r>
              <a:rPr lang="en-US" altLang="ko-KR" sz="3500"/>
              <a:t>0)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/>
              <a:t>한 변의 길이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N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1100786" y="1708004"/>
            <a:ext cx="5487700" cy="115711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시작 좌표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(0,</a:t>
            </a:r>
            <a:r>
              <a:rPr lang="ko-KR" altLang="en-US" sz="3500"/>
              <a:t> </a:t>
            </a:r>
            <a:r>
              <a:rPr lang="en-US" altLang="ko-KR" sz="3500"/>
              <a:t>0)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/>
              <a:t>한 변의 길이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N</a:t>
            </a:r>
            <a:r>
              <a:rPr lang="ko-KR" altLang="en-US" sz="3500"/>
              <a:t> </a:t>
            </a:r>
            <a:r>
              <a:rPr lang="en-US" altLang="ko-KR" sz="3500"/>
              <a:t>//</a:t>
            </a:r>
            <a:r>
              <a:rPr lang="ko-KR" altLang="en-US" sz="3500"/>
              <a:t> </a:t>
            </a:r>
            <a:r>
              <a:rPr lang="en-US" altLang="ko-KR" sz="3500"/>
              <a:t>2</a:t>
            </a:r>
            <a:endParaRPr lang="en-US" altLang="ko-KR" sz="3500"/>
          </a:p>
        </p:txBody>
      </p:sp>
      <p:sp>
        <p:nvSpPr>
          <p:cNvPr id="9" name=""/>
          <p:cNvSpPr txBox="1"/>
          <p:nvPr/>
        </p:nvSpPr>
        <p:spPr>
          <a:xfrm>
            <a:off x="5907447" y="1708004"/>
            <a:ext cx="5487700" cy="11571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시작 좌표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(0,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 // 2)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변의 길이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100786" y="4079297"/>
            <a:ext cx="5487700" cy="11575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시작 좌표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(N // 2,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0)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변의 길이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907447" y="4079297"/>
            <a:ext cx="5487700" cy="11575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시작 좌표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(N // 2,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 // 2)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변의 길이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237654" y="1076854"/>
          <a:ext cx="7716688" cy="5109841"/>
        </p:xfrm>
        <a:graphic>
          <a:graphicData uri="http://schemas.openxmlformats.org/drawingml/2006/table">
            <a:tbl>
              <a:tblPr firstRow="1" bandRow="1"/>
              <a:tblGrid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  <a:gridCol w="964586"/>
              </a:tblGrid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1"/>
                    </a:solidFill>
                  </a:tcPr>
                </a:tc>
              </a:tr>
              <a:tr h="6387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L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lnR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/>
          <p:nvPr/>
        </p:nvSpPr>
        <p:spPr>
          <a:xfrm>
            <a:off x="1360559" y="3756312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 rot="5400000">
            <a:off x="2442946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360559" y="5088513"/>
            <a:ext cx="573664" cy="3247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 rot="5400000">
            <a:off x="4413755" y="506556"/>
            <a:ext cx="476250" cy="3355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3482037" y="1664710"/>
            <a:ext cx="5487699" cy="11527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시작 좌표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(N // 2,</a:t>
            </a:r>
            <a:r>
              <a:rPr lang="ko-KR" altLang="en-US" sz="3500"/>
              <a:t> </a:t>
            </a:r>
            <a:r>
              <a:rPr lang="en-US" altLang="ko-KR" sz="3500"/>
              <a:t>0) = (n, 0)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/>
              <a:t>한 변의 길이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N // 2 = n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8" name=""/>
          <p:cNvSpPr txBox="1"/>
          <p:nvPr/>
        </p:nvSpPr>
        <p:spPr>
          <a:xfrm>
            <a:off x="608299" y="1708004"/>
            <a:ext cx="5487701" cy="11571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시작 좌표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(n,</a:t>
            </a:r>
            <a:r>
              <a:rPr lang="ko-KR" altLang="en-US" sz="3500"/>
              <a:t> </a:t>
            </a:r>
            <a:r>
              <a:rPr lang="en-US" altLang="ko-KR" sz="3500"/>
              <a:t>0)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/>
              <a:t>한 변의 길이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n</a:t>
            </a:r>
            <a:r>
              <a:rPr lang="ko-KR" altLang="en-US" sz="3500"/>
              <a:t> </a:t>
            </a:r>
            <a:r>
              <a:rPr lang="en-US" altLang="ko-KR" sz="3500"/>
              <a:t>//</a:t>
            </a:r>
            <a:r>
              <a:rPr lang="ko-KR" altLang="en-US" sz="3500"/>
              <a:t> </a:t>
            </a:r>
            <a:r>
              <a:rPr lang="en-US" altLang="ko-KR" sz="3500"/>
              <a:t>2</a:t>
            </a:r>
            <a:endParaRPr lang="en-US" altLang="ko-KR" sz="3500"/>
          </a:p>
        </p:txBody>
      </p:sp>
      <p:sp>
        <p:nvSpPr>
          <p:cNvPr id="9" name=""/>
          <p:cNvSpPr txBox="1"/>
          <p:nvPr/>
        </p:nvSpPr>
        <p:spPr>
          <a:xfrm>
            <a:off x="6096000" y="1708004"/>
            <a:ext cx="5487700" cy="11571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시작 좌표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(n,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 // 2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변의 길이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8300" y="4079297"/>
            <a:ext cx="5487700" cy="11575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시작 좌표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(n + n // 2,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0)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변의 길이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096000" y="4079297"/>
            <a:ext cx="6093836" cy="11575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시작 좌표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(n + n // 2,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 // 2)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변의 길이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12" name=""/>
          <p:cNvSpPr txBox="1"/>
          <p:nvPr/>
        </p:nvSpPr>
        <p:spPr>
          <a:xfrm>
            <a:off x="1266501" y="1329169"/>
            <a:ext cx="9658997" cy="2223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/>
              <a:t>좌상단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devide_conqure(r, c, n // 2)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우상단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devide_conqure(r, </a:t>
            </a:r>
            <a:r>
              <a:rPr lang="en-US" altLang="ko-KR" sz="3500">
                <a:solidFill>
                  <a:srgbClr val="ff0000"/>
                </a:solidFill>
              </a:rPr>
              <a:t>c + n // 2</a:t>
            </a:r>
            <a:r>
              <a:rPr lang="en-US" altLang="ko-KR" sz="3500"/>
              <a:t>, n // 2)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좌하단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devide_conqure(</a:t>
            </a:r>
            <a:r>
              <a:rPr lang="en-US" altLang="ko-KR" sz="3500">
                <a:solidFill>
                  <a:srgbClr val="ff0000"/>
                </a:solidFill>
              </a:rPr>
              <a:t>r + n // 2</a:t>
            </a:r>
            <a:r>
              <a:rPr lang="en-US" altLang="ko-KR" sz="3500"/>
              <a:t>, c, n // 2)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우하단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devide_conqure(</a:t>
            </a:r>
            <a:r>
              <a:rPr lang="en-US" altLang="ko-KR" sz="3500">
                <a:solidFill>
                  <a:srgbClr val="ff0000"/>
                </a:solidFill>
              </a:rPr>
              <a:t>r + n // 2</a:t>
            </a:r>
            <a:r>
              <a:rPr lang="en-US" altLang="ko-KR" sz="3500"/>
              <a:t>, </a:t>
            </a:r>
            <a:r>
              <a:rPr lang="en-US" altLang="ko-KR" sz="3500">
                <a:solidFill>
                  <a:srgbClr val="ff0000"/>
                </a:solidFill>
              </a:rPr>
              <a:t>c + n // 2</a:t>
            </a:r>
            <a:r>
              <a:rPr lang="en-US" altLang="ko-KR" sz="3500"/>
              <a:t>, n // 2)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6)</a:t>
            </a:r>
            <a:r>
              <a:rPr lang="ko-KR" altLang="en-US" sz="3600"/>
              <a:t> 색종이 만들기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349734" y="1134336"/>
            <a:ext cx="9492532" cy="4883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color = paper[r][c]</a:t>
            </a:r>
            <a:endParaRPr lang="en-US" altLang="ko-KR" sz="3500"/>
          </a:p>
          <a:p>
            <a:pPr>
              <a:defRPr/>
            </a:pPr>
            <a:r>
              <a:rPr lang="en-US" altLang="ko-KR" sz="3500">
                <a:solidFill>
                  <a:schemeClr val="tx1"/>
                </a:solidFill>
              </a:rPr>
              <a:t>for y in range(r, r+n):</a:t>
            </a:r>
            <a:endParaRPr lang="en-US" altLang="ko-KR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500">
                <a:solidFill>
                  <a:schemeClr val="tx1"/>
                </a:solidFill>
              </a:rPr>
              <a:t>    for x in range(c, c+n):</a:t>
            </a:r>
            <a:endParaRPr lang="en-US" altLang="ko-KR" sz="3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3500">
                <a:solidFill>
                  <a:schemeClr val="tx1"/>
                </a:solidFill>
              </a:rPr>
              <a:t>        </a:t>
            </a:r>
            <a:r>
              <a:rPr lang="en-US" altLang="ko-KR" sz="3500">
                <a:solidFill>
                  <a:srgbClr val="ff0000"/>
                </a:solidFill>
              </a:rPr>
              <a:t>if paper[y][x] != color:</a:t>
            </a:r>
            <a:endParaRPr lang="en-US" altLang="ko-KR" sz="35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3500"/>
              <a:t>            </a:t>
            </a:r>
            <a:r>
              <a:rPr lang="en-US" altLang="ko-KR" sz="3500"/>
              <a:t>devide_conqure(r, c, n // 2)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            </a:t>
            </a:r>
            <a:r>
              <a:rPr lang="en-US" altLang="ko-KR" sz="3500"/>
              <a:t>devide_conqure(r, </a:t>
            </a:r>
            <a:r>
              <a:rPr lang="en-US" altLang="ko-KR" sz="3500">
                <a:solidFill>
                  <a:srgbClr val="ff0000"/>
                </a:solidFill>
              </a:rPr>
              <a:t>c + n // 2</a:t>
            </a:r>
            <a:r>
              <a:rPr lang="en-US" altLang="ko-KR" sz="3500"/>
              <a:t>, n // 2)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            </a:t>
            </a:r>
            <a:r>
              <a:rPr lang="en-US" altLang="ko-KR" sz="3500"/>
              <a:t>devide_conqure(</a:t>
            </a:r>
            <a:r>
              <a:rPr lang="en-US" altLang="ko-KR" sz="3500">
                <a:solidFill>
                  <a:srgbClr val="ff0000"/>
                </a:solidFill>
              </a:rPr>
              <a:t>r + n // 2</a:t>
            </a:r>
            <a:r>
              <a:rPr lang="en-US" altLang="ko-KR" sz="3500"/>
              <a:t>, c, n // 2)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            </a:t>
            </a:r>
            <a:r>
              <a:rPr lang="en-US" altLang="ko-KR" sz="3500"/>
              <a:t>devide_conqure(</a:t>
            </a:r>
            <a:r>
              <a:rPr lang="en-US" altLang="ko-KR" sz="3500">
                <a:solidFill>
                  <a:srgbClr val="ff0000"/>
                </a:solidFill>
              </a:rPr>
              <a:t>r + n // 2</a:t>
            </a:r>
            <a:r>
              <a:rPr lang="en-US" altLang="ko-KR" sz="3500"/>
              <a:t>, </a:t>
            </a:r>
            <a:r>
              <a:rPr lang="en-US" altLang="ko-KR" sz="3500">
                <a:solidFill>
                  <a:srgbClr val="ff0000"/>
                </a:solidFill>
              </a:rPr>
              <a:t>c + n // 2</a:t>
            </a:r>
            <a:r>
              <a:rPr lang="en-US" altLang="ko-KR" sz="3500"/>
              <a:t>, n // 2)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            </a:t>
            </a:r>
            <a:r>
              <a:rPr lang="en-US" altLang="ko-KR" sz="3500">
                <a:solidFill>
                  <a:srgbClr val="0000ff"/>
                </a:solidFill>
              </a:rPr>
              <a:t>return</a:t>
            </a:r>
            <a:endParaRPr lang="en-US" altLang="ko-KR" sz="35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max(41,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49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44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36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26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32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47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43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28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22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일차원 리스트 입력받기</a:t>
            </a:r>
            <a:endParaRPr lang="ko-KR" altLang="en-US" sz="4500"/>
          </a:p>
        </p:txBody>
      </p:sp>
      <p:sp>
        <p:nvSpPr>
          <p:cNvPr id="7" name=""/>
          <p:cNvSpPr txBox="1"/>
          <p:nvPr/>
        </p:nvSpPr>
        <p:spPr>
          <a:xfrm>
            <a:off x="2697307" y="3040942"/>
            <a:ext cx="6797386" cy="7766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list(map(int, input().split()))</a:t>
            </a:r>
            <a:endParaRPr lang="en-US" altLang="ko-KR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35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max(49,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35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 = 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585224" y="1163444"/>
          <a:ext cx="502155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880980" y="1437409"/>
            <a:ext cx="3182215" cy="4656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ans =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49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9" name=""/>
          <p:cNvSpPr txBox="1"/>
          <p:nvPr/>
        </p:nvSpPr>
        <p:spPr>
          <a:xfrm>
            <a:off x="3276383" y="1210108"/>
            <a:ext cx="5639234" cy="11501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500"/>
              <a:t>r</a:t>
            </a:r>
            <a:r>
              <a:rPr lang="ko-KR" altLang="en-US" sz="3500"/>
              <a:t>의 범위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0</a:t>
            </a:r>
            <a:r>
              <a:rPr lang="ko-KR" altLang="en-US" sz="3500"/>
              <a:t> </a:t>
            </a:r>
            <a:r>
              <a:rPr lang="en-US" altLang="ko-KR" sz="3500"/>
              <a:t>~</a:t>
            </a:r>
            <a:r>
              <a:rPr lang="ko-KR" altLang="en-US" sz="3500"/>
              <a:t> </a:t>
            </a:r>
            <a:r>
              <a:rPr lang="en-US" altLang="ko-KR" sz="3500"/>
              <a:t>(N - M)</a:t>
            </a:r>
            <a:endParaRPr lang="en-US" altLang="ko-KR" sz="3500"/>
          </a:p>
          <a:p>
            <a:pPr algn="ctr">
              <a:defRPr/>
            </a:pPr>
            <a:r>
              <a:rPr lang="en-US" altLang="ko-KR" sz="3500"/>
              <a:t>c</a:t>
            </a:r>
            <a:r>
              <a:rPr lang="ko-KR" altLang="en-US" sz="3500"/>
              <a:t>의 범위</a:t>
            </a: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0</a:t>
            </a:r>
            <a:r>
              <a:rPr lang="ko-KR" altLang="en-US" sz="3500"/>
              <a:t> </a:t>
            </a:r>
            <a:r>
              <a:rPr lang="en-US" altLang="ko-KR" sz="3500"/>
              <a:t>~</a:t>
            </a:r>
            <a:r>
              <a:rPr lang="ko-KR" altLang="en-US" sz="3500"/>
              <a:t> </a:t>
            </a:r>
            <a:r>
              <a:rPr lang="en-US" altLang="ko-KR" sz="3500"/>
              <a:t>(N - M)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423445" y="1255739"/>
            <a:ext cx="9345109" cy="1152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r in range(</a:t>
            </a:r>
            <a:r>
              <a:rPr lang="en-US" altLang="ko-KR" sz="3500">
                <a:solidFill>
                  <a:srgbClr val="ff0000"/>
                </a:solidFill>
              </a:rPr>
              <a:t>N - M + 1</a:t>
            </a:r>
            <a:r>
              <a:rPr lang="en-US" altLang="ko-KR" sz="3500"/>
              <a:t>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for c in range(</a:t>
            </a:r>
            <a:r>
              <a:rPr lang="en-US" altLang="ko-KR" sz="3500">
                <a:solidFill>
                  <a:srgbClr val="ff0000"/>
                </a:solidFill>
              </a:rPr>
              <a:t>N - M + 1</a:t>
            </a:r>
            <a:r>
              <a:rPr lang="en-US" altLang="ko-KR" sz="3500"/>
              <a:t>):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9" name=""/>
          <p:cNvSpPr txBox="1"/>
          <p:nvPr/>
        </p:nvSpPr>
        <p:spPr>
          <a:xfrm>
            <a:off x="1869280" y="1212013"/>
            <a:ext cx="8453440" cy="22246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500"/>
              <a:t>(r, c)</a:t>
            </a:r>
            <a:r>
              <a:rPr lang="ko-KR" altLang="en-US" sz="3500"/>
              <a:t>가 </a:t>
            </a:r>
            <a:r>
              <a:rPr lang="en-US" altLang="ko-KR" sz="3500"/>
              <a:t>(r’, c’)</a:t>
            </a:r>
            <a:r>
              <a:rPr lang="ko-KR" altLang="en-US" sz="3500"/>
              <a:t> 로 정해졌을 때</a:t>
            </a:r>
            <a:r>
              <a:rPr lang="en-US" altLang="ko-KR" sz="3500"/>
              <a:t>,</a:t>
            </a:r>
            <a:r>
              <a:rPr lang="ko-KR" altLang="en-US" sz="3500"/>
              <a:t> 검토 범위는</a:t>
            </a:r>
            <a:r>
              <a:rPr lang="en-US" altLang="ko-KR" sz="3500"/>
              <a:t>?</a:t>
            </a:r>
            <a:endParaRPr lang="en-US" altLang="ko-KR" sz="3500"/>
          </a:p>
          <a:p>
            <a:pPr algn="ctr">
              <a:defRPr/>
            </a:pPr>
            <a:endParaRPr lang="en-US" altLang="ko-KR" sz="3500"/>
          </a:p>
          <a:p>
            <a:pPr algn="ctr">
              <a:defRPr/>
            </a:pPr>
            <a:r>
              <a:rPr lang="en-US" altLang="ko-KR" sz="3500"/>
              <a:t>r’ ~ (r’ + M)</a:t>
            </a:r>
            <a:endParaRPr lang="en-US" altLang="ko-KR" sz="3500"/>
          </a:p>
          <a:p>
            <a:pPr algn="ctr">
              <a:defRPr/>
            </a:pPr>
            <a:r>
              <a:rPr lang="en-US" altLang="ko-KR" sz="3500"/>
              <a:t>c’ ~ (c’ + M)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구현 </a:t>
            </a:r>
            <a:r>
              <a:rPr lang="en-US" altLang="ko-KR" sz="4500"/>
              <a:t>1)</a:t>
            </a:r>
            <a:r>
              <a:rPr lang="ko-KR" altLang="en-US" sz="4500"/>
              <a:t> </a:t>
            </a:r>
            <a:r>
              <a:rPr lang="en-US" altLang="ko-KR" sz="4500"/>
              <a:t>4</a:t>
            </a:r>
            <a:r>
              <a:rPr lang="ko-KR" altLang="en-US" sz="4500"/>
              <a:t>중 </a:t>
            </a:r>
            <a:r>
              <a:rPr lang="en-US" altLang="ko-KR" sz="4500"/>
              <a:t>for</a:t>
            </a:r>
            <a:r>
              <a:rPr lang="ko-KR" altLang="en-US" sz="4500"/>
              <a:t>문 작성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423445" y="1255739"/>
            <a:ext cx="9345109" cy="3285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r in range(</a:t>
            </a:r>
            <a:r>
              <a:rPr lang="en-US" altLang="ko-KR" sz="3500">
                <a:solidFill>
                  <a:srgbClr val="ff0000"/>
                </a:solidFill>
              </a:rPr>
              <a:t>N - M + 1</a:t>
            </a:r>
            <a:r>
              <a:rPr lang="en-US" altLang="ko-KR" sz="3500"/>
              <a:t>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for c in range(</a:t>
            </a:r>
            <a:r>
              <a:rPr lang="en-US" altLang="ko-KR" sz="3500">
                <a:solidFill>
                  <a:srgbClr val="ff0000"/>
                </a:solidFill>
              </a:rPr>
              <a:t>N - M + 1</a:t>
            </a:r>
            <a:r>
              <a:rPr lang="en-US" altLang="ko-KR" sz="3500"/>
              <a:t>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    </a:t>
            </a:r>
            <a:r>
              <a:rPr lang="en-US" altLang="ko-KR" sz="3500">
                <a:solidFill>
                  <a:schemeClr val="accent2"/>
                </a:solidFill>
              </a:rPr>
              <a:t>tmp = 0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    for y in range(</a:t>
            </a:r>
            <a:r>
              <a:rPr lang="en-US" altLang="ko-KR" sz="3500">
                <a:solidFill>
                  <a:srgbClr val="0000ff"/>
                </a:solidFill>
              </a:rPr>
              <a:t>r, r + M</a:t>
            </a:r>
            <a:r>
              <a:rPr lang="en-US" altLang="ko-KR" sz="3500"/>
              <a:t>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        for x in range(</a:t>
            </a:r>
            <a:r>
              <a:rPr lang="en-US" altLang="ko-KR" sz="3500">
                <a:solidFill>
                  <a:srgbClr val="0000ff"/>
                </a:solidFill>
              </a:rPr>
              <a:t>c, c + M</a:t>
            </a:r>
            <a:r>
              <a:rPr lang="en-US" altLang="ko-KR" sz="3500"/>
              <a:t>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            tmp += board[y][x]</a:t>
            </a:r>
            <a:endParaRPr lang="en-US" altLang="ko-KR" sz="3500"/>
          </a:p>
        </p:txBody>
      </p:sp>
      <p:sp>
        <p:nvSpPr>
          <p:cNvPr id="7" name=""/>
          <p:cNvSpPr txBox="1"/>
          <p:nvPr/>
        </p:nvSpPr>
        <p:spPr>
          <a:xfrm>
            <a:off x="8093002" y="1588943"/>
            <a:ext cx="3030682" cy="4665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기준을 먼저 짚고</a:t>
            </a:r>
            <a:endParaRPr lang="ko-KR" altLang="en-US" sz="2500"/>
          </a:p>
        </p:txBody>
      </p:sp>
      <p:sp>
        <p:nvSpPr>
          <p:cNvPr id="9" name=""/>
          <p:cNvSpPr txBox="1"/>
          <p:nvPr/>
        </p:nvSpPr>
        <p:spPr>
          <a:xfrm>
            <a:off x="8093001" y="3195724"/>
            <a:ext cx="3333751" cy="4694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거기서부터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M*M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탐색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423445" y="1970115"/>
            <a:ext cx="9345109" cy="7711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구현 </a:t>
            </a:r>
            <a:r>
              <a:rPr lang="en-US" altLang="ko-KR" sz="4500"/>
              <a:t>2)</a:t>
            </a:r>
            <a:r>
              <a:rPr lang="ko-KR" altLang="en-US" sz="4500"/>
              <a:t> </a:t>
            </a:r>
            <a:r>
              <a:rPr lang="en-US" altLang="ko-KR" sz="4500"/>
              <a:t>for</a:t>
            </a:r>
            <a:r>
              <a:rPr lang="ko-KR" altLang="en-US" sz="4500"/>
              <a:t>문 활용한 한 줄 작성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1650639" y="1210020"/>
            <a:ext cx="8890722" cy="2218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for r in range(</a:t>
            </a:r>
            <a:r>
              <a:rPr lang="en-US" altLang="ko-KR" sz="3500">
                <a:solidFill>
                  <a:srgbClr val="ff0000"/>
                </a:solidFill>
              </a:rPr>
              <a:t>N - M + 1</a:t>
            </a:r>
            <a:r>
              <a:rPr lang="en-US" altLang="ko-KR" sz="3500"/>
              <a:t>):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for c in range(</a:t>
            </a:r>
            <a:r>
              <a:rPr lang="en-US" altLang="ko-KR" sz="3500">
                <a:solidFill>
                  <a:srgbClr val="0000ff"/>
                </a:solidFill>
              </a:rPr>
              <a:t>N - M + 1</a:t>
            </a:r>
            <a:r>
              <a:rPr lang="en-US" altLang="ko-KR" sz="3500">
                <a:solidFill>
                  <a:schemeClr val="dk1"/>
                </a:solidFill>
              </a:rPr>
              <a:t>)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    </a:t>
            </a:r>
            <a:r>
              <a:rPr lang="en-US" altLang="ko-KR" sz="3500">
                <a:solidFill>
                  <a:schemeClr val="accent2"/>
                </a:solidFill>
              </a:rPr>
              <a:t>tmp = sum(board[y][x] </a:t>
            </a:r>
            <a:r>
              <a:rPr lang="en-US" altLang="ko-KR" sz="3500">
                <a:solidFill>
                  <a:srgbClr val="ff0000"/>
                </a:solidFill>
              </a:rPr>
              <a:t>for y in range(r, r+M)</a:t>
            </a:r>
            <a:r>
              <a:rPr lang="en-US" altLang="ko-KR" sz="3500">
                <a:solidFill>
                  <a:schemeClr val="accent2"/>
                </a:solidFill>
              </a:rPr>
              <a:t> </a:t>
            </a:r>
            <a:r>
              <a:rPr lang="en-US" altLang="ko-KR" sz="3500">
                <a:solidFill>
                  <a:srgbClr val="0000ff"/>
                </a:solidFill>
              </a:rPr>
              <a:t>for x in range(c, c+M)</a:t>
            </a:r>
            <a:r>
              <a:rPr lang="en-US" altLang="ko-KR" sz="3500">
                <a:solidFill>
                  <a:schemeClr val="accent2"/>
                </a:solidFill>
              </a:rPr>
              <a:t>)</a:t>
            </a:r>
            <a:endParaRPr lang="en-US" altLang="ko-KR" sz="35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일차원 리스트 </a:t>
            </a:r>
            <a:r>
              <a:rPr lang="en-US" altLang="ko-KR" sz="4500"/>
              <a:t>N</a:t>
            </a:r>
            <a:r>
              <a:rPr lang="ko-KR" altLang="en-US" sz="4500"/>
              <a:t>번 입력받기</a:t>
            </a:r>
            <a:endParaRPr lang="ko-KR" altLang="en-US" sz="4500"/>
          </a:p>
        </p:txBody>
      </p:sp>
      <p:sp>
        <p:nvSpPr>
          <p:cNvPr id="7" name=""/>
          <p:cNvSpPr txBox="1"/>
          <p:nvPr/>
        </p:nvSpPr>
        <p:spPr>
          <a:xfrm>
            <a:off x="609599" y="3040942"/>
            <a:ext cx="11342113" cy="7766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[list(map(int, input().split()))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for _ in range(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)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</a:t>
            </a:r>
            <a:endPara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969" y="941388"/>
            <a:ext cx="11854306" cy="406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9967" y="0"/>
            <a:ext cx="11272065" cy="6634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sp>
        <p:nvSpPr>
          <p:cNvPr id="6" name=""/>
          <p:cNvSpPr txBox="1"/>
          <p:nvPr/>
        </p:nvSpPr>
        <p:spPr>
          <a:xfrm>
            <a:off x="1016524" y="1407274"/>
            <a:ext cx="10158952" cy="22198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입력받기</a:t>
            </a:r>
            <a:endParaRPr lang="ko-KR" altLang="en-US" sz="35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board = [list(map(int, input().split()))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for _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Calibri"/>
                <a:ea typeface="맑은 고딕"/>
                <a:cs typeface="Times New Roman"/>
              </a:rPr>
              <a:t>)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줄에 걸쳐 받기 때문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!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sp>
        <p:nvSpPr>
          <p:cNvPr id="6" name=""/>
          <p:cNvSpPr txBox="1"/>
          <p:nvPr/>
        </p:nvSpPr>
        <p:spPr>
          <a:xfrm>
            <a:off x="1016524" y="1407274"/>
            <a:ext cx="10158952" cy="27532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델타탐색 셋팅</a:t>
            </a:r>
            <a:endParaRPr lang="ko-KR" altLang="en-US" sz="3500"/>
          </a:p>
          <a:p>
            <a:pPr algn="ctr">
              <a:defRPr/>
            </a:pPr>
            <a:endParaRPr lang="ko-KR" altLang="en-US" sz="3500"/>
          </a:p>
          <a:p>
            <a:pPr algn="ctr">
              <a:defRPr/>
            </a:pPr>
            <a:r>
              <a:rPr lang="ko-KR" altLang="en-US" sz="3500"/>
              <a:t>         상</a:t>
            </a:r>
            <a:r>
              <a:rPr lang="en-US" altLang="ko-KR" sz="3500"/>
              <a:t>,</a:t>
            </a:r>
            <a:r>
              <a:rPr lang="ko-KR" altLang="en-US" sz="3500"/>
              <a:t> 하</a:t>
            </a:r>
            <a:r>
              <a:rPr lang="en-US" altLang="ko-KR" sz="3500"/>
              <a:t>,</a:t>
            </a:r>
            <a:r>
              <a:rPr lang="ko-KR" altLang="en-US" sz="3500"/>
              <a:t> 좌</a:t>
            </a:r>
            <a:r>
              <a:rPr lang="en-US" altLang="ko-KR" sz="3500"/>
              <a:t>,</a:t>
            </a:r>
            <a:r>
              <a:rPr lang="ko-KR" altLang="en-US" sz="3500"/>
              <a:t> 우</a:t>
            </a:r>
            <a:endParaRPr lang="ko-KR" altLang="en-US" sz="35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dr = [-1,   1,   0,   0]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dc = [0,   0,   -1,   1]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sp>
        <p:nvSpPr>
          <p:cNvPr id="6" name=""/>
          <p:cNvSpPr txBox="1"/>
          <p:nvPr/>
        </p:nvSpPr>
        <p:spPr>
          <a:xfrm>
            <a:off x="1016524" y="1407274"/>
            <a:ext cx="10158952" cy="6196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델타탐색은 </a:t>
            </a:r>
            <a:r>
              <a:rPr lang="ko-KR" altLang="en-US" sz="3500">
                <a:solidFill>
                  <a:srgbClr val="ff0000"/>
                </a:solidFill>
              </a:rPr>
              <a:t>문제 맨 위</a:t>
            </a:r>
            <a:r>
              <a:rPr lang="ko-KR" altLang="en-US" sz="3500"/>
              <a:t>에 셋팅해두자</a:t>
            </a:r>
            <a:r>
              <a:rPr lang="en-US" altLang="ko-KR" sz="3500"/>
              <a:t>!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0" cy="2489313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N * M</a:t>
            </a:r>
            <a:r>
              <a:rPr lang="ko-KR" altLang="en-US" sz="4500"/>
              <a:t>의 경우에는</a:t>
            </a:r>
            <a:r>
              <a:rPr lang="en-US" altLang="ko-KR" sz="4500"/>
              <a:t>?</a:t>
            </a:r>
            <a:endParaRPr lang="en-US" altLang="ko-KR" sz="4500"/>
          </a:p>
        </p:txBody>
      </p:sp>
      <p:sp>
        <p:nvSpPr>
          <p:cNvPr id="7" name=""/>
          <p:cNvSpPr txBox="1"/>
          <p:nvPr/>
        </p:nvSpPr>
        <p:spPr>
          <a:xfrm>
            <a:off x="609599" y="3040942"/>
            <a:ext cx="11342113" cy="7766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항상 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행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이 기준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163444"/>
          <a:ext cx="5021551" cy="248931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522067" y="1299034"/>
            <a:ext cx="7147865" cy="32901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r in range(N):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for c in range(M):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    cnt = board[r][c]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for d in range(4):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       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nr, nc = r + dr[d], c + dc[d]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           cnt += board[nr][nc]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01676" y="1653885"/>
            <a:ext cx="2775020" cy="472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기준을 잡고</a:t>
            </a:r>
            <a:endParaRPr lang="ko-KR" altLang="en-US" sz="2500"/>
          </a:p>
        </p:txBody>
      </p:sp>
      <p:sp>
        <p:nvSpPr>
          <p:cNvPr id="12" name=""/>
          <p:cNvSpPr txBox="1"/>
          <p:nvPr/>
        </p:nvSpPr>
        <p:spPr>
          <a:xfrm>
            <a:off x="9101676" y="3195659"/>
            <a:ext cx="1939527" cy="4695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델타탐색</a:t>
            </a:r>
            <a:r>
              <a:rPr lang="en-US" altLang="ko-KR" sz="2500"/>
              <a:t>!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주어진 범위를 벗어나는 문제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585224" y="1856172"/>
          <a:ext cx="5021550" cy="2489313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/>
          <p:nvPr/>
        </p:nvSpPr>
        <p:spPr>
          <a:xfrm rot="16200000">
            <a:off x="3888292" y="1329170"/>
            <a:ext cx="427182" cy="37883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8777432" y="3765405"/>
            <a:ext cx="427182" cy="3788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 rot="5400000">
            <a:off x="7884029" y="4513118"/>
            <a:ext cx="427182" cy="3788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 rot="10800000">
            <a:off x="3012424" y="2109354"/>
            <a:ext cx="427182" cy="3788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조건 걸기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0 &lt;= nr &lt; N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and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Calibri"/>
                <a:ea typeface="맑은 고딕"/>
                <a:cs typeface="Times New Roman"/>
              </a:rPr>
              <a:t>0 &lt;= nc &lt; M</a:t>
            </a:r>
            <a:endPara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<a:solidFill>
                <a:schemeClr val="accent1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522067" y="1299034"/>
            <a:ext cx="7147865" cy="38235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r in range(N):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for c in range(M):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    cnt = board[r][c]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       for d in range(4):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           nr, nc = r + dr[d], c + dc[d]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          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if 0 &lt;= nr &lt; N and 0 &lt;= nc &lt; M: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               cnt += board[nr][nc]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101676" y="1653885"/>
            <a:ext cx="2775020" cy="4721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기준을 잡고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19422" y="3855914"/>
            <a:ext cx="2357274" cy="8475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조건이 맞다면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델타탐색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101676" y="2956819"/>
            <a:ext cx="2775020" cy="4721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네 방향을 봐서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5" y="1994569"/>
          <a:ext cx="5021550" cy="2489313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9137506" y="3003732"/>
            <a:ext cx="2208068" cy="4709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N</a:t>
            </a:r>
            <a:r>
              <a:rPr lang="ko-KR" altLang="en-US" sz="2500"/>
              <a:t>줄 받기 때문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23445" y="1970115"/>
            <a:ext cx="9345109" cy="7711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이차원 리스트 패딩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580914" y="1466513"/>
          <a:ext cx="703017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09600" y="1573443"/>
            <a:ext cx="10972798" cy="11578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미리 틀 짜기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board = [[0 for _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M+2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)] for _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N+2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580914" y="1466513"/>
          <a:ext cx="703017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585803" y="1737706"/>
            <a:ext cx="9020394" cy="16912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입력받아 갖다 붙이기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!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i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1, N+1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board[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][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Calibri"/>
                <a:ea typeface="맑은 고딕"/>
                <a:cs typeface="Times New Roman"/>
              </a:rPr>
              <a:t>1:M+1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 =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Calibri"/>
                <a:ea typeface="맑은 고딕"/>
                <a:cs typeface="Times New Roman"/>
              </a:rPr>
              <a:t>map(int, input().split())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chemeClr val="accent1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580914" y="1466513"/>
          <a:ext cx="7030170" cy="414885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580914" y="1466513"/>
          <a:ext cx="703017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580914" y="1466513"/>
          <a:ext cx="703017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580914" y="1466513"/>
          <a:ext cx="7030170" cy="4148855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2580914" y="1466513"/>
          <a:ext cx="7030171" cy="4148859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0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5" y="1994569"/>
          <a:ext cx="5021550" cy="2489313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9137506" y="3003732"/>
            <a:ext cx="2208068" cy="4709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N</a:t>
            </a:r>
            <a:r>
              <a:rPr lang="ko-KR" altLang="en-US" sz="2500"/>
              <a:t>줄 받기 때문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050021" y="1973926"/>
            <a:ext cx="10091957" cy="14626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r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의 범위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N</a:t>
            </a:r>
            <a:endPara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의 범위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1~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M</a:t>
            </a:r>
            <a:endPara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423445" y="1970115"/>
            <a:ext cx="9345109" cy="7711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조건을 걸 필요가 없어짐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2)</a:t>
            </a:r>
            <a:r>
              <a:rPr lang="ko-KR" altLang="en-US" sz="3600"/>
              <a:t> 풍선팡 </a:t>
            </a:r>
            <a:r>
              <a:rPr lang="en-US" altLang="ko-KR" sz="3600"/>
              <a:t>2</a:t>
            </a:r>
            <a:endParaRPr lang="en-US" altLang="ko-KR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522067" y="1299034"/>
            <a:ext cx="7147865" cy="32901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r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1, N+1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for c in range(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1, M+1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    cnt = board[r][c]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       for d in range(4):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           nr, nc = r + dr[d], c + dc[d]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               cnt += board[nr][nc]</a:t>
            </a:r>
            <a:endPara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101676" y="1653885"/>
            <a:ext cx="2775020" cy="4721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기준을 잡고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101676" y="2956819"/>
            <a:ext cx="2775020" cy="4721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네 방향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델타탐색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88" y="941388"/>
            <a:ext cx="11745624" cy="4478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533" y="141918"/>
            <a:ext cx="11660933" cy="4636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3281688" y="1587549"/>
            <a:ext cx="5628624" cy="6203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풀이 </a:t>
            </a:r>
            <a:r>
              <a:rPr lang="en-US" altLang="ko-KR" sz="3500"/>
              <a:t>1)</a:t>
            </a:r>
            <a:r>
              <a:rPr lang="ko-KR" altLang="en-US" sz="3500"/>
              <a:t> </a:t>
            </a:r>
            <a:r>
              <a:rPr lang="en-US" altLang="ko-KR" sz="3500"/>
              <a:t>while </a:t>
            </a:r>
            <a:r>
              <a:rPr lang="ko-KR" altLang="en-US" sz="3500"/>
              <a:t>문을 통한 풀이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6203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종료 조건</a:t>
            </a:r>
            <a:r>
              <a:rPr lang="en-US" altLang="ko-KR" sz="3500"/>
              <a:t>:</a:t>
            </a:r>
            <a:r>
              <a:rPr lang="ko-KR" altLang="en-US" sz="3500"/>
              <a:t> 타겟을 찾을 때까지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6203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500"/>
              <a:t>while c != target: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11535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탐색지가 타겟보다 크다면</a:t>
            </a:r>
            <a:r>
              <a:rPr lang="en-US" altLang="ko-KR" sz="3500"/>
              <a:t>?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>
                <a:solidFill>
                  <a:srgbClr val="ff0000"/>
                </a:solidFill>
              </a:rPr>
              <a:t>오른쪽 갱신</a:t>
            </a:r>
            <a:endParaRPr lang="ko-KR" altLang="en-US" sz="3500">
              <a:solidFill>
                <a:srgbClr val="ff0000"/>
              </a:solidFill>
            </a:endParaRPr>
          </a:p>
        </p:txBody>
      </p:sp>
      <p:cxnSp>
        <p:nvCxnSpPr>
          <p:cNvPr id="6" name=""/>
          <p:cNvCxnSpPr/>
          <p:nvPr/>
        </p:nvCxnSpPr>
        <p:spPr>
          <a:xfrm flipV="1">
            <a:off x="1168464" y="3343841"/>
            <a:ext cx="9505188" cy="28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824243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l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751779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0330382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759044" y="3568763"/>
            <a:ext cx="1282575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target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>
            <a:off x="1168464" y="4546157"/>
            <a:ext cx="49275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824243" y="4807956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l’ = 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751779" y="4807956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r’ = 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056111" y="4807956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11535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탐색지가 타겟보다 작다면</a:t>
            </a:r>
            <a:r>
              <a:rPr lang="en-US" altLang="ko-KR" sz="3500"/>
              <a:t>?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>
                <a:solidFill>
                  <a:srgbClr val="ff0000"/>
                </a:solidFill>
              </a:rPr>
              <a:t>왼쪽 갱신</a:t>
            </a:r>
            <a:endParaRPr lang="ko-KR" altLang="en-US" sz="3500">
              <a:solidFill>
                <a:srgbClr val="ff0000"/>
              </a:solidFill>
            </a:endParaRPr>
          </a:p>
        </p:txBody>
      </p:sp>
      <p:cxnSp>
        <p:nvCxnSpPr>
          <p:cNvPr id="6" name=""/>
          <p:cNvCxnSpPr/>
          <p:nvPr/>
        </p:nvCxnSpPr>
        <p:spPr>
          <a:xfrm flipV="1">
            <a:off x="1168464" y="3343841"/>
            <a:ext cx="9505188" cy="28292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7" name=""/>
          <p:cNvSpPr txBox="1"/>
          <p:nvPr/>
        </p:nvSpPr>
        <p:spPr>
          <a:xfrm>
            <a:off x="824243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751779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0330382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856807" y="3568763"/>
            <a:ext cx="1282576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target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flipV="1">
            <a:off x="5922008" y="4517863"/>
            <a:ext cx="4752594" cy="9431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12" name=""/>
          <p:cNvSpPr txBox="1"/>
          <p:nvPr/>
        </p:nvSpPr>
        <p:spPr>
          <a:xfrm>
            <a:off x="5577788" y="478909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l’ = 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0329431" y="478909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r’ = 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954084" y="4789093"/>
            <a:ext cx="688442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585225" y="1994569"/>
          <a:ext cx="5021550" cy="2489313"/>
        </p:xfrm>
        <a:graphic>
          <a:graphicData uri="http://schemas.openxmlformats.org/drawingml/2006/table">
            <a:tbl>
              <a:tblPr firstRow="1" bandRow="1"/>
              <a:tblGrid>
                <a:gridCol w="1004310"/>
                <a:gridCol w="1004310"/>
                <a:gridCol w="1004310"/>
                <a:gridCol w="1004310"/>
                <a:gridCol w="1004310"/>
              </a:tblGrid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7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13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9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8</a:t>
                      </a:r>
                      <a:endParaRPr lang="en-US" altLang="ko-KR" sz="2500" spc="0"/>
                    </a:p>
                  </a:txBody>
                  <a:tcPr marL="91440" marR="91440" anchor="ctr"/>
                </a:tc>
              </a:tr>
              <a:tr h="8297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4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11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12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spc="0"/>
                        <a:t>6</a:t>
                      </a:r>
                      <a:endParaRPr lang="en-US" altLang="ko-KR" sz="2500" spc="0"/>
                    </a:p>
                  </a:txBody>
                  <a:tcPr marL="91440" marR="9144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9137506" y="3003732"/>
            <a:ext cx="2208068" cy="4709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N</a:t>
            </a:r>
            <a:r>
              <a:rPr lang="ko-KR" altLang="en-US" sz="2500"/>
              <a:t>줄 받기 때문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32871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while c != target:</a:t>
            </a:r>
            <a:endParaRPr lang="en-US" altLang="ko-KR" sz="3500"/>
          </a:p>
          <a:p>
            <a:pPr>
              <a:defRPr/>
            </a:pPr>
            <a:r>
              <a:rPr lang="ko-KR" altLang="en-US" sz="3500"/>
              <a:t>    </a:t>
            </a:r>
            <a:r>
              <a:rPr lang="en-US" altLang="ko-KR" sz="3500"/>
              <a:t>if </a:t>
            </a:r>
            <a:r>
              <a:rPr lang="en-US" altLang="ko-KR" sz="3500">
                <a:solidFill>
                  <a:srgbClr val="ff0000"/>
                </a:solidFill>
              </a:rPr>
              <a:t>c &gt; target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    </a:t>
            </a:r>
            <a:r>
              <a:rPr lang="en-US" altLang="ko-KR" sz="3500">
                <a:solidFill>
                  <a:srgbClr val="ff0000"/>
                </a:solidFill>
              </a:rPr>
              <a:t>r = c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elif </a:t>
            </a:r>
            <a:r>
              <a:rPr lang="en-US" altLang="ko-KR" sz="3500">
                <a:solidFill>
                  <a:srgbClr val="0000ff"/>
                </a:solidFill>
              </a:rPr>
              <a:t>c &lt; target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    </a:t>
            </a:r>
            <a:r>
              <a:rPr lang="en-US" altLang="ko-KR" sz="3500">
                <a:solidFill>
                  <a:srgbClr val="0000ff"/>
                </a:solidFill>
              </a:rPr>
              <a:t>l = c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c = int((l + r) / 2)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3281688" y="1587549"/>
            <a:ext cx="5628624" cy="6203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풀이 </a:t>
            </a:r>
            <a:r>
              <a:rPr lang="en-US" altLang="ko-KR" sz="3500"/>
              <a:t>2)</a:t>
            </a:r>
            <a:r>
              <a:rPr lang="ko-KR" altLang="en-US" sz="3500"/>
              <a:t> 재귀를 통한 풀이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6203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500"/>
              <a:t>return</a:t>
            </a:r>
            <a:r>
              <a:rPr lang="ko-KR" altLang="en-US" sz="3500"/>
              <a:t> 조건</a:t>
            </a:r>
            <a:r>
              <a:rPr lang="en-US" altLang="ko-KR" sz="3500"/>
              <a:t>:</a:t>
            </a:r>
            <a:r>
              <a:rPr lang="ko-KR" altLang="en-US" sz="3500"/>
              <a:t> 타겟을 찾을 때까지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1153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if c == target: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return cnt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11535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탐색지가 타겟보다 크다면</a:t>
            </a:r>
            <a:r>
              <a:rPr lang="en-US" altLang="ko-KR" sz="3500"/>
              <a:t>?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>
                <a:solidFill>
                  <a:srgbClr val="ff0000"/>
                </a:solidFill>
              </a:rPr>
              <a:t>왼쪽 절반 재귀</a:t>
            </a:r>
            <a:endParaRPr lang="ko-KR" altLang="en-US" sz="3500">
              <a:solidFill>
                <a:srgbClr val="ff0000"/>
              </a:solidFill>
            </a:endParaRPr>
          </a:p>
        </p:txBody>
      </p:sp>
      <p:cxnSp>
        <p:nvCxnSpPr>
          <p:cNvPr id="6" name=""/>
          <p:cNvCxnSpPr/>
          <p:nvPr/>
        </p:nvCxnSpPr>
        <p:spPr>
          <a:xfrm flipV="1">
            <a:off x="1168464" y="3343841"/>
            <a:ext cx="9505188" cy="28292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7" name=""/>
          <p:cNvSpPr txBox="1"/>
          <p:nvPr/>
        </p:nvSpPr>
        <p:spPr>
          <a:xfrm>
            <a:off x="824243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751779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0330382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759044" y="3568763"/>
            <a:ext cx="1282575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target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>
            <a:off x="1168464" y="4546157"/>
            <a:ext cx="4927536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12" name=""/>
          <p:cNvSpPr txBox="1"/>
          <p:nvPr/>
        </p:nvSpPr>
        <p:spPr>
          <a:xfrm>
            <a:off x="824243" y="4807956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751779" y="4807956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056111" y="4807956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11535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탐색지가 타겟보다 작다면</a:t>
            </a:r>
            <a:r>
              <a:rPr lang="en-US" altLang="ko-KR" sz="3500"/>
              <a:t>?</a:t>
            </a:r>
            <a:endParaRPr lang="en-US" altLang="ko-KR" sz="3500"/>
          </a:p>
          <a:p>
            <a:pPr algn="ctr">
              <a:defRPr/>
            </a:pPr>
            <a:r>
              <a:rPr lang="ko-KR" altLang="en-US" sz="3500">
                <a:solidFill>
                  <a:srgbClr val="ff0000"/>
                </a:solidFill>
              </a:rPr>
              <a:t>오른쪽 절반 재귀</a:t>
            </a:r>
            <a:endParaRPr lang="ko-KR" altLang="en-US" sz="3500">
              <a:solidFill>
                <a:srgbClr val="ff0000"/>
              </a:solidFill>
            </a:endParaRPr>
          </a:p>
        </p:txBody>
      </p:sp>
      <p:cxnSp>
        <p:nvCxnSpPr>
          <p:cNvPr id="6" name=""/>
          <p:cNvCxnSpPr/>
          <p:nvPr/>
        </p:nvCxnSpPr>
        <p:spPr>
          <a:xfrm flipV="1">
            <a:off x="1168464" y="3343841"/>
            <a:ext cx="9505188" cy="28292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7" name=""/>
          <p:cNvSpPr txBox="1"/>
          <p:nvPr/>
        </p:nvSpPr>
        <p:spPr>
          <a:xfrm>
            <a:off x="824243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751779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0330382" y="356876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856807" y="3568763"/>
            <a:ext cx="1282576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target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flipV="1">
            <a:off x="5922008" y="4517863"/>
            <a:ext cx="4752594" cy="9431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12" name=""/>
          <p:cNvSpPr txBox="1"/>
          <p:nvPr/>
        </p:nvSpPr>
        <p:spPr>
          <a:xfrm>
            <a:off x="5577788" y="478909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0329431" y="4789093"/>
            <a:ext cx="688441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954084" y="4789093"/>
            <a:ext cx="688442" cy="3631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3)</a:t>
            </a:r>
            <a:r>
              <a:rPr lang="ko-KR" altLang="en-US" sz="3600"/>
              <a:t> 이진 탐색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2112281" y="1568687"/>
            <a:ext cx="7967437" cy="43539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/>
              <a:t>if c == target: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return cnt</a:t>
            </a:r>
            <a:endParaRPr lang="en-US" altLang="ko-KR" sz="3500"/>
          </a:p>
          <a:p>
            <a:pPr>
              <a:defRPr/>
            </a:pPr>
            <a:endParaRPr lang="en-US" altLang="ko-KR" sz="3500"/>
          </a:p>
          <a:p>
            <a:pPr>
              <a:defRPr/>
            </a:pPr>
            <a:r>
              <a:rPr lang="en-US" altLang="ko-KR" sz="3500"/>
              <a:t>if </a:t>
            </a:r>
            <a:r>
              <a:rPr lang="en-US" altLang="ko-KR" sz="3500">
                <a:solidFill>
                  <a:srgbClr val="ff0000"/>
                </a:solidFill>
              </a:rPr>
              <a:t>c &gt; target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return binary_search(</a:t>
            </a:r>
            <a:r>
              <a:rPr lang="en-US" altLang="ko-KR" sz="3500">
                <a:solidFill>
                  <a:srgbClr val="ff0000"/>
                </a:solidFill>
              </a:rPr>
              <a:t>l, c</a:t>
            </a:r>
            <a:r>
              <a:rPr lang="en-US" altLang="ko-KR" sz="3500"/>
              <a:t>, target, cnt+1)</a:t>
            </a:r>
            <a:endParaRPr lang="en-US" altLang="ko-KR" sz="3500"/>
          </a:p>
          <a:p>
            <a:pPr>
              <a:defRPr/>
            </a:pPr>
            <a:endParaRPr lang="en-US" altLang="ko-KR" sz="3500"/>
          </a:p>
          <a:p>
            <a:pPr>
              <a:defRPr/>
            </a:pPr>
            <a:r>
              <a:rPr lang="en-US" altLang="ko-KR" sz="3500"/>
              <a:t>elif </a:t>
            </a:r>
            <a:r>
              <a:rPr lang="en-US" altLang="ko-KR" sz="3500">
                <a:solidFill>
                  <a:srgbClr val="0000ff"/>
                </a:solidFill>
              </a:rPr>
              <a:t>c &lt; target</a:t>
            </a:r>
            <a:r>
              <a:rPr lang="en-US" altLang="ko-KR" sz="3500"/>
              <a:t>:</a:t>
            </a:r>
            <a:endParaRPr lang="en-US" altLang="ko-KR" sz="3500"/>
          </a:p>
          <a:p>
            <a:pPr>
              <a:defRPr/>
            </a:pPr>
            <a:r>
              <a:rPr lang="en-US" altLang="ko-KR" sz="3500"/>
              <a:t>    return binary_search(</a:t>
            </a:r>
            <a:r>
              <a:rPr lang="en-US" altLang="ko-KR" sz="3500">
                <a:solidFill>
                  <a:srgbClr val="0000ff"/>
                </a:solidFill>
              </a:rPr>
              <a:t>c, r</a:t>
            </a:r>
            <a:r>
              <a:rPr lang="en-US" altLang="ko-KR" sz="3500"/>
              <a:t>, target, cnt+1)</a:t>
            </a: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sp>
        <p:nvSpPr>
          <p:cNvPr id="5" name=""/>
          <p:cNvSpPr txBox="1"/>
          <p:nvPr/>
        </p:nvSpPr>
        <p:spPr>
          <a:xfrm>
            <a:off x="1441738" y="1588942"/>
            <a:ext cx="9308524" cy="7713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BOJ - 2512 </a:t>
            </a:r>
            <a:r>
              <a:rPr lang="ko-KR" altLang="en-US" sz="4500"/>
              <a:t>예산</a:t>
            </a:r>
            <a:endParaRPr lang="ko-KR" altLang="en-US"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718" y="941388"/>
            <a:ext cx="11792563" cy="5377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281" y="941388"/>
            <a:ext cx="11731438" cy="4539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1)</a:t>
            </a:r>
            <a:r>
              <a:rPr lang="ko-KR" altLang="en-US" sz="3600"/>
              <a:t> 파리 퇴치</a:t>
            </a:r>
            <a:endParaRPr lang="ko-KR" altLang="en-US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8283" y="941388"/>
            <a:ext cx="9755434" cy="5600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2" name=""/>
          <p:cNvSpPr txBox="1"/>
          <p:nvPr/>
        </p:nvSpPr>
        <p:spPr>
          <a:xfrm>
            <a:off x="8525957" y="4830691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l = 0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525957" y="1627694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150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3245622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 = 75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>
            <a:stCxn id="11" idx="1"/>
            <a:endCxn id="11" idx="3"/>
          </p:cNvCxnSpPr>
          <p:nvPr/>
        </p:nvCxnSpPr>
        <p:spPr>
          <a:xfrm>
            <a:off x="977178" y="3429000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9900588" y="3194750"/>
            <a:ext cx="2056535" cy="4704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budget = 300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2" name=""/>
          <p:cNvSpPr txBox="1"/>
          <p:nvPr/>
        </p:nvSpPr>
        <p:spPr>
          <a:xfrm>
            <a:off x="8525957" y="2416969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c = 113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525957" y="1627694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150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3245622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 = 76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600346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9868116" y="2365111"/>
            <a:ext cx="2056535" cy="4714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budget = 449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2" name=""/>
          <p:cNvSpPr txBox="1"/>
          <p:nvPr/>
        </p:nvSpPr>
        <p:spPr>
          <a:xfrm>
            <a:off x="8525957" y="2416969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l = 114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525957" y="1627694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150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199835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 = 132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181733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9868116" y="1946016"/>
            <a:ext cx="2056535" cy="4714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budget = 494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2" name=""/>
          <p:cNvSpPr txBox="1"/>
          <p:nvPr/>
        </p:nvSpPr>
        <p:spPr>
          <a:xfrm>
            <a:off x="8525957" y="2416969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l = 114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9619168" y="2181733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 = 122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199835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131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365111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9619168" y="2783724"/>
            <a:ext cx="2056535" cy="4719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budget = 474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2" name=""/>
          <p:cNvSpPr txBox="1"/>
          <p:nvPr/>
        </p:nvSpPr>
        <p:spPr>
          <a:xfrm>
            <a:off x="9846468" y="2181733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c = 127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525957" y="2365111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 = 123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199835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131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327011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9619168" y="2783724"/>
            <a:ext cx="2056535" cy="4719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budget = 484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2" name=""/>
          <p:cNvSpPr txBox="1"/>
          <p:nvPr/>
        </p:nvSpPr>
        <p:spPr>
          <a:xfrm>
            <a:off x="9846468" y="2143633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c = 129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525957" y="226033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 = 128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199835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131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327011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9619168" y="2783724"/>
            <a:ext cx="2056535" cy="4719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budget = 488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2" name=""/>
          <p:cNvSpPr txBox="1"/>
          <p:nvPr/>
        </p:nvSpPr>
        <p:spPr>
          <a:xfrm>
            <a:off x="9846468" y="2143633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c = 128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525957" y="226033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 = 128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1998356"/>
            <a:ext cx="930852" cy="3619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336536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9619168" y="2783724"/>
            <a:ext cx="2056535" cy="4719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budget = 486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3" name=""/>
          <p:cNvSpPr txBox="1"/>
          <p:nvPr/>
        </p:nvSpPr>
        <p:spPr>
          <a:xfrm>
            <a:off x="8525957" y="196025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 = 128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2327011"/>
            <a:ext cx="930852" cy="3666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 = 127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327011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실습 문제</a:t>
            </a:r>
            <a:endParaRPr lang="ko-KR" altLang="en-US" sz="3600"/>
          </a:p>
        </p:txBody>
      </p:sp>
      <p:graphicFrame>
        <p:nvGraphicFramePr>
          <p:cNvPr id="11" name=""/>
          <p:cNvGraphicFramePr/>
          <p:nvPr/>
        </p:nvGraphicFramePr>
        <p:xfrm>
          <a:off x="977178" y="13716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3" name=""/>
          <p:cNvSpPr txBox="1"/>
          <p:nvPr/>
        </p:nvSpPr>
        <p:spPr>
          <a:xfrm>
            <a:off x="8525957" y="1960256"/>
            <a:ext cx="930852" cy="36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 = 128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525957" y="2327011"/>
            <a:ext cx="930852" cy="3666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r = 127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977178" y="2317486"/>
            <a:ext cx="731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69888"/>
            <a:ext cx="10972798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/>
              <a:t>문제 </a:t>
            </a:r>
            <a:r>
              <a:rPr lang="en-US" altLang="ko-KR" sz="3600"/>
              <a:t>4)</a:t>
            </a:r>
            <a:r>
              <a:rPr lang="ko-KR" altLang="en-US" sz="3600"/>
              <a:t> 스도쿠 검증</a:t>
            </a:r>
            <a:endParaRPr lang="ko-KR" altLang="en-US" sz="3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941388"/>
            <a:ext cx="11217856" cy="4622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4596</ep:Words>
  <ep:PresentationFormat>화면 슬라이드 쇼(4:3)</ep:PresentationFormat>
  <ep:Paragraphs>513</ep:Paragraphs>
  <ep:Slides>207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207</vt:i4>
      </vt:variant>
    </vt:vector>
  </ep:HeadingPairs>
  <ep:TitlesOfParts>
    <vt:vector size="208" baseType="lpstr">
      <vt:lpstr>한컴오피스</vt:lpstr>
      <vt:lpstr>알고리즘 Class in Class 2주차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문제 1) 파리 퇴치</vt:lpstr>
      <vt:lpstr>문제 1) 파리 퇴치</vt:lpstr>
      <vt:lpstr>문제 1) 파리 퇴치</vt:lpstr>
      <vt:lpstr>문제 1) 파리 퇴치</vt:lpstr>
      <vt:lpstr>문제 1) 파리퇴치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1) 파리 퇴치</vt:lpstr>
      <vt:lpstr>문제 2) 풍선팡 2</vt:lpstr>
      <vt:lpstr>슬라이드 40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2) 풍선팡 2</vt:lpstr>
      <vt:lpstr>문제 3) 이진 탐색</vt:lpstr>
      <vt:lpstr>슬라이드 73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문제 3) 이진 탐색</vt:lpstr>
      <vt:lpstr>실습 문제</vt:lpstr>
      <vt:lpstr>실습 문제</vt:lpstr>
      <vt:lpstr>실습 문제</vt:lpstr>
      <vt:lpstr>실습 문제</vt:lpstr>
      <vt:lpstr>실습 문제</vt:lpstr>
      <vt:lpstr>실습 문제</vt:lpstr>
      <vt:lpstr>실습 문제</vt:lpstr>
      <vt:lpstr>실습 문제</vt:lpstr>
      <vt:lpstr>실습 문제</vt:lpstr>
      <vt:lpstr>실습 문제</vt:lpstr>
      <vt:lpstr>실습 문제</vt:lpstr>
      <vt:lpstr>실습 문제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4) 스도쿠 검증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5) 회의실 배정</vt:lpstr>
      <vt:lpstr>문제 6) 색종이 만들기</vt:lpstr>
      <vt:lpstr>슬라이드 169</vt:lpstr>
      <vt:lpstr>슬라이드 170</vt:lpstr>
      <vt:lpstr>문제 6) 색종이 만들기</vt:lpstr>
      <vt:lpstr>문제 6) 색종이 만들기</vt:lpstr>
      <vt:lpstr>문제 6) 색종이 만들기</vt:lpstr>
      <vt:lpstr>문제 6) 색종이 만들기</vt:lpstr>
      <vt:lpstr>문제 6) 색종이 만들기</vt:lpstr>
      <vt:lpstr>문제 6) 색종이 만들기</vt:lpstr>
      <vt:lpstr>문제 6) 색종이 만들기</vt:lpstr>
      <vt:lpstr>문제 6) 색종이 만들기</vt:lpstr>
      <vt:lpstr>슬라이드 179</vt:lpstr>
      <vt:lpstr>슬라이드 180</vt:lpstr>
      <vt:lpstr>슬라이드 181</vt:lpstr>
      <vt:lpstr>슬라이드 182</vt:lpstr>
      <vt:lpstr>슬라이드 183</vt:lpstr>
      <vt:lpstr>슬라이드 184</vt:lpstr>
      <vt:lpstr>문제 6) 색종이 만들기</vt:lpstr>
      <vt:lpstr>문제 6) 색종이 만들기</vt:lpstr>
      <vt:lpstr>슬라이드 187</vt:lpstr>
      <vt:lpstr>문제 6) 색종이 만들기</vt:lpstr>
      <vt:lpstr>문제 6) 색종이 만들기</vt:lpstr>
      <vt:lpstr>슬라이드 190</vt:lpstr>
      <vt:lpstr>문제 6) 색종이 만들기</vt:lpstr>
      <vt:lpstr>문제 6) 색종이 만들기</vt:lpstr>
      <vt:lpstr>문제 6) 색종이 만들기</vt:lpstr>
      <vt:lpstr>문제 6) 색종이 만들기</vt:lpstr>
      <vt:lpstr>슬라이드 195</vt:lpstr>
      <vt:lpstr>슬라이드 196</vt:lpstr>
      <vt:lpstr>슬라이드 197</vt:lpstr>
      <vt:lpstr>슬라이드 198</vt:lpstr>
      <vt:lpstr>슬라이드 199</vt:lpstr>
      <vt:lpstr>슬라이드 200</vt:lpstr>
      <vt:lpstr>슬라이드 201</vt:lpstr>
      <vt:lpstr>슬라이드 202</vt:lpstr>
      <vt:lpstr>슬라이드 203</vt:lpstr>
      <vt:lpstr>슬라이드 204</vt:lpstr>
      <vt:lpstr>슬라이드 205</vt:lpstr>
      <vt:lpstr>슬라이드 206</vt:lpstr>
      <vt:lpstr>슬라이드 207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2023-12-02T00:21:44.403</dcterms:created>
  <dc:creator>rmsvy</dc:creator>
  <cp:lastModifiedBy>rmsvy</cp:lastModifiedBy>
  <dcterms:modified xsi:type="dcterms:W3CDTF">2023-12-14T09:25:33.903</dcterms:modified>
  <cp:revision>155</cp:revision>
  <dc:title>알고리즘 Class in Class</dc:title>
  <cp:version>1000.0100.01</cp:version>
</cp:coreProperties>
</file>