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90" d="100"/>
          <a:sy n="90" d="100"/>
        </p:scale>
        <p:origin x="1482" y="-13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26" Type="http://schemas.openxmlformats.org/officeDocument/2006/relationships/image" Target="../media/image26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w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29" Type="http://schemas.openxmlformats.org/officeDocument/2006/relationships/image" Target="../media/image29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31" Type="http://schemas.openxmlformats.org/officeDocument/2006/relationships/image" Target="../media/image31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FDF48-3E5C-4ABC-BA1F-E6DF2E6DD593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4ACC3-79FA-480F-9D1A-7B296B046D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4ACC3-79FA-480F-9D1A-7B296B046D0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6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14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25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8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07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02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7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7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0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8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74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A6AF-A239-43A3-94F7-0CDDB2F2685A}" type="datetimeFigureOut">
              <a:rPr lang="es-CO" smtClean="0"/>
              <a:t>3/03/2019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A3A8B-A180-43C3-A9DE-4877EA1FBA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94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emf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emf"/><Relationship Id="rId50" Type="http://schemas.openxmlformats.org/officeDocument/2006/relationships/oleObject" Target="../embeddings/oleObject24.bin"/><Relationship Id="rId55" Type="http://schemas.openxmlformats.org/officeDocument/2006/relationships/image" Target="../media/image26.emf"/><Relationship Id="rId63" Type="http://schemas.openxmlformats.org/officeDocument/2006/relationships/image" Target="../media/image30.emf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emf"/><Relationship Id="rId53" Type="http://schemas.openxmlformats.org/officeDocument/2006/relationships/image" Target="../media/image25.wmf"/><Relationship Id="rId58" Type="http://schemas.openxmlformats.org/officeDocument/2006/relationships/oleObject" Target="../embeddings/oleObject28.bin"/><Relationship Id="rId66" Type="http://schemas.openxmlformats.org/officeDocument/2006/relationships/oleObject" Target="../embeddings/oleObject32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23.emf"/><Relationship Id="rId57" Type="http://schemas.openxmlformats.org/officeDocument/2006/relationships/image" Target="../media/image27.emf"/><Relationship Id="rId61" Type="http://schemas.openxmlformats.org/officeDocument/2006/relationships/image" Target="../media/image29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31" Type="http://schemas.openxmlformats.org/officeDocument/2006/relationships/image" Target="../media/image14.emf"/><Relationship Id="rId44" Type="http://schemas.openxmlformats.org/officeDocument/2006/relationships/oleObject" Target="../embeddings/oleObject21.bin"/><Relationship Id="rId52" Type="http://schemas.openxmlformats.org/officeDocument/2006/relationships/oleObject" Target="../embeddings/oleObject25.bin"/><Relationship Id="rId60" Type="http://schemas.openxmlformats.org/officeDocument/2006/relationships/oleObject" Target="../embeddings/oleObject29.bin"/><Relationship Id="rId65" Type="http://schemas.openxmlformats.org/officeDocument/2006/relationships/image" Target="../media/image3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Relationship Id="rId43" Type="http://schemas.openxmlformats.org/officeDocument/2006/relationships/image" Target="../media/image20.emf"/><Relationship Id="rId48" Type="http://schemas.openxmlformats.org/officeDocument/2006/relationships/oleObject" Target="../embeddings/oleObject23.bin"/><Relationship Id="rId56" Type="http://schemas.openxmlformats.org/officeDocument/2006/relationships/oleObject" Target="../embeddings/oleObject27.bin"/><Relationship Id="rId64" Type="http://schemas.openxmlformats.org/officeDocument/2006/relationships/oleObject" Target="../embeddings/oleObject31.bin"/><Relationship Id="rId8" Type="http://schemas.openxmlformats.org/officeDocument/2006/relationships/oleObject" Target="../embeddings/oleObject3.bin"/><Relationship Id="rId51" Type="http://schemas.openxmlformats.org/officeDocument/2006/relationships/image" Target="../media/image24.e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33" Type="http://schemas.openxmlformats.org/officeDocument/2006/relationships/image" Target="../media/image15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59" Type="http://schemas.openxmlformats.org/officeDocument/2006/relationships/image" Target="../media/image28.emf"/><Relationship Id="rId67" Type="http://schemas.openxmlformats.org/officeDocument/2006/relationships/image" Target="../media/image32.emf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19.emf"/><Relationship Id="rId54" Type="http://schemas.openxmlformats.org/officeDocument/2006/relationships/oleObject" Target="../embeddings/oleObject26.bin"/><Relationship Id="rId62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3B2094A-5E65-4900-A988-1C9C98160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078543"/>
              </p:ext>
            </p:extLst>
          </p:nvPr>
        </p:nvGraphicFramePr>
        <p:xfrm>
          <a:off x="4197241" y="3523268"/>
          <a:ext cx="141890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name="CorelDRAW" r:id="rId4" imgW="1505520" imgH="1502280" progId="CorelDraw.Graphic.20">
                  <p:embed/>
                </p:oleObj>
              </mc:Choice>
              <mc:Fallback>
                <p:oleObj name="CorelDRAW" r:id="rId4" imgW="1505520" imgH="1502280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7241" y="3523268"/>
                        <a:ext cx="1418902" cy="145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84552494-E8E8-4643-83E3-672839658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22148"/>
              </p:ext>
            </p:extLst>
          </p:nvPr>
        </p:nvGraphicFramePr>
        <p:xfrm>
          <a:off x="2474510" y="6481302"/>
          <a:ext cx="240030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" name="CorelDRAW" r:id="rId6" imgW="2400347" imgH="2129154" progId="CorelDraw.Graphic.20">
                  <p:embed/>
                </p:oleObj>
              </mc:Choice>
              <mc:Fallback>
                <p:oleObj name="CorelDRAW" r:id="rId6" imgW="2400347" imgH="2129154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4510" y="6481302"/>
                        <a:ext cx="2400300" cy="212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B52CE0B-60F6-484F-8F9E-70A35122A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736237"/>
              </p:ext>
            </p:extLst>
          </p:nvPr>
        </p:nvGraphicFramePr>
        <p:xfrm>
          <a:off x="1600592" y="5184265"/>
          <a:ext cx="229552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CorelDRAW" r:id="rId8" imgW="2294999" imgH="1554265" progId="CorelDraw.Graphic.20">
                  <p:embed/>
                </p:oleObj>
              </mc:Choice>
              <mc:Fallback>
                <p:oleObj name="CorelDRAW" r:id="rId8" imgW="2294999" imgH="1554265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592" y="5184265"/>
                        <a:ext cx="2295525" cy="155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7E2CA1A-B54E-4C04-8AEC-45306B64B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55893"/>
              </p:ext>
            </p:extLst>
          </p:nvPr>
        </p:nvGraphicFramePr>
        <p:xfrm>
          <a:off x="1117992" y="5886734"/>
          <a:ext cx="14922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CorelDRAW" r:id="rId10" imgW="1492925" imgH="916121" progId="CorelDraw.Graphic.20">
                  <p:embed/>
                </p:oleObj>
              </mc:Choice>
              <mc:Fallback>
                <p:oleObj name="CorelDRAW" r:id="rId10" imgW="1492925" imgH="916121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7992" y="5886734"/>
                        <a:ext cx="1492250" cy="91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05AF8641-786D-4BB8-87CC-20BFBB459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8653"/>
              </p:ext>
            </p:extLst>
          </p:nvPr>
        </p:nvGraphicFramePr>
        <p:xfrm>
          <a:off x="213317" y="5230302"/>
          <a:ext cx="10636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CorelDRAW" r:id="rId12" imgW="1063137" imgH="1114492" progId="CorelDraw.Graphic.20">
                  <p:embed/>
                </p:oleObj>
              </mc:Choice>
              <mc:Fallback>
                <p:oleObj name="CorelDRAW" r:id="rId12" imgW="1063137" imgH="1114492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317" y="5230302"/>
                        <a:ext cx="106362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9D2A7A8-02D9-47B9-A26A-8BA7C2F37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202420"/>
              </p:ext>
            </p:extLst>
          </p:nvPr>
        </p:nvGraphicFramePr>
        <p:xfrm>
          <a:off x="729651" y="4794973"/>
          <a:ext cx="10366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CorelDRAW" r:id="rId14" imgW="889200" imgH="930960" progId="CorelDraw.Graphic.20">
                  <p:embed/>
                </p:oleObj>
              </mc:Choice>
              <mc:Fallback>
                <p:oleObj name="CorelDRAW" r:id="rId14" imgW="889200" imgH="930960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9651" y="4794973"/>
                        <a:ext cx="1036637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CA5615C8-A4A0-44D8-B17A-86BB218E7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35401"/>
              </p:ext>
            </p:extLst>
          </p:nvPr>
        </p:nvGraphicFramePr>
        <p:xfrm>
          <a:off x="1428347" y="4600581"/>
          <a:ext cx="10461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" name="CorelDRAW" r:id="rId16" imgW="1046348" imgH="1119656" progId="CorelDraw.Graphic.20">
                  <p:embed/>
                </p:oleObj>
              </mc:Choice>
              <mc:Fallback>
                <p:oleObj name="CorelDRAW" r:id="rId16" imgW="1046348" imgH="1119656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28347" y="4600581"/>
                        <a:ext cx="1046163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62FA658D-ACCD-4AE8-B0F7-1D439F870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73205"/>
              </p:ext>
            </p:extLst>
          </p:nvPr>
        </p:nvGraphicFramePr>
        <p:xfrm>
          <a:off x="2969611" y="5094395"/>
          <a:ext cx="14970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" name="CorelDRAW" r:id="rId18" imgW="1497541" imgH="1051237" progId="CorelDraw.Graphic.20">
                  <p:embed/>
                </p:oleObj>
              </mc:Choice>
              <mc:Fallback>
                <p:oleObj name="CorelDRAW" r:id="rId18" imgW="1497541" imgH="1051237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69611" y="5094395"/>
                        <a:ext cx="1497013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4F6AF320-A0E6-4D37-BAAB-88627CECD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77247"/>
              </p:ext>
            </p:extLst>
          </p:nvPr>
        </p:nvGraphicFramePr>
        <p:xfrm>
          <a:off x="2257000" y="4043866"/>
          <a:ext cx="193516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" name="CorelDRAW" r:id="rId20" imgW="1935723" imgH="1555556" progId="CorelDraw.Graphic.20">
                  <p:embed/>
                </p:oleObj>
              </mc:Choice>
              <mc:Fallback>
                <p:oleObj name="CorelDRAW" r:id="rId20" imgW="1935723" imgH="1555556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57000" y="4043866"/>
                        <a:ext cx="1935163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B6D32DCF-264E-4A5C-A60D-B822F4D17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93748"/>
              </p:ext>
            </p:extLst>
          </p:nvPr>
        </p:nvGraphicFramePr>
        <p:xfrm>
          <a:off x="3224581" y="3276653"/>
          <a:ext cx="16271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" name="CorelDRAW" r:id="rId22" imgW="1627233" imgH="1048225" progId="CorelDraw.Graphic.20">
                  <p:embed/>
                </p:oleObj>
              </mc:Choice>
              <mc:Fallback>
                <p:oleObj name="CorelDRAW" r:id="rId22" imgW="1627233" imgH="1048225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24581" y="3276653"/>
                        <a:ext cx="1627187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FD8BE935-BD67-483B-BF07-7192C4B98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18222"/>
              </p:ext>
            </p:extLst>
          </p:nvPr>
        </p:nvGraphicFramePr>
        <p:xfrm>
          <a:off x="3660749" y="2834791"/>
          <a:ext cx="1431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" name="CorelDRAW" r:id="rId24" imgW="1431226" imgH="568864" progId="CorelDraw.Graphic.20">
                  <p:embed/>
                </p:oleObj>
              </mc:Choice>
              <mc:Fallback>
                <p:oleObj name="CorelDRAW" r:id="rId24" imgW="1431226" imgH="568864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60749" y="2834791"/>
                        <a:ext cx="14319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F3FBD429-6DC1-4AE1-A886-460E4E7C3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391742"/>
              </p:ext>
            </p:extLst>
          </p:nvPr>
        </p:nvGraphicFramePr>
        <p:xfrm>
          <a:off x="2460206" y="2816734"/>
          <a:ext cx="13239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" name="CorelDRAW" r:id="rId26" imgW="1323360" imgH="1251760" progId="CorelDraw.Graphic.20">
                  <p:embed/>
                </p:oleObj>
              </mc:Choice>
              <mc:Fallback>
                <p:oleObj name="CorelDRAW" r:id="rId26" imgW="1323360" imgH="1251760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60206" y="2816734"/>
                        <a:ext cx="1323975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4EFE7345-2702-44A1-AC54-23BE46923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195743"/>
              </p:ext>
            </p:extLst>
          </p:nvPr>
        </p:nvGraphicFramePr>
        <p:xfrm>
          <a:off x="2361080" y="3519815"/>
          <a:ext cx="8461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2" name="CorelDRAW" r:id="rId28" imgW="846564" imgH="1028001" progId="CorelDraw.Graphic.20">
                  <p:embed/>
                </p:oleObj>
              </mc:Choice>
              <mc:Fallback>
                <p:oleObj name="CorelDRAW" r:id="rId28" imgW="846564" imgH="1028001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61080" y="3519815"/>
                        <a:ext cx="846137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F41AF897-E66E-46FE-9849-0FC0EC7AA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41929"/>
              </p:ext>
            </p:extLst>
          </p:nvPr>
        </p:nvGraphicFramePr>
        <p:xfrm>
          <a:off x="1639485" y="3835387"/>
          <a:ext cx="8350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" name="CorelDRAW" r:id="rId30" imgW="835652" imgH="1120947" progId="CorelDraw.Graphic.20">
                  <p:embed/>
                </p:oleObj>
              </mc:Choice>
              <mc:Fallback>
                <p:oleObj name="CorelDRAW" r:id="rId30" imgW="835652" imgH="1120947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639485" y="3835387"/>
                        <a:ext cx="83502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B6938C18-61EB-497A-8D14-DD27C985D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63847"/>
              </p:ext>
            </p:extLst>
          </p:nvPr>
        </p:nvGraphicFramePr>
        <p:xfrm>
          <a:off x="973928" y="3979498"/>
          <a:ext cx="8270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name="CorelDRAW" r:id="rId32" imgW="826838" imgH="932473" progId="CorelDraw.Graphic.20">
                  <p:embed/>
                </p:oleObj>
              </mc:Choice>
              <mc:Fallback>
                <p:oleObj name="CorelDRAW" r:id="rId32" imgW="826838" imgH="932473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73928" y="3979498"/>
                        <a:ext cx="827087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56F06805-FEE2-4C13-BB9D-F7B9EEC46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535949"/>
              </p:ext>
            </p:extLst>
          </p:nvPr>
        </p:nvGraphicFramePr>
        <p:xfrm>
          <a:off x="1750339" y="4088860"/>
          <a:ext cx="192087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" name="CorelDRAW" r:id="rId34" imgW="192649" imgH="265068" progId="CorelDraw.Graphic.20">
                  <p:embed/>
                </p:oleObj>
              </mc:Choice>
              <mc:Fallback>
                <p:oleObj name="CorelDRAW" r:id="rId34" imgW="192649" imgH="265068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750339" y="4088860"/>
                        <a:ext cx="192087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o 24">
            <a:extLst>
              <a:ext uri="{FF2B5EF4-FFF2-40B4-BE49-F238E27FC236}">
                <a16:creationId xmlns:a16="http://schemas.microsoft.com/office/drawing/2014/main" id="{B9979782-31AE-459A-8F0D-241E513E3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53614"/>
              </p:ext>
            </p:extLst>
          </p:nvPr>
        </p:nvGraphicFramePr>
        <p:xfrm>
          <a:off x="1600592" y="3685811"/>
          <a:ext cx="4254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" name="CorelDRAW" r:id="rId36" imgW="425171" imgH="459567" progId="CorelDraw.Graphic.20">
                  <p:embed/>
                </p:oleObj>
              </mc:Choice>
              <mc:Fallback>
                <p:oleObj name="CorelDRAW" r:id="rId36" imgW="425171" imgH="459567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600592" y="3685811"/>
                        <a:ext cx="425450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910B7AF1-F3A0-40F5-9623-BA7E33EBC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166366"/>
              </p:ext>
            </p:extLst>
          </p:nvPr>
        </p:nvGraphicFramePr>
        <p:xfrm>
          <a:off x="1858784" y="3555685"/>
          <a:ext cx="5826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" name="CorelDRAW" r:id="rId38" imgW="582564" imgH="422991" progId="CorelDraw.Graphic.20">
                  <p:embed/>
                </p:oleObj>
              </mc:Choice>
              <mc:Fallback>
                <p:oleObj name="CorelDRAW" r:id="rId38" imgW="582564" imgH="422991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858784" y="3555685"/>
                        <a:ext cx="58261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3AC3AAE2-5164-49E0-A2D0-2323F97D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31282"/>
              </p:ext>
            </p:extLst>
          </p:nvPr>
        </p:nvGraphicFramePr>
        <p:xfrm>
          <a:off x="780255" y="2154170"/>
          <a:ext cx="876300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CorelDRAW" r:id="rId40" imgW="875524" imgH="2274597" progId="CorelDraw.Graphic.20">
                  <p:embed/>
                </p:oleObj>
              </mc:Choice>
              <mc:Fallback>
                <p:oleObj name="CorelDRAW" r:id="rId40" imgW="875524" imgH="2274597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80255" y="2154170"/>
                        <a:ext cx="876300" cy="227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3602FF6E-3608-405B-913E-40B221557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55023"/>
              </p:ext>
            </p:extLst>
          </p:nvPr>
        </p:nvGraphicFramePr>
        <p:xfrm>
          <a:off x="1236202" y="2066586"/>
          <a:ext cx="1549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CorelDRAW" r:id="rId42" imgW="1549586" imgH="1651514" progId="CorelDraw.Graphic.20">
                  <p:embed/>
                </p:oleObj>
              </mc:Choice>
              <mc:Fallback>
                <p:oleObj name="CorelDRAW" r:id="rId42" imgW="1549586" imgH="1651514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236202" y="2066586"/>
                        <a:ext cx="15494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7553AE3E-EFB3-4454-B91F-B91E21E15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90438"/>
              </p:ext>
            </p:extLst>
          </p:nvPr>
        </p:nvGraphicFramePr>
        <p:xfrm>
          <a:off x="2504916" y="2399835"/>
          <a:ext cx="101123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CorelDRAW" r:id="rId44" imgW="1011512" imgH="1056401" progId="CorelDraw.Graphic.20">
                  <p:embed/>
                </p:oleObj>
              </mc:Choice>
              <mc:Fallback>
                <p:oleObj name="CorelDRAW" r:id="rId44" imgW="1011512" imgH="1056401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504916" y="2399835"/>
                        <a:ext cx="1011237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C523F5D3-E003-448C-BEB8-CC1B3AB45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7096"/>
              </p:ext>
            </p:extLst>
          </p:nvPr>
        </p:nvGraphicFramePr>
        <p:xfrm>
          <a:off x="2988647" y="1770075"/>
          <a:ext cx="66833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CorelDRAW" r:id="rId46" imgW="667766" imgH="1055110" progId="CorelDraw.Graphic.20">
                  <p:embed/>
                </p:oleObj>
              </mc:Choice>
              <mc:Fallback>
                <p:oleObj name="CorelDRAW" r:id="rId46" imgW="667766" imgH="1055110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988647" y="1770075"/>
                        <a:ext cx="668337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BA9E00BB-5F45-4819-9A69-1BF62692E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63012"/>
              </p:ext>
            </p:extLst>
          </p:nvPr>
        </p:nvGraphicFramePr>
        <p:xfrm>
          <a:off x="1530346" y="1730604"/>
          <a:ext cx="7715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CorelDRAW" r:id="rId48" imgW="771855" imgH="1031874" progId="CorelDraw.Graphic.20">
                  <p:embed/>
                </p:oleObj>
              </mc:Choice>
              <mc:Fallback>
                <p:oleObj name="CorelDRAW" r:id="rId48" imgW="771855" imgH="1031874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30346" y="1730604"/>
                        <a:ext cx="771525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83121943-7D8C-4D59-9656-C0FCCC49B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441539"/>
              </p:ext>
            </p:extLst>
          </p:nvPr>
        </p:nvGraphicFramePr>
        <p:xfrm>
          <a:off x="2716846" y="1034290"/>
          <a:ext cx="5873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" name="CorelDRAW" r:id="rId50" imgW="588020" imgH="1470786" progId="CorelDraw.Graphic.20">
                  <p:embed/>
                </p:oleObj>
              </mc:Choice>
              <mc:Fallback>
                <p:oleObj name="CorelDRAW" r:id="rId50" imgW="588020" imgH="1470786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716846" y="1034290"/>
                        <a:ext cx="587375" cy="147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o 35">
            <a:extLst>
              <a:ext uri="{FF2B5EF4-FFF2-40B4-BE49-F238E27FC236}">
                <a16:creationId xmlns:a16="http://schemas.microsoft.com/office/drawing/2014/main" id="{C8FDE437-49E0-4D74-B66E-C12B48AE2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20589"/>
              </p:ext>
            </p:extLst>
          </p:nvPr>
        </p:nvGraphicFramePr>
        <p:xfrm>
          <a:off x="1991564" y="997920"/>
          <a:ext cx="852487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CorelDRAW" r:id="rId52" imgW="731880" imgH="1580400" progId="CorelDraw.Graphic.20">
                  <p:embed/>
                </p:oleObj>
              </mc:Choice>
              <mc:Fallback>
                <p:oleObj name="CorelDRAW" r:id="rId52" imgW="731880" imgH="1580400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991564" y="997920"/>
                        <a:ext cx="852487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9A2847D3-2139-42CC-90AC-C0CC892F7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23646"/>
              </p:ext>
            </p:extLst>
          </p:nvPr>
        </p:nvGraphicFramePr>
        <p:xfrm>
          <a:off x="1904822" y="1482901"/>
          <a:ext cx="5365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CorelDRAW" r:id="rId54" imgW="535975" imgH="833072" progId="CorelDraw.Graphic.20">
                  <p:embed/>
                </p:oleObj>
              </mc:Choice>
              <mc:Fallback>
                <p:oleObj name="CorelDRAW" r:id="rId54" imgW="535975" imgH="833072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904822" y="1482901"/>
                        <a:ext cx="536575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to 37">
            <a:extLst>
              <a:ext uri="{FF2B5EF4-FFF2-40B4-BE49-F238E27FC236}">
                <a16:creationId xmlns:a16="http://schemas.microsoft.com/office/drawing/2014/main" id="{559B5125-7BF1-4ED0-BAFC-C17F20684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916270"/>
              </p:ext>
            </p:extLst>
          </p:nvPr>
        </p:nvGraphicFramePr>
        <p:xfrm>
          <a:off x="2291547" y="814018"/>
          <a:ext cx="6524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CorelDRAW" r:id="rId56" imgW="652236" imgH="1109329" progId="CorelDraw.Graphic.20">
                  <p:embed/>
                </p:oleObj>
              </mc:Choice>
              <mc:Fallback>
                <p:oleObj name="CorelDRAW" r:id="rId56" imgW="652236" imgH="1109329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291547" y="814018"/>
                        <a:ext cx="652463" cy="110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to 38">
            <a:extLst>
              <a:ext uri="{FF2B5EF4-FFF2-40B4-BE49-F238E27FC236}">
                <a16:creationId xmlns:a16="http://schemas.microsoft.com/office/drawing/2014/main" id="{1CA3D094-F8A6-41F9-88A0-AC310D8F6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2684"/>
              </p:ext>
            </p:extLst>
          </p:nvPr>
        </p:nvGraphicFramePr>
        <p:xfrm>
          <a:off x="2140610" y="961183"/>
          <a:ext cx="2841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" name="CorelDRAW" r:id="rId58" imgW="284566" imgH="338220" progId="CorelDraw.Graphic.20">
                  <p:embed/>
                </p:oleObj>
              </mc:Choice>
              <mc:Fallback>
                <p:oleObj name="CorelDRAW" r:id="rId58" imgW="284566" imgH="338220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140610" y="961183"/>
                        <a:ext cx="28416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to 39">
            <a:extLst>
              <a:ext uri="{FF2B5EF4-FFF2-40B4-BE49-F238E27FC236}">
                <a16:creationId xmlns:a16="http://schemas.microsoft.com/office/drawing/2014/main" id="{FBA7FBE3-3A7D-433C-AABF-5CA0FD426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954594"/>
              </p:ext>
            </p:extLst>
          </p:nvPr>
        </p:nvGraphicFramePr>
        <p:xfrm>
          <a:off x="2944010" y="194503"/>
          <a:ext cx="11699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" name="CorelDRAW" r:id="rId60" imgW="1170584" imgH="1056831" progId="CorelDraw.Graphic.20">
                  <p:embed/>
                </p:oleObj>
              </mc:Choice>
              <mc:Fallback>
                <p:oleObj name="CorelDRAW" r:id="rId60" imgW="1170584" imgH="1056831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944010" y="194503"/>
                        <a:ext cx="1169987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to 41">
            <a:extLst>
              <a:ext uri="{FF2B5EF4-FFF2-40B4-BE49-F238E27FC236}">
                <a16:creationId xmlns:a16="http://schemas.microsoft.com/office/drawing/2014/main" id="{ABD76F14-DA0F-44D9-8066-B4E795F0E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30598"/>
              </p:ext>
            </p:extLst>
          </p:nvPr>
        </p:nvGraphicFramePr>
        <p:xfrm>
          <a:off x="794877" y="487509"/>
          <a:ext cx="8826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" name="CorelDRAW" r:id="rId62" imgW="882240" imgH="859321" progId="CorelDraw.Graphic.20">
                  <p:embed/>
                </p:oleObj>
              </mc:Choice>
              <mc:Fallback>
                <p:oleObj name="CorelDRAW" r:id="rId62" imgW="882240" imgH="859321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94877" y="487509"/>
                        <a:ext cx="882650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to 43">
            <a:extLst>
              <a:ext uri="{FF2B5EF4-FFF2-40B4-BE49-F238E27FC236}">
                <a16:creationId xmlns:a16="http://schemas.microsoft.com/office/drawing/2014/main" id="{A4E9726B-712F-47AE-9AB0-848D6D410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79698"/>
              </p:ext>
            </p:extLst>
          </p:nvPr>
        </p:nvGraphicFramePr>
        <p:xfrm>
          <a:off x="4198980" y="4546884"/>
          <a:ext cx="19256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CorelDRAW" r:id="rId64" imgW="1925650" imgH="1339973" progId="CorelDraw.Graphic.20">
                  <p:embed/>
                </p:oleObj>
              </mc:Choice>
              <mc:Fallback>
                <p:oleObj name="CorelDRAW" r:id="rId64" imgW="1925650" imgH="1339973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4198980" y="4546884"/>
                        <a:ext cx="1925637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o 44">
            <a:extLst>
              <a:ext uri="{FF2B5EF4-FFF2-40B4-BE49-F238E27FC236}">
                <a16:creationId xmlns:a16="http://schemas.microsoft.com/office/drawing/2014/main" id="{37824DFB-2CB0-4E75-9BC0-99FE20373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899204"/>
              </p:ext>
            </p:extLst>
          </p:nvPr>
        </p:nvGraphicFramePr>
        <p:xfrm>
          <a:off x="3862777" y="5575695"/>
          <a:ext cx="1236663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" name="CorelDRAW" r:id="rId66" imgW="1237318" imgH="1509083" progId="CorelDraw.Graphic.20">
                  <p:embed/>
                </p:oleObj>
              </mc:Choice>
              <mc:Fallback>
                <p:oleObj name="CorelDRAW" r:id="rId66" imgW="1237318" imgH="1509083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3862777" y="5575695"/>
                        <a:ext cx="1236663" cy="150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773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</Words>
  <Application>Microsoft Office PowerPoint</Application>
  <PresentationFormat>Panorámica</PresentationFormat>
  <Paragraphs>1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CorelDRAW 2018 Graphic</vt:lpstr>
      <vt:lpstr>CorelDRAW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Beltrán</dc:creator>
  <cp:lastModifiedBy>Juan David Beltrán</cp:lastModifiedBy>
  <cp:revision>30</cp:revision>
  <dcterms:created xsi:type="dcterms:W3CDTF">2019-03-03T05:38:11Z</dcterms:created>
  <dcterms:modified xsi:type="dcterms:W3CDTF">2019-03-03T16:40:14Z</dcterms:modified>
</cp:coreProperties>
</file>