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6BEA-7B0D-430F-AF6C-8D5E6025A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AFD20-AB79-4727-89BB-C0B0F5E6C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F1D-C298-457A-9767-8534E6AC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2E9D-D43D-4E9C-B377-F994DBB80132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F07E9-E8CD-489C-A901-06B9F278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D60B-6043-4AE0-AF14-5FFC612C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A8CC-3270-40B5-A164-6F1D0794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9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84DA-9CBA-4AE2-B868-E3E61234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BE77-EC9F-4C93-85AC-3885B1630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7A8DA-DD14-4ABD-BAAF-59268754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2E9D-D43D-4E9C-B377-F994DBB80132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97AF-53D1-4198-9C95-A08EF93F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37CEE-0533-4306-8396-2AB984BD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A8CC-3270-40B5-A164-6F1D0794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45100-C72D-4A90-BDB6-0BB6A89C0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AF8EC-6CF9-4EDD-8B83-6CECE81F2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38122-E062-497A-8347-114CBC44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2E9D-D43D-4E9C-B377-F994DBB80132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920B-1602-4849-B8A7-FC6719D6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FD33-5562-4F02-85C5-51EE24E7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A8CC-3270-40B5-A164-6F1D0794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799D-AA7E-484C-9296-DC97EF15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D83F-E5B8-4CD0-9D1C-261C02FF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21E51-146D-4782-9172-02D6975A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2E9D-D43D-4E9C-B377-F994DBB80132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BDCD-9C2A-442B-A985-A6E78024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1F7B2-405D-4DAA-A77F-457C9A32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A8CC-3270-40B5-A164-6F1D0794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8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C2BD-8D33-4688-B3E5-755D1CC8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3EA60-98DD-4CAC-87F6-A74802EF2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88EDB-DB50-4000-BAC5-DAA96360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2E9D-D43D-4E9C-B377-F994DBB80132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04E61-894D-40DD-9945-3C251669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0CD9F-465B-4BE1-8478-A334ACDB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A8CC-3270-40B5-A164-6F1D0794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1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7C49-1753-447A-B021-2118DD51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218E-DA34-474A-84C9-7D16749FA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AC564-6031-4DC1-99C4-001E735AE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DB026-7E01-4067-B6AA-64A685F4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2E9D-D43D-4E9C-B377-F994DBB80132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D656-D800-4BB8-A362-81041395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7AAD-3AD9-42CB-B3CB-14E14A2D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A8CC-3270-40B5-A164-6F1D0794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4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16AD-6E1F-4236-A389-D37AD646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3BF3C-5EE0-459B-8EFB-C063BFC6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08C00-26C9-4751-A4FB-523E9395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094D9-CAB6-4975-B972-72E3E7B30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C71BE-A5D1-4068-9DF6-566D0FBFD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E15E1-F030-478E-B64F-3A4C7A5D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2E9D-D43D-4E9C-B377-F994DBB80132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705A5-F096-481B-BC1E-0449087D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24B50-9738-4A37-8B41-97A8AFA5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A8CC-3270-40B5-A164-6F1D0794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A5CA-7F7A-41B0-BCA3-6A0106AC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EBCA4-88F9-4A9B-99CC-C08A3231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2E9D-D43D-4E9C-B377-F994DBB80132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727A8-0380-4A24-B04A-5C49EFB2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EE84E-95B8-40CD-911E-00C74BA6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A8CC-3270-40B5-A164-6F1D0794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3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1EA79-D789-407C-9C54-C4E00782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2E9D-D43D-4E9C-B377-F994DBB80132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9376-9E72-472E-B661-945CF1D8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B56BB-43A4-43B4-9E9A-CEE4C0D5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A8CC-3270-40B5-A164-6F1D0794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6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3C94-DB47-4131-80EA-CBBA8CD3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0E3C-0AC2-4492-8C22-0E406BA2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5179D-3632-4267-835B-060D3B8AB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BF127-F27A-4A92-82F3-7A2A6030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2E9D-D43D-4E9C-B377-F994DBB80132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4DFCA-3955-4FF8-9EDC-16C370CB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CDA0-7303-4089-97B2-96BD2F95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A8CC-3270-40B5-A164-6F1D0794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0086-EB80-4981-8659-15E79330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A80D8-83A0-4E87-8B74-2F9572D64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6E7CC-F60D-43DD-AF37-6A7B93E7E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0A239-F8D1-4FE2-9E2F-06D38916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2E9D-D43D-4E9C-B377-F994DBB80132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4F014-0815-41D6-B5AF-3B4DDC76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8AC3A-C1FD-4773-AE4B-3A62BF37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A8CC-3270-40B5-A164-6F1D0794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3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91575-6638-427A-950C-B68FB6FF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4B13E-BE1D-4A85-9CDE-09196E297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15657-92B9-4061-9010-15465FC9B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2E9D-D43D-4E9C-B377-F994DBB80132}" type="datetimeFigureOut">
              <a:rPr lang="en-US" smtClean="0"/>
              <a:t>27-Sep-19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D381-8BA6-4780-83BE-268AB30C7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E5F31-8351-42AF-A34B-144C89ABD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7A8CC-3270-40B5-A164-6F1D0794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8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A27CAF-B0BF-4E17-90A8-06FBE1320CD4}"/>
              </a:ext>
            </a:extLst>
          </p:cNvPr>
          <p:cNvGrpSpPr/>
          <p:nvPr/>
        </p:nvGrpSpPr>
        <p:grpSpPr>
          <a:xfrm>
            <a:off x="542925" y="395287"/>
            <a:ext cx="11108091" cy="6067425"/>
            <a:chOff x="542925" y="395287"/>
            <a:chExt cx="11108091" cy="60674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01B3AF-BF0B-4813-A1D6-78491FAFD827}"/>
                </a:ext>
              </a:extLst>
            </p:cNvPr>
            <p:cNvSpPr/>
            <p:nvPr/>
          </p:nvSpPr>
          <p:spPr>
            <a:xfrm>
              <a:off x="542925" y="395287"/>
              <a:ext cx="11106150" cy="60674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2EF2D3-70B9-4C5A-812B-D2C1CF485059}"/>
                </a:ext>
              </a:extLst>
            </p:cNvPr>
            <p:cNvSpPr/>
            <p:nvPr/>
          </p:nvSpPr>
          <p:spPr>
            <a:xfrm>
              <a:off x="542925" y="395287"/>
              <a:ext cx="11106150" cy="352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Deliveria</a:t>
              </a:r>
              <a:endParaRPr lang="en-US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46B361-F3AB-49D7-B615-74A2443C2770}"/>
                </a:ext>
              </a:extLst>
            </p:cNvPr>
            <p:cNvSpPr/>
            <p:nvPr/>
          </p:nvSpPr>
          <p:spPr>
            <a:xfrm>
              <a:off x="542925" y="6110287"/>
              <a:ext cx="10363200" cy="3524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Enter command here..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EF6152-1B11-43C1-A87F-BA4A93E26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9281" t="3366" r="3781" b="92750"/>
            <a:stretch/>
          </p:blipFill>
          <p:spPr>
            <a:xfrm>
              <a:off x="10193136" y="450537"/>
              <a:ext cx="1429305" cy="26633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DA0338-8DF4-4ACA-820B-112C57B05EE3}"/>
                </a:ext>
              </a:extLst>
            </p:cNvPr>
            <p:cNvSpPr/>
            <p:nvPr/>
          </p:nvSpPr>
          <p:spPr>
            <a:xfrm>
              <a:off x="542925" y="743453"/>
              <a:ext cx="9744075" cy="35242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 File    Help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D7C02-3F1E-4B50-AB45-DB589D9D2019}"/>
                </a:ext>
              </a:extLst>
            </p:cNvPr>
            <p:cNvSpPr/>
            <p:nvPr/>
          </p:nvSpPr>
          <p:spPr>
            <a:xfrm>
              <a:off x="8753383" y="1086353"/>
              <a:ext cx="2895692" cy="2514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innerShdw blurRad="76200">
                <a:schemeClr val="bg1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Incomplete Delivery Tasks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0167B8-3175-41FA-B4A7-146A32FE323F}"/>
                </a:ext>
              </a:extLst>
            </p:cNvPr>
            <p:cNvSpPr/>
            <p:nvPr/>
          </p:nvSpPr>
          <p:spPr>
            <a:xfrm>
              <a:off x="8753383" y="3595687"/>
              <a:ext cx="2895692" cy="2514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effectLst>
              <a:innerShdw blurRad="76200">
                <a:schemeClr val="bg1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Ongoing Delivery Tasks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3ADB90-7E00-4CBE-B3BF-F6D69BD68145}"/>
                </a:ext>
              </a:extLst>
            </p:cNvPr>
            <p:cNvSpPr/>
            <p:nvPr/>
          </p:nvSpPr>
          <p:spPr>
            <a:xfrm>
              <a:off x="10219770" y="747712"/>
              <a:ext cx="1429305" cy="352425"/>
            </a:xfrm>
            <a:prstGeom prst="rect">
              <a:avLst/>
            </a:prstGeom>
            <a:solidFill>
              <a:schemeClr val="bg1"/>
            </a:solidFill>
            <a:effectLst>
              <a:innerShdw blurRad="63500">
                <a:schemeClr val="bg1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DATE&amp;TIME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B571BA-CE90-40F4-BCC1-BCC7EFF6D89E}"/>
                </a:ext>
              </a:extLst>
            </p:cNvPr>
            <p:cNvSpPr/>
            <p:nvPr/>
          </p:nvSpPr>
          <p:spPr>
            <a:xfrm>
              <a:off x="10829925" y="6102272"/>
              <a:ext cx="821091" cy="3524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Send</a:t>
              </a:r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8C082276-9987-46DD-8B4B-CBE5BED160C7}"/>
                </a:ext>
              </a:extLst>
            </p:cNvPr>
            <p:cNvSpPr/>
            <p:nvPr/>
          </p:nvSpPr>
          <p:spPr>
            <a:xfrm>
              <a:off x="628650" y="1160427"/>
              <a:ext cx="1285875" cy="352425"/>
            </a:xfrm>
            <a:prstGeom prst="round2Same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Output</a:t>
              </a:r>
              <a:endParaRPr lang="en-US" sz="3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0A2FC180-AE29-4575-8C35-35EDAFFCB5A6}"/>
                </a:ext>
              </a:extLst>
            </p:cNvPr>
            <p:cNvSpPr/>
            <p:nvPr/>
          </p:nvSpPr>
          <p:spPr>
            <a:xfrm>
              <a:off x="1985962" y="1160427"/>
              <a:ext cx="1285875" cy="352425"/>
            </a:xfrm>
            <a:prstGeom prst="round2Same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entury Gothic" panose="020B0502020202020204" pitchFamily="34" charset="0"/>
                </a:rPr>
                <a:t>Schedule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F70662-DFE4-474B-A7C9-48D0A884F863}"/>
                </a:ext>
              </a:extLst>
            </p:cNvPr>
            <p:cNvSpPr/>
            <p:nvPr/>
          </p:nvSpPr>
          <p:spPr>
            <a:xfrm>
              <a:off x="542925" y="5468645"/>
              <a:ext cx="8208517" cy="648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innerShdw blurRad="76200">
                <a:schemeClr val="bg1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User Response Display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D02A84-AD31-431E-8164-CCC0F827F5D9}"/>
                </a:ext>
              </a:extLst>
            </p:cNvPr>
            <p:cNvSpPr/>
            <p:nvPr/>
          </p:nvSpPr>
          <p:spPr>
            <a:xfrm>
              <a:off x="542925" y="1512852"/>
              <a:ext cx="8208517" cy="3949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innerShdw blurRad="76200">
                <a:schemeClr val="bg1">
                  <a:lumMod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Command Result Display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AC57F2-54F3-4043-A042-C7EB94CB2D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81" t="3366" r="3781" b="92750"/>
          <a:stretch/>
        </p:blipFill>
        <p:spPr>
          <a:xfrm>
            <a:off x="8566951" y="230819"/>
            <a:ext cx="1429305" cy="26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7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0674FE-F274-4E6A-8A54-55F40B5D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673" y="0"/>
            <a:ext cx="8438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3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Bang</dc:creator>
  <cp:lastModifiedBy>Jun Bang</cp:lastModifiedBy>
  <cp:revision>9</cp:revision>
  <dcterms:created xsi:type="dcterms:W3CDTF">2019-09-21T09:07:00Z</dcterms:created>
  <dcterms:modified xsi:type="dcterms:W3CDTF">2019-09-27T04:23:32Z</dcterms:modified>
</cp:coreProperties>
</file>