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4" r:id="rId4"/>
    <p:sldId id="257" r:id="rId5"/>
    <p:sldId id="259" r:id="rId6"/>
    <p:sldId id="318" r:id="rId7"/>
    <p:sldId id="261" r:id="rId8"/>
    <p:sldId id="316" r:id="rId9"/>
    <p:sldId id="315" r:id="rId10"/>
    <p:sldId id="311" r:id="rId11"/>
    <p:sldId id="312" r:id="rId12"/>
    <p:sldId id="313" r:id="rId13"/>
    <p:sldId id="314" r:id="rId14"/>
    <p:sldId id="268" r:id="rId15"/>
    <p:sldId id="281" r:id="rId16"/>
    <p:sldId id="282" r:id="rId17"/>
    <p:sldId id="270" r:id="rId18"/>
    <p:sldId id="277" r:id="rId19"/>
    <p:sldId id="278" r:id="rId20"/>
    <p:sldId id="283" r:id="rId21"/>
    <p:sldId id="279" r:id="rId22"/>
    <p:sldId id="280" r:id="rId23"/>
    <p:sldId id="284" r:id="rId24"/>
    <p:sldId id="285" r:id="rId25"/>
    <p:sldId id="286" r:id="rId26"/>
    <p:sldId id="287" r:id="rId27"/>
    <p:sldId id="288" r:id="rId28"/>
    <p:sldId id="295" r:id="rId29"/>
    <p:sldId id="289" r:id="rId30"/>
    <p:sldId id="290" r:id="rId31"/>
    <p:sldId id="291" r:id="rId32"/>
    <p:sldId id="292" r:id="rId33"/>
    <p:sldId id="293" r:id="rId34"/>
    <p:sldId id="294" r:id="rId35"/>
    <p:sldId id="296" r:id="rId36"/>
    <p:sldId id="297" r:id="rId37"/>
    <p:sldId id="300" r:id="rId38"/>
    <p:sldId id="298" r:id="rId39"/>
    <p:sldId id="301" r:id="rId40"/>
    <p:sldId id="302" r:id="rId41"/>
    <p:sldId id="299" r:id="rId42"/>
    <p:sldId id="303" r:id="rId43"/>
    <p:sldId id="304" r:id="rId44"/>
    <p:sldId id="305" r:id="rId45"/>
    <p:sldId id="306" r:id="rId46"/>
    <p:sldId id="307" r:id="rId47"/>
    <p:sldId id="308" r:id="rId48"/>
    <p:sldId id="309" r:id="rId49"/>
    <p:sldId id="310" r:id="rId50"/>
    <p:sldId id="258" r:id="rId51"/>
    <p:sldId id="262" r:id="rId52"/>
    <p:sldId id="263" r:id="rId53"/>
    <p:sldId id="267" r:id="rId54"/>
    <p:sldId id="269" r:id="rId55"/>
    <p:sldId id="266" r:id="rId5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23.xml.rels><?xml version="1.0" encoding="UTF-8" standalone="yes"?>
<Relationships xmlns="http://schemas.openxmlformats.org/package/2006/relationships"><Relationship Id="rId1" Type="http://schemas.openxmlformats.org/officeDocument/2006/relationships/hyperlink" Target="http://rfc.zeromq.org/spec:6" TargetMode="External"/></Relationships>
</file>

<file path=ppt/diagrams/_rels/data24.xml.rels><?xml version="1.0" encoding="UTF-8" standalone="yes"?>
<Relationships xmlns="http://schemas.openxmlformats.org/package/2006/relationships"><Relationship Id="rId2" Type="http://schemas.openxmlformats.org/officeDocument/2006/relationships/hyperlink" Target="http://rfc.zeromq.org/spec:8" TargetMode="External"/><Relationship Id="rId1" Type="http://schemas.openxmlformats.org/officeDocument/2006/relationships/hyperlink" Target="http://rfc.zeromq.org/spec:7" TargetMode="External"/></Relationships>
</file>

<file path=ppt/diagrams/_rels/data25.xml.rels><?xml version="1.0" encoding="UTF-8" standalone="yes"?>
<Relationships xmlns="http://schemas.openxmlformats.org/package/2006/relationships"><Relationship Id="rId1" Type="http://schemas.openxmlformats.org/officeDocument/2006/relationships/hyperlink" Target="http://rfc.zeromq.org/spec:9" TargetMode="External"/></Relationships>
</file>

<file path=ppt/diagrams/_rels/data27.xml.rels><?xml version="1.0" encoding="UTF-8" standalone="yes"?>
<Relationships xmlns="http://schemas.openxmlformats.org/package/2006/relationships"><Relationship Id="rId1" Type="http://schemas.openxmlformats.org/officeDocument/2006/relationships/hyperlink" Target="http://rfc.zeromq.org/spec:10"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777A9-7FFF-4E7A-AF3A-611603583899}"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A9FDC06A-C8E0-4F82-9047-C138936B88AB}">
      <dgm:prSet/>
      <dgm:spPr/>
      <dgm:t>
        <a:bodyPr/>
        <a:lstStyle/>
        <a:p>
          <a:pPr rtl="0"/>
          <a:r>
            <a:rPr lang="en-US" b="1" dirty="0" smtClean="0"/>
            <a:t>ØMQ</a:t>
          </a:r>
          <a:r>
            <a:rPr lang="en-US" dirty="0" smtClean="0"/>
            <a:t> \</a:t>
          </a:r>
          <a:r>
            <a:rPr lang="en-US" dirty="0" err="1" smtClean="0"/>
            <a:t>zeromq</a:t>
          </a:r>
          <a:r>
            <a:rPr lang="en-US" dirty="0" smtClean="0"/>
            <a:t>\:</a:t>
          </a:r>
          <a:br>
            <a:rPr lang="en-US" dirty="0" smtClean="0"/>
          </a:br>
          <a:r>
            <a:rPr lang="en-US" dirty="0" smtClean="0"/>
            <a:t> Ø  The socket library that acts as a concurrency framework.</a:t>
          </a:r>
          <a:br>
            <a:rPr lang="en-US" dirty="0" smtClean="0"/>
          </a:br>
          <a:r>
            <a:rPr lang="en-US" dirty="0" smtClean="0"/>
            <a:t> Ø  Faster than TCP, for clustered products and supercomputing.</a:t>
          </a:r>
          <a:br>
            <a:rPr lang="en-US" dirty="0" smtClean="0"/>
          </a:br>
          <a:r>
            <a:rPr lang="en-US" dirty="0" smtClean="0"/>
            <a:t> Ø  Carries messages across </a:t>
          </a:r>
          <a:r>
            <a:rPr lang="en-US" dirty="0" err="1" smtClean="0"/>
            <a:t>inproc</a:t>
          </a:r>
          <a:r>
            <a:rPr lang="en-US" dirty="0" smtClean="0"/>
            <a:t>, IPC, TCP, and multicast.</a:t>
          </a:r>
          <a:br>
            <a:rPr lang="en-US" dirty="0" smtClean="0"/>
          </a:br>
          <a:r>
            <a:rPr lang="en-US" dirty="0" smtClean="0"/>
            <a:t> Ø  Connect N-to-N via </a:t>
          </a:r>
          <a:r>
            <a:rPr lang="en-US" dirty="0" err="1" smtClean="0"/>
            <a:t>fanout</a:t>
          </a:r>
          <a:r>
            <a:rPr lang="en-US" dirty="0" smtClean="0"/>
            <a:t>, </a:t>
          </a:r>
          <a:r>
            <a:rPr lang="en-US" dirty="0" err="1" smtClean="0"/>
            <a:t>pubsub</a:t>
          </a:r>
          <a:r>
            <a:rPr lang="en-US" dirty="0" smtClean="0"/>
            <a:t>, pipeline, request-reply.</a:t>
          </a:r>
          <a:br>
            <a:rPr lang="en-US" dirty="0" smtClean="0"/>
          </a:br>
          <a:r>
            <a:rPr lang="en-US" dirty="0" smtClean="0"/>
            <a:t> Ø  </a:t>
          </a:r>
          <a:r>
            <a:rPr lang="en-US" dirty="0" err="1" smtClean="0"/>
            <a:t>Asynch</a:t>
          </a:r>
          <a:r>
            <a:rPr lang="en-US" dirty="0" smtClean="0"/>
            <a:t> I/O for scalable multicore message-passing apps.</a:t>
          </a:r>
          <a:br>
            <a:rPr lang="en-US" dirty="0" smtClean="0"/>
          </a:br>
          <a:r>
            <a:rPr lang="en-US" dirty="0" smtClean="0"/>
            <a:t> Ø  Large and active open source community.</a:t>
          </a:r>
          <a:br>
            <a:rPr lang="en-US" dirty="0" smtClean="0"/>
          </a:br>
          <a:r>
            <a:rPr lang="en-US" dirty="0" smtClean="0"/>
            <a:t> Ø  30+ languages including C, C++, Java, .NET, Python.</a:t>
          </a:r>
          <a:br>
            <a:rPr lang="en-US" dirty="0" smtClean="0"/>
          </a:br>
          <a:r>
            <a:rPr lang="en-US" dirty="0" smtClean="0"/>
            <a:t> Ø  Most </a:t>
          </a:r>
          <a:r>
            <a:rPr lang="en-US" dirty="0" err="1" smtClean="0"/>
            <a:t>OSes</a:t>
          </a:r>
          <a:r>
            <a:rPr lang="en-US" dirty="0" smtClean="0"/>
            <a:t> including Linux, Windows, OS X.</a:t>
          </a:r>
          <a:br>
            <a:rPr lang="en-US" dirty="0" smtClean="0"/>
          </a:br>
          <a:r>
            <a:rPr lang="en-US" dirty="0" smtClean="0"/>
            <a:t> Ø  LGPL free software with full commercial support from </a:t>
          </a:r>
          <a:r>
            <a:rPr lang="en-US" dirty="0" err="1" smtClean="0"/>
            <a:t>iMatix</a:t>
          </a:r>
          <a:r>
            <a:rPr lang="en-US" dirty="0" smtClean="0"/>
            <a:t>.</a:t>
          </a:r>
          <a:endParaRPr lang="zh-CN" dirty="0"/>
        </a:p>
      </dgm:t>
    </dgm:pt>
    <dgm:pt modelId="{9394605C-219F-4A31-967A-CE5383D3A326}" type="parTrans" cxnId="{E400BE5A-D403-4E01-BF3F-4A9A0AA0F65D}">
      <dgm:prSet/>
      <dgm:spPr/>
      <dgm:t>
        <a:bodyPr/>
        <a:lstStyle/>
        <a:p>
          <a:endParaRPr lang="zh-CN" altLang="en-US"/>
        </a:p>
      </dgm:t>
    </dgm:pt>
    <dgm:pt modelId="{E5F57F0E-2F50-40FC-8F43-B17757D075CE}" type="sibTrans" cxnId="{E400BE5A-D403-4E01-BF3F-4A9A0AA0F65D}">
      <dgm:prSet/>
      <dgm:spPr/>
      <dgm:t>
        <a:bodyPr/>
        <a:lstStyle/>
        <a:p>
          <a:endParaRPr lang="zh-CN" altLang="en-US"/>
        </a:p>
      </dgm:t>
    </dgm:pt>
    <dgm:pt modelId="{E2D93E47-C6EA-4A25-B7A0-81050083C385}" type="pres">
      <dgm:prSet presAssocID="{44A777A9-7FFF-4E7A-AF3A-611603583899}" presName="linear" presStyleCnt="0">
        <dgm:presLayoutVars>
          <dgm:animLvl val="lvl"/>
          <dgm:resizeHandles val="exact"/>
        </dgm:presLayoutVars>
      </dgm:prSet>
      <dgm:spPr/>
      <dgm:t>
        <a:bodyPr/>
        <a:lstStyle/>
        <a:p>
          <a:endParaRPr lang="zh-CN" altLang="en-US"/>
        </a:p>
      </dgm:t>
    </dgm:pt>
    <dgm:pt modelId="{F95F3641-BFEF-4615-B534-DF6BBE60297E}" type="pres">
      <dgm:prSet presAssocID="{A9FDC06A-C8E0-4F82-9047-C138936B88AB}" presName="parentText" presStyleLbl="node1" presStyleIdx="0" presStyleCnt="1">
        <dgm:presLayoutVars>
          <dgm:chMax val="0"/>
          <dgm:bulletEnabled val="1"/>
        </dgm:presLayoutVars>
      </dgm:prSet>
      <dgm:spPr/>
      <dgm:t>
        <a:bodyPr/>
        <a:lstStyle/>
        <a:p>
          <a:endParaRPr lang="zh-CN" altLang="en-US"/>
        </a:p>
      </dgm:t>
    </dgm:pt>
  </dgm:ptLst>
  <dgm:cxnLst>
    <dgm:cxn modelId="{E400BE5A-D403-4E01-BF3F-4A9A0AA0F65D}" srcId="{44A777A9-7FFF-4E7A-AF3A-611603583899}" destId="{A9FDC06A-C8E0-4F82-9047-C138936B88AB}" srcOrd="0" destOrd="0" parTransId="{9394605C-219F-4A31-967A-CE5383D3A326}" sibTransId="{E5F57F0E-2F50-40FC-8F43-B17757D075CE}"/>
    <dgm:cxn modelId="{6ACA791C-BAB3-4951-B893-A130A01D5427}" type="presOf" srcId="{44A777A9-7FFF-4E7A-AF3A-611603583899}" destId="{E2D93E47-C6EA-4A25-B7A0-81050083C385}" srcOrd="0" destOrd="0" presId="urn:microsoft.com/office/officeart/2005/8/layout/vList2"/>
    <dgm:cxn modelId="{3FE15EAE-8FBC-4650-AD6F-616319463D49}" type="presOf" srcId="{A9FDC06A-C8E0-4F82-9047-C138936B88AB}" destId="{F95F3641-BFEF-4615-B534-DF6BBE60297E}" srcOrd="0" destOrd="0" presId="urn:microsoft.com/office/officeart/2005/8/layout/vList2"/>
    <dgm:cxn modelId="{77951C9E-23A3-40EC-B806-2566E90CE4A3}" type="presParOf" srcId="{E2D93E47-C6EA-4A25-B7A0-81050083C385}" destId="{F95F3641-BFEF-4615-B534-DF6BBE60297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9E8894-43D6-46FA-ADC4-363B60E31841}"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6A54315A-FA0D-4648-8434-B50AF7B294D2}">
      <dgm:prSet/>
      <dgm:spPr/>
      <dgm:t>
        <a:bodyPr/>
        <a:lstStyle/>
        <a:p>
          <a:pPr rtl="0"/>
          <a:r>
            <a:rPr lang="en-US" smtClean="0"/>
            <a:t>Server</a:t>
          </a:r>
          <a:r>
            <a:rPr lang="zh-CN" smtClean="0"/>
            <a:t>启动一组</a:t>
          </a:r>
          <a:r>
            <a:rPr lang="en-US" smtClean="0"/>
            <a:t>worker</a:t>
          </a:r>
          <a:r>
            <a:rPr lang="zh-CN" smtClean="0"/>
            <a:t>线程处理客户端的请求</a:t>
          </a:r>
          <a:endParaRPr lang="zh-CN"/>
        </a:p>
      </dgm:t>
    </dgm:pt>
    <dgm:pt modelId="{A833F62D-AE25-4B36-B55D-90F07DBFFD5C}" type="parTrans" cxnId="{BEBAC091-4BDD-4D69-83B5-BDCDBFE6E3C6}">
      <dgm:prSet/>
      <dgm:spPr/>
      <dgm:t>
        <a:bodyPr/>
        <a:lstStyle/>
        <a:p>
          <a:endParaRPr lang="zh-CN" altLang="en-US"/>
        </a:p>
      </dgm:t>
    </dgm:pt>
    <dgm:pt modelId="{2F66A3CF-C63E-46EC-886C-1727DE5CB4EE}" type="sibTrans" cxnId="{BEBAC091-4BDD-4D69-83B5-BDCDBFE6E3C6}">
      <dgm:prSet/>
      <dgm:spPr/>
      <dgm:t>
        <a:bodyPr/>
        <a:lstStyle/>
        <a:p>
          <a:endParaRPr lang="zh-CN" altLang="en-US"/>
        </a:p>
      </dgm:t>
    </dgm:pt>
    <dgm:pt modelId="{1A8691D0-38C7-4B76-B38B-A11ABF4120F7}">
      <dgm:prSet/>
      <dgm:spPr/>
      <dgm:t>
        <a:bodyPr/>
        <a:lstStyle/>
        <a:p>
          <a:pPr rtl="0"/>
          <a:r>
            <a:rPr lang="en-US" smtClean="0"/>
            <a:t>Server</a:t>
          </a:r>
          <a:r>
            <a:rPr lang="zh-CN" smtClean="0"/>
            <a:t>启动</a:t>
          </a:r>
          <a:r>
            <a:rPr lang="en-US" smtClean="0"/>
            <a:t>Queue device</a:t>
          </a:r>
          <a:r>
            <a:rPr lang="zh-CN" smtClean="0"/>
            <a:t>，一端</a:t>
          </a:r>
          <a:r>
            <a:rPr lang="en-US" smtClean="0"/>
            <a:t>ROUTER</a:t>
          </a:r>
          <a:r>
            <a:rPr lang="zh-CN" smtClean="0"/>
            <a:t>与</a:t>
          </a:r>
          <a:r>
            <a:rPr lang="en-US" smtClean="0"/>
            <a:t>client</a:t>
          </a:r>
          <a:r>
            <a:rPr lang="zh-CN" smtClean="0"/>
            <a:t>通信，一端</a:t>
          </a:r>
          <a:r>
            <a:rPr lang="en-US" smtClean="0"/>
            <a:t>DEALER</a:t>
          </a:r>
          <a:r>
            <a:rPr lang="zh-CN" smtClean="0"/>
            <a:t>与</a:t>
          </a:r>
          <a:r>
            <a:rPr lang="en-US" smtClean="0"/>
            <a:t>worker</a:t>
          </a:r>
          <a:r>
            <a:rPr lang="zh-CN" smtClean="0"/>
            <a:t>通信</a:t>
          </a:r>
          <a:endParaRPr lang="zh-CN"/>
        </a:p>
      </dgm:t>
    </dgm:pt>
    <dgm:pt modelId="{3F3C0A04-697E-4639-94AD-707CBC8217F2}" type="parTrans" cxnId="{7740DEE3-525D-491F-A511-6C61E638193D}">
      <dgm:prSet/>
      <dgm:spPr/>
      <dgm:t>
        <a:bodyPr/>
        <a:lstStyle/>
        <a:p>
          <a:endParaRPr lang="zh-CN" altLang="en-US"/>
        </a:p>
      </dgm:t>
    </dgm:pt>
    <dgm:pt modelId="{EE8C4868-404C-4647-AD5F-351F146ADFEF}" type="sibTrans" cxnId="{7740DEE3-525D-491F-A511-6C61E638193D}">
      <dgm:prSet/>
      <dgm:spPr/>
      <dgm:t>
        <a:bodyPr/>
        <a:lstStyle/>
        <a:p>
          <a:endParaRPr lang="zh-CN" altLang="en-US"/>
        </a:p>
      </dgm:t>
    </dgm:pt>
    <dgm:pt modelId="{88BE3123-6A07-4390-9D4B-9051BAA5451F}" type="pres">
      <dgm:prSet presAssocID="{7B9E8894-43D6-46FA-ADC4-363B60E31841}" presName="linear" presStyleCnt="0">
        <dgm:presLayoutVars>
          <dgm:animLvl val="lvl"/>
          <dgm:resizeHandles val="exact"/>
        </dgm:presLayoutVars>
      </dgm:prSet>
      <dgm:spPr/>
      <dgm:t>
        <a:bodyPr/>
        <a:lstStyle/>
        <a:p>
          <a:endParaRPr lang="zh-CN" altLang="en-US"/>
        </a:p>
      </dgm:t>
    </dgm:pt>
    <dgm:pt modelId="{6B2E2423-9D08-44A6-B611-5D50A55D42B3}" type="pres">
      <dgm:prSet presAssocID="{6A54315A-FA0D-4648-8434-B50AF7B294D2}" presName="parentText" presStyleLbl="node1" presStyleIdx="0" presStyleCnt="2">
        <dgm:presLayoutVars>
          <dgm:chMax val="0"/>
          <dgm:bulletEnabled val="1"/>
        </dgm:presLayoutVars>
      </dgm:prSet>
      <dgm:spPr/>
      <dgm:t>
        <a:bodyPr/>
        <a:lstStyle/>
        <a:p>
          <a:endParaRPr lang="zh-CN" altLang="en-US"/>
        </a:p>
      </dgm:t>
    </dgm:pt>
    <dgm:pt modelId="{46411479-8172-46B0-B71F-BF6AF2A7E3A1}" type="pres">
      <dgm:prSet presAssocID="{2F66A3CF-C63E-46EC-886C-1727DE5CB4EE}" presName="spacer" presStyleCnt="0"/>
      <dgm:spPr/>
      <dgm:t>
        <a:bodyPr/>
        <a:lstStyle/>
        <a:p>
          <a:endParaRPr lang="zh-CN" altLang="en-US"/>
        </a:p>
      </dgm:t>
    </dgm:pt>
    <dgm:pt modelId="{3BD0B036-9D0D-4A88-BF99-4FF88DE830DB}" type="pres">
      <dgm:prSet presAssocID="{1A8691D0-38C7-4B76-B38B-A11ABF4120F7}" presName="parentText" presStyleLbl="node1" presStyleIdx="1" presStyleCnt="2">
        <dgm:presLayoutVars>
          <dgm:chMax val="0"/>
          <dgm:bulletEnabled val="1"/>
        </dgm:presLayoutVars>
      </dgm:prSet>
      <dgm:spPr/>
      <dgm:t>
        <a:bodyPr/>
        <a:lstStyle/>
        <a:p>
          <a:endParaRPr lang="zh-CN" altLang="en-US"/>
        </a:p>
      </dgm:t>
    </dgm:pt>
  </dgm:ptLst>
  <dgm:cxnLst>
    <dgm:cxn modelId="{7740DEE3-525D-491F-A511-6C61E638193D}" srcId="{7B9E8894-43D6-46FA-ADC4-363B60E31841}" destId="{1A8691D0-38C7-4B76-B38B-A11ABF4120F7}" srcOrd="1" destOrd="0" parTransId="{3F3C0A04-697E-4639-94AD-707CBC8217F2}" sibTransId="{EE8C4868-404C-4647-AD5F-351F146ADFEF}"/>
    <dgm:cxn modelId="{AA471A5C-F22F-4515-8F6F-0098C05AAF75}" type="presOf" srcId="{6A54315A-FA0D-4648-8434-B50AF7B294D2}" destId="{6B2E2423-9D08-44A6-B611-5D50A55D42B3}" srcOrd="0" destOrd="0" presId="urn:microsoft.com/office/officeart/2005/8/layout/vList2"/>
    <dgm:cxn modelId="{F23BF63C-F903-40DB-8E28-65AC36D3BA28}" type="presOf" srcId="{7B9E8894-43D6-46FA-ADC4-363B60E31841}" destId="{88BE3123-6A07-4390-9D4B-9051BAA5451F}" srcOrd="0" destOrd="0" presId="urn:microsoft.com/office/officeart/2005/8/layout/vList2"/>
    <dgm:cxn modelId="{BEBAC091-4BDD-4D69-83B5-BDCDBFE6E3C6}" srcId="{7B9E8894-43D6-46FA-ADC4-363B60E31841}" destId="{6A54315A-FA0D-4648-8434-B50AF7B294D2}" srcOrd="0" destOrd="0" parTransId="{A833F62D-AE25-4B36-B55D-90F07DBFFD5C}" sibTransId="{2F66A3CF-C63E-46EC-886C-1727DE5CB4EE}"/>
    <dgm:cxn modelId="{69A9477E-B1A4-4B9C-B4EF-9AA0242EC800}" type="presOf" srcId="{1A8691D0-38C7-4B76-B38B-A11ABF4120F7}" destId="{3BD0B036-9D0D-4A88-BF99-4FF88DE830DB}" srcOrd="0" destOrd="0" presId="urn:microsoft.com/office/officeart/2005/8/layout/vList2"/>
    <dgm:cxn modelId="{968DB770-3B36-48BE-A65A-5C6A49862FE5}" type="presParOf" srcId="{88BE3123-6A07-4390-9D4B-9051BAA5451F}" destId="{6B2E2423-9D08-44A6-B611-5D50A55D42B3}" srcOrd="0" destOrd="0" presId="urn:microsoft.com/office/officeart/2005/8/layout/vList2"/>
    <dgm:cxn modelId="{0CF4F4A3-2BFC-434B-955F-B303DBA6CE7C}" type="presParOf" srcId="{88BE3123-6A07-4390-9D4B-9051BAA5451F}" destId="{46411479-8172-46B0-B71F-BF6AF2A7E3A1}" srcOrd="1" destOrd="0" presId="urn:microsoft.com/office/officeart/2005/8/layout/vList2"/>
    <dgm:cxn modelId="{426781C1-C115-4AB1-8D2F-032E8449E5E5}" type="presParOf" srcId="{88BE3123-6A07-4390-9D4B-9051BAA5451F}" destId="{3BD0B036-9D0D-4A88-BF99-4FF88DE830D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CA06B2-C5F2-4445-9E35-9DE5F1FFEBFD}"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7F7C779-1DC6-4DBD-A460-7B337D056310}">
      <dgm:prSet/>
      <dgm:spPr/>
      <dgm:t>
        <a:bodyPr/>
        <a:lstStyle/>
        <a:p>
          <a:pPr rtl="0"/>
          <a:r>
            <a:rPr lang="en-US" dirty="0" err="1" smtClean="0"/>
            <a:t>ZeroMQ</a:t>
          </a:r>
          <a:r>
            <a:rPr lang="zh-CN" dirty="0" smtClean="0"/>
            <a:t>的</a:t>
          </a:r>
          <a:r>
            <a:rPr lang="en-US" dirty="0" smtClean="0"/>
            <a:t>built-in routing</a:t>
          </a:r>
          <a:r>
            <a:rPr lang="zh-CN" dirty="0" smtClean="0"/>
            <a:t>就可以满足基本的需求，比如</a:t>
          </a:r>
          <a:r>
            <a:rPr lang="en-US" dirty="0" smtClean="0"/>
            <a:t>device</a:t>
          </a:r>
          <a:r>
            <a:rPr lang="zh-CN" dirty="0" smtClean="0"/>
            <a:t>可以保证很好的扩展性，一般不建议定制</a:t>
          </a:r>
          <a:r>
            <a:rPr lang="en-US" dirty="0" smtClean="0"/>
            <a:t>routing</a:t>
          </a:r>
          <a:r>
            <a:rPr lang="zh-CN" dirty="0" smtClean="0"/>
            <a:t>。</a:t>
          </a:r>
          <a:endParaRPr lang="zh-CN" dirty="0"/>
        </a:p>
      </dgm:t>
    </dgm:pt>
    <dgm:pt modelId="{85338DE1-4FB9-4D8A-94EB-2E14D3B166E2}" type="parTrans" cxnId="{A021915E-1C7B-4363-B115-C0AD873A09FD}">
      <dgm:prSet/>
      <dgm:spPr/>
      <dgm:t>
        <a:bodyPr/>
        <a:lstStyle/>
        <a:p>
          <a:endParaRPr lang="zh-CN" altLang="en-US"/>
        </a:p>
      </dgm:t>
    </dgm:pt>
    <dgm:pt modelId="{476A90FD-0F3B-4CDC-9621-999E93E03031}" type="sibTrans" cxnId="{A021915E-1C7B-4363-B115-C0AD873A09FD}">
      <dgm:prSet/>
      <dgm:spPr/>
      <dgm:t>
        <a:bodyPr/>
        <a:lstStyle/>
        <a:p>
          <a:endParaRPr lang="zh-CN" altLang="en-US"/>
        </a:p>
      </dgm:t>
    </dgm:pt>
    <dgm:pt modelId="{013337D3-FBAA-4062-B49D-38B7B4BB59A2}">
      <dgm:prSet/>
      <dgm:spPr/>
      <dgm:t>
        <a:bodyPr/>
        <a:lstStyle/>
        <a:p>
          <a:pPr rtl="0"/>
          <a:r>
            <a:rPr lang="zh-CN" smtClean="0"/>
            <a:t>对于定制</a:t>
          </a:r>
          <a:r>
            <a:rPr lang="en-US" smtClean="0"/>
            <a:t>routing</a:t>
          </a:r>
          <a:r>
            <a:rPr lang="zh-CN" smtClean="0"/>
            <a:t>有如下三个模式：</a:t>
          </a:r>
          <a:endParaRPr lang="zh-CN"/>
        </a:p>
      </dgm:t>
    </dgm:pt>
    <dgm:pt modelId="{B8AF8F0E-1C83-41C0-93D8-00714D6302E9}" type="parTrans" cxnId="{B80DDCA5-541D-4648-A9D3-10455227CA79}">
      <dgm:prSet/>
      <dgm:spPr/>
      <dgm:t>
        <a:bodyPr/>
        <a:lstStyle/>
        <a:p>
          <a:endParaRPr lang="zh-CN" altLang="en-US"/>
        </a:p>
      </dgm:t>
    </dgm:pt>
    <dgm:pt modelId="{5D5ACD99-5596-44DF-9259-9CE2F9CEEEEB}" type="sibTrans" cxnId="{B80DDCA5-541D-4648-A9D3-10455227CA79}">
      <dgm:prSet/>
      <dgm:spPr/>
      <dgm:t>
        <a:bodyPr/>
        <a:lstStyle/>
        <a:p>
          <a:endParaRPr lang="zh-CN" altLang="en-US"/>
        </a:p>
      </dgm:t>
    </dgm:pt>
    <dgm:pt modelId="{D0F04EC5-84B1-4D47-9629-A3A4BFA4F87A}">
      <dgm:prSet/>
      <dgm:spPr/>
      <dgm:t>
        <a:bodyPr/>
        <a:lstStyle/>
        <a:p>
          <a:pPr rtl="0"/>
          <a:r>
            <a:rPr lang="en-US" dirty="0" smtClean="0"/>
            <a:t>Router-to-dealer	</a:t>
          </a:r>
          <a:endParaRPr lang="zh-CN" dirty="0"/>
        </a:p>
      </dgm:t>
    </dgm:pt>
    <dgm:pt modelId="{AA824795-E84D-4AD5-A9C1-7DB36941E41C}" type="parTrans" cxnId="{0CF840D0-FDCC-4C8D-8394-9C8DCCA51124}">
      <dgm:prSet/>
      <dgm:spPr/>
      <dgm:t>
        <a:bodyPr/>
        <a:lstStyle/>
        <a:p>
          <a:endParaRPr lang="zh-CN" altLang="en-US"/>
        </a:p>
      </dgm:t>
    </dgm:pt>
    <dgm:pt modelId="{B0719340-CB60-461F-816B-388F7FD5690D}" type="sibTrans" cxnId="{0CF840D0-FDCC-4C8D-8394-9C8DCCA51124}">
      <dgm:prSet/>
      <dgm:spPr/>
      <dgm:t>
        <a:bodyPr/>
        <a:lstStyle/>
        <a:p>
          <a:endParaRPr lang="zh-CN" altLang="en-US"/>
        </a:p>
      </dgm:t>
    </dgm:pt>
    <dgm:pt modelId="{5C678679-3E0E-44CC-9129-8B6B14EFBCDC}">
      <dgm:prSet/>
      <dgm:spPr/>
      <dgm:t>
        <a:bodyPr/>
        <a:lstStyle/>
        <a:p>
          <a:pPr rtl="0"/>
          <a:r>
            <a:rPr lang="en-US" dirty="0" smtClean="0"/>
            <a:t>Router-to-REQ</a:t>
          </a:r>
          <a:endParaRPr lang="zh-CN" dirty="0"/>
        </a:p>
      </dgm:t>
    </dgm:pt>
    <dgm:pt modelId="{412FBB6C-786B-446E-81CA-6A7AE4D9B20B}" type="parTrans" cxnId="{2010459D-846A-4CE3-9599-CBE60A3FA1A9}">
      <dgm:prSet/>
      <dgm:spPr/>
      <dgm:t>
        <a:bodyPr/>
        <a:lstStyle/>
        <a:p>
          <a:endParaRPr lang="zh-CN" altLang="en-US"/>
        </a:p>
      </dgm:t>
    </dgm:pt>
    <dgm:pt modelId="{6502EB83-8D50-475E-94AB-051927E9C043}" type="sibTrans" cxnId="{2010459D-846A-4CE3-9599-CBE60A3FA1A9}">
      <dgm:prSet/>
      <dgm:spPr/>
      <dgm:t>
        <a:bodyPr/>
        <a:lstStyle/>
        <a:p>
          <a:endParaRPr lang="zh-CN" altLang="en-US"/>
        </a:p>
      </dgm:t>
    </dgm:pt>
    <dgm:pt modelId="{BBB26228-795E-4BE5-84AB-F8D57284FA6B}">
      <dgm:prSet/>
      <dgm:spPr/>
      <dgm:t>
        <a:bodyPr/>
        <a:lstStyle/>
        <a:p>
          <a:pPr rtl="0"/>
          <a:r>
            <a:rPr lang="en-US" dirty="0" smtClean="0"/>
            <a:t>Router-to-REP</a:t>
          </a:r>
          <a:endParaRPr lang="zh-CN" dirty="0"/>
        </a:p>
      </dgm:t>
    </dgm:pt>
    <dgm:pt modelId="{4D93E2DA-BF29-47C5-861C-DE6E04E162D3}" type="parTrans" cxnId="{B99A6AD8-0878-4215-8BAA-5891C391DA77}">
      <dgm:prSet/>
      <dgm:spPr/>
      <dgm:t>
        <a:bodyPr/>
        <a:lstStyle/>
        <a:p>
          <a:endParaRPr lang="zh-CN" altLang="en-US"/>
        </a:p>
      </dgm:t>
    </dgm:pt>
    <dgm:pt modelId="{BF56EA2C-E68E-4D2F-ADA5-4CB899E99A8D}" type="sibTrans" cxnId="{B99A6AD8-0878-4215-8BAA-5891C391DA77}">
      <dgm:prSet/>
      <dgm:spPr/>
      <dgm:t>
        <a:bodyPr/>
        <a:lstStyle/>
        <a:p>
          <a:endParaRPr lang="zh-CN" altLang="en-US"/>
        </a:p>
      </dgm:t>
    </dgm:pt>
    <dgm:pt modelId="{1E422F0D-54F3-4894-9782-6DC30706FF41}" type="pres">
      <dgm:prSet presAssocID="{97CA06B2-C5F2-4445-9E35-9DE5F1FFEBFD}" presName="linear" presStyleCnt="0">
        <dgm:presLayoutVars>
          <dgm:animLvl val="lvl"/>
          <dgm:resizeHandles val="exact"/>
        </dgm:presLayoutVars>
      </dgm:prSet>
      <dgm:spPr/>
      <dgm:t>
        <a:bodyPr/>
        <a:lstStyle/>
        <a:p>
          <a:endParaRPr lang="zh-CN" altLang="en-US"/>
        </a:p>
      </dgm:t>
    </dgm:pt>
    <dgm:pt modelId="{80299951-AD64-45E0-9451-6F6F375BF5D0}" type="pres">
      <dgm:prSet presAssocID="{C7F7C779-1DC6-4DBD-A460-7B337D056310}" presName="parentText" presStyleLbl="node1" presStyleIdx="0" presStyleCnt="2">
        <dgm:presLayoutVars>
          <dgm:chMax val="0"/>
          <dgm:bulletEnabled val="1"/>
        </dgm:presLayoutVars>
      </dgm:prSet>
      <dgm:spPr/>
      <dgm:t>
        <a:bodyPr/>
        <a:lstStyle/>
        <a:p>
          <a:endParaRPr lang="zh-CN" altLang="en-US"/>
        </a:p>
      </dgm:t>
    </dgm:pt>
    <dgm:pt modelId="{1690FC96-3295-4C67-A89C-CBD326EFD12A}" type="pres">
      <dgm:prSet presAssocID="{476A90FD-0F3B-4CDC-9621-999E93E03031}" presName="spacer" presStyleCnt="0"/>
      <dgm:spPr/>
      <dgm:t>
        <a:bodyPr/>
        <a:lstStyle/>
        <a:p>
          <a:endParaRPr lang="zh-CN" altLang="en-US"/>
        </a:p>
      </dgm:t>
    </dgm:pt>
    <dgm:pt modelId="{1E780E07-016F-4FE5-A2F9-8254A7FCE1C0}" type="pres">
      <dgm:prSet presAssocID="{013337D3-FBAA-4062-B49D-38B7B4BB59A2}" presName="parentText" presStyleLbl="node1" presStyleIdx="1" presStyleCnt="2">
        <dgm:presLayoutVars>
          <dgm:chMax val="0"/>
          <dgm:bulletEnabled val="1"/>
        </dgm:presLayoutVars>
      </dgm:prSet>
      <dgm:spPr/>
      <dgm:t>
        <a:bodyPr/>
        <a:lstStyle/>
        <a:p>
          <a:endParaRPr lang="zh-CN" altLang="en-US"/>
        </a:p>
      </dgm:t>
    </dgm:pt>
    <dgm:pt modelId="{33DCFC4B-98A2-440C-92D4-19364472095F}" type="pres">
      <dgm:prSet presAssocID="{013337D3-FBAA-4062-B49D-38B7B4BB59A2}" presName="childText" presStyleLbl="revTx" presStyleIdx="0" presStyleCnt="1">
        <dgm:presLayoutVars>
          <dgm:bulletEnabled val="1"/>
        </dgm:presLayoutVars>
      </dgm:prSet>
      <dgm:spPr/>
      <dgm:t>
        <a:bodyPr/>
        <a:lstStyle/>
        <a:p>
          <a:endParaRPr lang="zh-CN" altLang="en-US"/>
        </a:p>
      </dgm:t>
    </dgm:pt>
  </dgm:ptLst>
  <dgm:cxnLst>
    <dgm:cxn modelId="{B99A6AD8-0878-4215-8BAA-5891C391DA77}" srcId="{013337D3-FBAA-4062-B49D-38B7B4BB59A2}" destId="{BBB26228-795E-4BE5-84AB-F8D57284FA6B}" srcOrd="2" destOrd="0" parTransId="{4D93E2DA-BF29-47C5-861C-DE6E04E162D3}" sibTransId="{BF56EA2C-E68E-4D2F-ADA5-4CB899E99A8D}"/>
    <dgm:cxn modelId="{EA990921-0D0F-46D3-B63D-C000A771DF53}" type="presOf" srcId="{013337D3-FBAA-4062-B49D-38B7B4BB59A2}" destId="{1E780E07-016F-4FE5-A2F9-8254A7FCE1C0}" srcOrd="0" destOrd="0" presId="urn:microsoft.com/office/officeart/2005/8/layout/vList2"/>
    <dgm:cxn modelId="{234A2BFB-703E-4173-99C8-1532BDDDD3A5}" type="presOf" srcId="{C7F7C779-1DC6-4DBD-A460-7B337D056310}" destId="{80299951-AD64-45E0-9451-6F6F375BF5D0}" srcOrd="0" destOrd="0" presId="urn:microsoft.com/office/officeart/2005/8/layout/vList2"/>
    <dgm:cxn modelId="{B80DDCA5-541D-4648-A9D3-10455227CA79}" srcId="{97CA06B2-C5F2-4445-9E35-9DE5F1FFEBFD}" destId="{013337D3-FBAA-4062-B49D-38B7B4BB59A2}" srcOrd="1" destOrd="0" parTransId="{B8AF8F0E-1C83-41C0-93D8-00714D6302E9}" sibTransId="{5D5ACD99-5596-44DF-9259-9CE2F9CEEEEB}"/>
    <dgm:cxn modelId="{D3A829E0-4B92-48C3-A174-43D64E8FB245}" type="presOf" srcId="{BBB26228-795E-4BE5-84AB-F8D57284FA6B}" destId="{33DCFC4B-98A2-440C-92D4-19364472095F}" srcOrd="0" destOrd="2" presId="urn:microsoft.com/office/officeart/2005/8/layout/vList2"/>
    <dgm:cxn modelId="{E46DC8E2-B773-455C-9D63-165304B76502}" type="presOf" srcId="{97CA06B2-C5F2-4445-9E35-9DE5F1FFEBFD}" destId="{1E422F0D-54F3-4894-9782-6DC30706FF41}" srcOrd="0" destOrd="0" presId="urn:microsoft.com/office/officeart/2005/8/layout/vList2"/>
    <dgm:cxn modelId="{3E95E684-4E21-41DF-AFC9-6AABD1D8F2DE}" type="presOf" srcId="{D0F04EC5-84B1-4D47-9629-A3A4BFA4F87A}" destId="{33DCFC4B-98A2-440C-92D4-19364472095F}" srcOrd="0" destOrd="0" presId="urn:microsoft.com/office/officeart/2005/8/layout/vList2"/>
    <dgm:cxn modelId="{0CF840D0-FDCC-4C8D-8394-9C8DCCA51124}" srcId="{013337D3-FBAA-4062-B49D-38B7B4BB59A2}" destId="{D0F04EC5-84B1-4D47-9629-A3A4BFA4F87A}" srcOrd="0" destOrd="0" parTransId="{AA824795-E84D-4AD5-A9C1-7DB36941E41C}" sibTransId="{B0719340-CB60-461F-816B-388F7FD5690D}"/>
    <dgm:cxn modelId="{A021915E-1C7B-4363-B115-C0AD873A09FD}" srcId="{97CA06B2-C5F2-4445-9E35-9DE5F1FFEBFD}" destId="{C7F7C779-1DC6-4DBD-A460-7B337D056310}" srcOrd="0" destOrd="0" parTransId="{85338DE1-4FB9-4D8A-94EB-2E14D3B166E2}" sibTransId="{476A90FD-0F3B-4CDC-9621-999E93E03031}"/>
    <dgm:cxn modelId="{4797CF49-DC58-4AA6-8B94-FCD776F96119}" type="presOf" srcId="{5C678679-3E0E-44CC-9129-8B6B14EFBCDC}" destId="{33DCFC4B-98A2-440C-92D4-19364472095F}" srcOrd="0" destOrd="1" presId="urn:microsoft.com/office/officeart/2005/8/layout/vList2"/>
    <dgm:cxn modelId="{2010459D-846A-4CE3-9599-CBE60A3FA1A9}" srcId="{013337D3-FBAA-4062-B49D-38B7B4BB59A2}" destId="{5C678679-3E0E-44CC-9129-8B6B14EFBCDC}" srcOrd="1" destOrd="0" parTransId="{412FBB6C-786B-446E-81CA-6A7AE4D9B20B}" sibTransId="{6502EB83-8D50-475E-94AB-051927E9C043}"/>
    <dgm:cxn modelId="{15F9FF0F-A88A-4D60-8F8B-7470022AE2B5}" type="presParOf" srcId="{1E422F0D-54F3-4894-9782-6DC30706FF41}" destId="{80299951-AD64-45E0-9451-6F6F375BF5D0}" srcOrd="0" destOrd="0" presId="urn:microsoft.com/office/officeart/2005/8/layout/vList2"/>
    <dgm:cxn modelId="{E505871A-0EB6-4A39-898A-93BDD02A04C6}" type="presParOf" srcId="{1E422F0D-54F3-4894-9782-6DC30706FF41}" destId="{1690FC96-3295-4C67-A89C-CBD326EFD12A}" srcOrd="1" destOrd="0" presId="urn:microsoft.com/office/officeart/2005/8/layout/vList2"/>
    <dgm:cxn modelId="{AF21805D-ECEF-4CE2-B992-77137E0DC1AF}" type="presParOf" srcId="{1E422F0D-54F3-4894-9782-6DC30706FF41}" destId="{1E780E07-016F-4FE5-A2F9-8254A7FCE1C0}" srcOrd="2" destOrd="0" presId="urn:microsoft.com/office/officeart/2005/8/layout/vList2"/>
    <dgm:cxn modelId="{1CABB766-B617-40B3-BEC2-658F22344EFA}" type="presParOf" srcId="{1E422F0D-54F3-4894-9782-6DC30706FF41}" destId="{33DCFC4B-98A2-440C-92D4-1936447209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DE21F1-3C80-49A5-A946-3B8B42DE6B1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B3FEE457-31D4-46E4-AF87-736C140AEA3B}">
      <dgm:prSet/>
      <dgm:spPr/>
      <dgm:t>
        <a:bodyPr/>
        <a:lstStyle/>
        <a:p>
          <a:pPr rtl="0"/>
          <a:r>
            <a:rPr lang="en-US" smtClean="0"/>
            <a:t>1-to-N</a:t>
          </a:r>
          <a:r>
            <a:rPr lang="zh-CN" smtClean="0"/>
            <a:t>的异步模式</a:t>
          </a:r>
          <a:endParaRPr lang="zh-CN"/>
        </a:p>
      </dgm:t>
    </dgm:pt>
    <dgm:pt modelId="{28C21DFA-77EC-4919-A9CF-12A18E451A02}" type="parTrans" cxnId="{64C1F55B-7E5C-4F90-A4A7-C5E580661FB6}">
      <dgm:prSet/>
      <dgm:spPr/>
      <dgm:t>
        <a:bodyPr/>
        <a:lstStyle/>
        <a:p>
          <a:endParaRPr lang="zh-CN" altLang="en-US"/>
        </a:p>
      </dgm:t>
    </dgm:pt>
    <dgm:pt modelId="{A8492F9C-6E2B-476F-B4E5-379C0E2DF77A}" type="sibTrans" cxnId="{64C1F55B-7E5C-4F90-A4A7-C5E580661FB6}">
      <dgm:prSet/>
      <dgm:spPr/>
      <dgm:t>
        <a:bodyPr/>
        <a:lstStyle/>
        <a:p>
          <a:endParaRPr lang="zh-CN" altLang="en-US"/>
        </a:p>
      </dgm:t>
    </dgm:pt>
    <dgm:pt modelId="{C72AA68D-06AC-4F94-B6CE-1FCA74A1DCF0}">
      <dgm:prSet/>
      <dgm:spPr/>
      <dgm:t>
        <a:bodyPr/>
        <a:lstStyle/>
        <a:p>
          <a:pPr rtl="0"/>
          <a:r>
            <a:rPr lang="en-US" smtClean="0"/>
            <a:t>client</a:t>
          </a:r>
          <a:r>
            <a:rPr lang="zh-CN" smtClean="0"/>
            <a:t>端拼接</a:t>
          </a:r>
          <a:r>
            <a:rPr lang="en-US" smtClean="0"/>
            <a:t>envelope message</a:t>
          </a:r>
          <a:r>
            <a:rPr lang="zh-CN" smtClean="0"/>
            <a:t>，需要在</a:t>
          </a:r>
          <a:r>
            <a:rPr lang="en-US" smtClean="0"/>
            <a:t>Frame 1</a:t>
          </a:r>
          <a:r>
            <a:rPr lang="zh-CN" smtClean="0"/>
            <a:t>封装</a:t>
          </a:r>
          <a:r>
            <a:rPr lang="en-US" smtClean="0"/>
            <a:t>Dealer</a:t>
          </a:r>
          <a:r>
            <a:rPr lang="zh-CN" smtClean="0"/>
            <a:t>的地址，</a:t>
          </a:r>
          <a:endParaRPr lang="zh-CN"/>
        </a:p>
      </dgm:t>
    </dgm:pt>
    <dgm:pt modelId="{2D14D8EE-CA4D-4494-B220-6BDC53DE4BC9}" type="parTrans" cxnId="{FCF82E60-2E50-4E43-A1D1-72C4FEA262D2}">
      <dgm:prSet/>
      <dgm:spPr/>
      <dgm:t>
        <a:bodyPr/>
        <a:lstStyle/>
        <a:p>
          <a:endParaRPr lang="zh-CN" altLang="en-US"/>
        </a:p>
      </dgm:t>
    </dgm:pt>
    <dgm:pt modelId="{98FD7C2E-2F2F-452D-8B27-DF1991F78A70}" type="sibTrans" cxnId="{FCF82E60-2E50-4E43-A1D1-72C4FEA262D2}">
      <dgm:prSet/>
      <dgm:spPr/>
      <dgm:t>
        <a:bodyPr/>
        <a:lstStyle/>
        <a:p>
          <a:endParaRPr lang="zh-CN" altLang="en-US"/>
        </a:p>
      </dgm:t>
    </dgm:pt>
    <dgm:pt modelId="{4B9CFAF3-F88D-45AE-9147-EA53D0E7D3FC}">
      <dgm:prSet/>
      <dgm:spPr/>
      <dgm:t>
        <a:bodyPr/>
        <a:lstStyle/>
        <a:p>
          <a:pPr rtl="0"/>
          <a:r>
            <a:rPr lang="en-US" dirty="0" smtClean="0"/>
            <a:t>Client</a:t>
          </a:r>
          <a:r>
            <a:rPr lang="zh-CN" dirty="0" smtClean="0"/>
            <a:t>将消息交由</a:t>
          </a:r>
          <a:r>
            <a:rPr lang="en-US" dirty="0" smtClean="0"/>
            <a:t>router</a:t>
          </a:r>
          <a:r>
            <a:rPr lang="zh-CN" dirty="0" smtClean="0"/>
            <a:t>发送，下图所示为</a:t>
          </a:r>
          <a:r>
            <a:rPr lang="en-US" dirty="0" smtClean="0"/>
            <a:t>client</a:t>
          </a:r>
          <a:r>
            <a:rPr lang="zh-CN" dirty="0" smtClean="0"/>
            <a:t>发送出去的</a:t>
          </a:r>
          <a:r>
            <a:rPr lang="en-US" dirty="0" smtClean="0"/>
            <a:t>Routing Envelope</a:t>
          </a:r>
          <a:endParaRPr lang="zh-CN" dirty="0"/>
        </a:p>
      </dgm:t>
    </dgm:pt>
    <dgm:pt modelId="{8CCAB692-280D-4D57-B0F0-BC3A4C760827}" type="parTrans" cxnId="{5B9C22A7-DC4C-49AF-B97C-2B3B662516D5}">
      <dgm:prSet/>
      <dgm:spPr/>
      <dgm:t>
        <a:bodyPr/>
        <a:lstStyle/>
        <a:p>
          <a:endParaRPr lang="zh-CN" altLang="en-US"/>
        </a:p>
      </dgm:t>
    </dgm:pt>
    <dgm:pt modelId="{1FC0048B-B5A5-40E1-AD07-F20D0B7071A3}" type="sibTrans" cxnId="{5B9C22A7-DC4C-49AF-B97C-2B3B662516D5}">
      <dgm:prSet/>
      <dgm:spPr/>
      <dgm:t>
        <a:bodyPr/>
        <a:lstStyle/>
        <a:p>
          <a:endParaRPr lang="zh-CN" altLang="en-US"/>
        </a:p>
      </dgm:t>
    </dgm:pt>
    <dgm:pt modelId="{5A36B910-386E-4681-B879-6A074DFDCCFF}">
      <dgm:prSet/>
      <dgm:spPr/>
      <dgm:t>
        <a:bodyPr/>
        <a:lstStyle/>
        <a:p>
          <a:pPr rtl="0"/>
          <a:r>
            <a:rPr lang="en-US" smtClean="0"/>
            <a:t>router socket</a:t>
          </a:r>
          <a:r>
            <a:rPr lang="zh-CN" smtClean="0"/>
            <a:t>会将</a:t>
          </a:r>
          <a:r>
            <a:rPr lang="en-US" smtClean="0"/>
            <a:t>Frame 1</a:t>
          </a:r>
          <a:r>
            <a:rPr lang="zh-CN" smtClean="0"/>
            <a:t>移除，根据</a:t>
          </a:r>
          <a:r>
            <a:rPr lang="en-US" smtClean="0"/>
            <a:t>Frame 1</a:t>
          </a:r>
          <a:r>
            <a:rPr lang="zh-CN" smtClean="0"/>
            <a:t>的地址将</a:t>
          </a:r>
          <a:r>
            <a:rPr lang="en-US" smtClean="0"/>
            <a:t>Frame 2</a:t>
          </a:r>
          <a:r>
            <a:rPr lang="zh-CN" smtClean="0"/>
            <a:t>发送给</a:t>
          </a:r>
          <a:r>
            <a:rPr lang="en-US" smtClean="0"/>
            <a:t>Dealer</a:t>
          </a:r>
          <a:endParaRPr lang="zh-CN"/>
        </a:p>
      </dgm:t>
    </dgm:pt>
    <dgm:pt modelId="{8161BA0A-C6DB-4EB0-9CF1-99324D8E5622}" type="parTrans" cxnId="{AC765CD6-09B4-4E09-B5AD-3A187BB7121D}">
      <dgm:prSet/>
      <dgm:spPr/>
      <dgm:t>
        <a:bodyPr/>
        <a:lstStyle/>
        <a:p>
          <a:endParaRPr lang="zh-CN" altLang="en-US"/>
        </a:p>
      </dgm:t>
    </dgm:pt>
    <dgm:pt modelId="{D49A9E3D-FF5A-444F-B21F-5AA137D40BB9}" type="sibTrans" cxnId="{AC765CD6-09B4-4E09-B5AD-3A187BB7121D}">
      <dgm:prSet/>
      <dgm:spPr/>
      <dgm:t>
        <a:bodyPr/>
        <a:lstStyle/>
        <a:p>
          <a:endParaRPr lang="zh-CN" altLang="en-US"/>
        </a:p>
      </dgm:t>
    </dgm:pt>
    <dgm:pt modelId="{3534EE6D-BFAC-442C-B3F4-1F2FD3279589}">
      <dgm:prSet/>
      <dgm:spPr/>
      <dgm:t>
        <a:bodyPr/>
        <a:lstStyle/>
        <a:p>
          <a:pPr rtl="0"/>
          <a:r>
            <a:rPr lang="en-US" smtClean="0"/>
            <a:t>Dealer</a:t>
          </a:r>
          <a:r>
            <a:rPr lang="zh-CN" smtClean="0"/>
            <a:t>应答时只发送一个</a:t>
          </a:r>
          <a:r>
            <a:rPr lang="en-US" smtClean="0"/>
            <a:t>Frame</a:t>
          </a:r>
          <a:r>
            <a:rPr lang="zh-CN" smtClean="0"/>
            <a:t> </a:t>
          </a:r>
          <a:r>
            <a:rPr lang="en-US" smtClean="0"/>
            <a:t>2</a:t>
          </a:r>
          <a:r>
            <a:rPr lang="zh-CN" smtClean="0"/>
            <a:t>，</a:t>
          </a:r>
          <a:r>
            <a:rPr lang="en-US" smtClean="0"/>
            <a:t>Router</a:t>
          </a:r>
          <a:r>
            <a:rPr lang="zh-CN" smtClean="0"/>
            <a:t>封装了</a:t>
          </a:r>
          <a:r>
            <a:rPr lang="en-US" smtClean="0"/>
            <a:t>Dealer</a:t>
          </a:r>
          <a:r>
            <a:rPr lang="zh-CN" smtClean="0"/>
            <a:t>的地址（</a:t>
          </a:r>
          <a:r>
            <a:rPr lang="en-US" smtClean="0"/>
            <a:t>Frame 1</a:t>
          </a:r>
          <a:r>
            <a:rPr lang="zh-CN" smtClean="0"/>
            <a:t>）以后将消息交给应用</a:t>
          </a:r>
          <a:endParaRPr lang="zh-CN"/>
        </a:p>
      </dgm:t>
    </dgm:pt>
    <dgm:pt modelId="{7B6D036A-CB28-4E7B-A6A4-BAF882252979}" type="parTrans" cxnId="{8A4CADE7-1A78-4D90-9863-7F6CB932067F}">
      <dgm:prSet/>
      <dgm:spPr/>
      <dgm:t>
        <a:bodyPr/>
        <a:lstStyle/>
        <a:p>
          <a:endParaRPr lang="zh-CN" altLang="en-US"/>
        </a:p>
      </dgm:t>
    </dgm:pt>
    <dgm:pt modelId="{14929FFD-A651-4C95-B3F0-88757C832E34}" type="sibTrans" cxnId="{8A4CADE7-1A78-4D90-9863-7F6CB932067F}">
      <dgm:prSet/>
      <dgm:spPr/>
      <dgm:t>
        <a:bodyPr/>
        <a:lstStyle/>
        <a:p>
          <a:endParaRPr lang="zh-CN" altLang="en-US"/>
        </a:p>
      </dgm:t>
    </dgm:pt>
    <dgm:pt modelId="{9EC97BCD-D561-42FB-A7CC-9BF9A2C32002}">
      <dgm:prSet/>
      <dgm:spPr/>
      <dgm:t>
        <a:bodyPr/>
        <a:lstStyle/>
        <a:p>
          <a:pPr rtl="0"/>
          <a:r>
            <a:rPr lang="en-US" smtClean="0"/>
            <a:t>Dealer</a:t>
          </a:r>
          <a:r>
            <a:rPr lang="zh-CN" smtClean="0"/>
            <a:t>无法向多个</a:t>
          </a:r>
          <a:r>
            <a:rPr lang="en-US" smtClean="0"/>
            <a:t>Router</a:t>
          </a:r>
          <a:r>
            <a:rPr lang="zh-CN" smtClean="0"/>
            <a:t>应答，因为</a:t>
          </a:r>
          <a:r>
            <a:rPr lang="en-US" smtClean="0"/>
            <a:t>Dealer</a:t>
          </a:r>
          <a:r>
            <a:rPr lang="zh-CN" smtClean="0"/>
            <a:t>对并不知道</a:t>
          </a:r>
          <a:r>
            <a:rPr lang="en-US" smtClean="0"/>
            <a:t>router</a:t>
          </a:r>
          <a:r>
            <a:rPr lang="zh-CN" smtClean="0"/>
            <a:t>的地址</a:t>
          </a:r>
          <a:endParaRPr lang="zh-CN"/>
        </a:p>
      </dgm:t>
    </dgm:pt>
    <dgm:pt modelId="{C14505D7-6368-4B1E-96DF-96FA8E86FF1D}" type="parTrans" cxnId="{57882A10-3E64-48C8-B489-E06DCE836E56}">
      <dgm:prSet/>
      <dgm:spPr/>
      <dgm:t>
        <a:bodyPr/>
        <a:lstStyle/>
        <a:p>
          <a:endParaRPr lang="zh-CN" altLang="en-US"/>
        </a:p>
      </dgm:t>
    </dgm:pt>
    <dgm:pt modelId="{A21DE796-BD93-48B8-A22A-A056B54F127A}" type="sibTrans" cxnId="{57882A10-3E64-48C8-B489-E06DCE836E56}">
      <dgm:prSet/>
      <dgm:spPr/>
      <dgm:t>
        <a:bodyPr/>
        <a:lstStyle/>
        <a:p>
          <a:endParaRPr lang="zh-CN" altLang="en-US"/>
        </a:p>
      </dgm:t>
    </dgm:pt>
    <dgm:pt modelId="{60CB0E34-722C-432E-B990-536BB97C7F6A}" type="pres">
      <dgm:prSet presAssocID="{D3DE21F1-3C80-49A5-A946-3B8B42DE6B1D}" presName="linear" presStyleCnt="0">
        <dgm:presLayoutVars>
          <dgm:animLvl val="lvl"/>
          <dgm:resizeHandles val="exact"/>
        </dgm:presLayoutVars>
      </dgm:prSet>
      <dgm:spPr/>
      <dgm:t>
        <a:bodyPr/>
        <a:lstStyle/>
        <a:p>
          <a:endParaRPr lang="zh-CN" altLang="en-US"/>
        </a:p>
      </dgm:t>
    </dgm:pt>
    <dgm:pt modelId="{13771E5B-2F31-416C-AB7B-7C49961EE470}" type="pres">
      <dgm:prSet presAssocID="{B3FEE457-31D4-46E4-AF87-736C140AEA3B}" presName="parentText" presStyleLbl="node1" presStyleIdx="0" presStyleCnt="6">
        <dgm:presLayoutVars>
          <dgm:chMax val="0"/>
          <dgm:bulletEnabled val="1"/>
        </dgm:presLayoutVars>
      </dgm:prSet>
      <dgm:spPr/>
      <dgm:t>
        <a:bodyPr/>
        <a:lstStyle/>
        <a:p>
          <a:endParaRPr lang="zh-CN" altLang="en-US"/>
        </a:p>
      </dgm:t>
    </dgm:pt>
    <dgm:pt modelId="{CA25902C-9D50-4760-A59C-A3DFD021A859}" type="pres">
      <dgm:prSet presAssocID="{A8492F9C-6E2B-476F-B4E5-379C0E2DF77A}" presName="spacer" presStyleCnt="0"/>
      <dgm:spPr/>
      <dgm:t>
        <a:bodyPr/>
        <a:lstStyle/>
        <a:p>
          <a:endParaRPr lang="zh-CN" altLang="en-US"/>
        </a:p>
      </dgm:t>
    </dgm:pt>
    <dgm:pt modelId="{0022E109-A252-4E02-881F-600B8E96A67B}" type="pres">
      <dgm:prSet presAssocID="{C72AA68D-06AC-4F94-B6CE-1FCA74A1DCF0}" presName="parentText" presStyleLbl="node1" presStyleIdx="1" presStyleCnt="6">
        <dgm:presLayoutVars>
          <dgm:chMax val="0"/>
          <dgm:bulletEnabled val="1"/>
        </dgm:presLayoutVars>
      </dgm:prSet>
      <dgm:spPr/>
      <dgm:t>
        <a:bodyPr/>
        <a:lstStyle/>
        <a:p>
          <a:endParaRPr lang="zh-CN" altLang="en-US"/>
        </a:p>
      </dgm:t>
    </dgm:pt>
    <dgm:pt modelId="{ACBE5AB4-EB39-4F95-BF94-739AA26F85B9}" type="pres">
      <dgm:prSet presAssocID="{98FD7C2E-2F2F-452D-8B27-DF1991F78A70}" presName="spacer" presStyleCnt="0"/>
      <dgm:spPr/>
      <dgm:t>
        <a:bodyPr/>
        <a:lstStyle/>
        <a:p>
          <a:endParaRPr lang="zh-CN" altLang="en-US"/>
        </a:p>
      </dgm:t>
    </dgm:pt>
    <dgm:pt modelId="{D218E645-372E-41A4-8D7F-15C100A98848}" type="pres">
      <dgm:prSet presAssocID="{4B9CFAF3-F88D-45AE-9147-EA53D0E7D3FC}" presName="parentText" presStyleLbl="node1" presStyleIdx="2" presStyleCnt="6">
        <dgm:presLayoutVars>
          <dgm:chMax val="0"/>
          <dgm:bulletEnabled val="1"/>
        </dgm:presLayoutVars>
      </dgm:prSet>
      <dgm:spPr/>
      <dgm:t>
        <a:bodyPr/>
        <a:lstStyle/>
        <a:p>
          <a:endParaRPr lang="zh-CN" altLang="en-US"/>
        </a:p>
      </dgm:t>
    </dgm:pt>
    <dgm:pt modelId="{3B41EAC3-0FF0-4051-89BC-D8BC4B786389}" type="pres">
      <dgm:prSet presAssocID="{1FC0048B-B5A5-40E1-AD07-F20D0B7071A3}" presName="spacer" presStyleCnt="0"/>
      <dgm:spPr/>
      <dgm:t>
        <a:bodyPr/>
        <a:lstStyle/>
        <a:p>
          <a:endParaRPr lang="zh-CN" altLang="en-US"/>
        </a:p>
      </dgm:t>
    </dgm:pt>
    <dgm:pt modelId="{C35005C2-8502-4340-AF8A-DBD5B85FBF34}" type="pres">
      <dgm:prSet presAssocID="{5A36B910-386E-4681-B879-6A074DFDCCFF}" presName="parentText" presStyleLbl="node1" presStyleIdx="3" presStyleCnt="6">
        <dgm:presLayoutVars>
          <dgm:chMax val="0"/>
          <dgm:bulletEnabled val="1"/>
        </dgm:presLayoutVars>
      </dgm:prSet>
      <dgm:spPr/>
      <dgm:t>
        <a:bodyPr/>
        <a:lstStyle/>
        <a:p>
          <a:endParaRPr lang="zh-CN" altLang="en-US"/>
        </a:p>
      </dgm:t>
    </dgm:pt>
    <dgm:pt modelId="{6E1AD685-3EA2-4865-8AAA-331219FC897F}" type="pres">
      <dgm:prSet presAssocID="{D49A9E3D-FF5A-444F-B21F-5AA137D40BB9}" presName="spacer" presStyleCnt="0"/>
      <dgm:spPr/>
      <dgm:t>
        <a:bodyPr/>
        <a:lstStyle/>
        <a:p>
          <a:endParaRPr lang="zh-CN" altLang="en-US"/>
        </a:p>
      </dgm:t>
    </dgm:pt>
    <dgm:pt modelId="{4A5B72BC-E1BA-4E01-AD3F-8457C7488F4A}" type="pres">
      <dgm:prSet presAssocID="{3534EE6D-BFAC-442C-B3F4-1F2FD3279589}" presName="parentText" presStyleLbl="node1" presStyleIdx="4" presStyleCnt="6">
        <dgm:presLayoutVars>
          <dgm:chMax val="0"/>
          <dgm:bulletEnabled val="1"/>
        </dgm:presLayoutVars>
      </dgm:prSet>
      <dgm:spPr/>
      <dgm:t>
        <a:bodyPr/>
        <a:lstStyle/>
        <a:p>
          <a:endParaRPr lang="zh-CN" altLang="en-US"/>
        </a:p>
      </dgm:t>
    </dgm:pt>
    <dgm:pt modelId="{EB781E2A-8F76-4FAD-B58D-2FED7314118D}" type="pres">
      <dgm:prSet presAssocID="{14929FFD-A651-4C95-B3F0-88757C832E34}" presName="spacer" presStyleCnt="0"/>
      <dgm:spPr/>
      <dgm:t>
        <a:bodyPr/>
        <a:lstStyle/>
        <a:p>
          <a:endParaRPr lang="zh-CN" altLang="en-US"/>
        </a:p>
      </dgm:t>
    </dgm:pt>
    <dgm:pt modelId="{E22FC35C-AF33-4E5C-BAC5-197CF1A8CE1A}" type="pres">
      <dgm:prSet presAssocID="{9EC97BCD-D561-42FB-A7CC-9BF9A2C32002}" presName="parentText" presStyleLbl="node1" presStyleIdx="5" presStyleCnt="6">
        <dgm:presLayoutVars>
          <dgm:chMax val="0"/>
          <dgm:bulletEnabled val="1"/>
        </dgm:presLayoutVars>
      </dgm:prSet>
      <dgm:spPr/>
      <dgm:t>
        <a:bodyPr/>
        <a:lstStyle/>
        <a:p>
          <a:endParaRPr lang="zh-CN" altLang="en-US"/>
        </a:p>
      </dgm:t>
    </dgm:pt>
  </dgm:ptLst>
  <dgm:cxnLst>
    <dgm:cxn modelId="{44CBB7E3-BEB1-4C78-AF89-094B178CC43F}" type="presOf" srcId="{3534EE6D-BFAC-442C-B3F4-1F2FD3279589}" destId="{4A5B72BC-E1BA-4E01-AD3F-8457C7488F4A}" srcOrd="0" destOrd="0" presId="urn:microsoft.com/office/officeart/2005/8/layout/vList2"/>
    <dgm:cxn modelId="{64C1F55B-7E5C-4F90-A4A7-C5E580661FB6}" srcId="{D3DE21F1-3C80-49A5-A946-3B8B42DE6B1D}" destId="{B3FEE457-31D4-46E4-AF87-736C140AEA3B}" srcOrd="0" destOrd="0" parTransId="{28C21DFA-77EC-4919-A9CF-12A18E451A02}" sibTransId="{A8492F9C-6E2B-476F-B4E5-379C0E2DF77A}"/>
    <dgm:cxn modelId="{76DEB149-C1AD-4914-A65D-7ABFAB302523}" type="presOf" srcId="{C72AA68D-06AC-4F94-B6CE-1FCA74A1DCF0}" destId="{0022E109-A252-4E02-881F-600B8E96A67B}" srcOrd="0" destOrd="0" presId="urn:microsoft.com/office/officeart/2005/8/layout/vList2"/>
    <dgm:cxn modelId="{A89CA41A-274C-4478-AFE3-752A63A30A62}" type="presOf" srcId="{B3FEE457-31D4-46E4-AF87-736C140AEA3B}" destId="{13771E5B-2F31-416C-AB7B-7C49961EE470}" srcOrd="0" destOrd="0" presId="urn:microsoft.com/office/officeart/2005/8/layout/vList2"/>
    <dgm:cxn modelId="{FCF82E60-2E50-4E43-A1D1-72C4FEA262D2}" srcId="{D3DE21F1-3C80-49A5-A946-3B8B42DE6B1D}" destId="{C72AA68D-06AC-4F94-B6CE-1FCA74A1DCF0}" srcOrd="1" destOrd="0" parTransId="{2D14D8EE-CA4D-4494-B220-6BDC53DE4BC9}" sibTransId="{98FD7C2E-2F2F-452D-8B27-DF1991F78A70}"/>
    <dgm:cxn modelId="{90942E98-DDAD-406A-BFA9-3EA6CCD3A8B3}" type="presOf" srcId="{9EC97BCD-D561-42FB-A7CC-9BF9A2C32002}" destId="{E22FC35C-AF33-4E5C-BAC5-197CF1A8CE1A}" srcOrd="0" destOrd="0" presId="urn:microsoft.com/office/officeart/2005/8/layout/vList2"/>
    <dgm:cxn modelId="{AC765CD6-09B4-4E09-B5AD-3A187BB7121D}" srcId="{D3DE21F1-3C80-49A5-A946-3B8B42DE6B1D}" destId="{5A36B910-386E-4681-B879-6A074DFDCCFF}" srcOrd="3" destOrd="0" parTransId="{8161BA0A-C6DB-4EB0-9CF1-99324D8E5622}" sibTransId="{D49A9E3D-FF5A-444F-B21F-5AA137D40BB9}"/>
    <dgm:cxn modelId="{8A4CADE7-1A78-4D90-9863-7F6CB932067F}" srcId="{D3DE21F1-3C80-49A5-A946-3B8B42DE6B1D}" destId="{3534EE6D-BFAC-442C-B3F4-1F2FD3279589}" srcOrd="4" destOrd="0" parTransId="{7B6D036A-CB28-4E7B-A6A4-BAF882252979}" sibTransId="{14929FFD-A651-4C95-B3F0-88757C832E34}"/>
    <dgm:cxn modelId="{BFF5ADEE-ABEE-460D-8B9C-504810D6AB47}" type="presOf" srcId="{D3DE21F1-3C80-49A5-A946-3B8B42DE6B1D}" destId="{60CB0E34-722C-432E-B990-536BB97C7F6A}" srcOrd="0" destOrd="0" presId="urn:microsoft.com/office/officeart/2005/8/layout/vList2"/>
    <dgm:cxn modelId="{5B9C22A7-DC4C-49AF-B97C-2B3B662516D5}" srcId="{D3DE21F1-3C80-49A5-A946-3B8B42DE6B1D}" destId="{4B9CFAF3-F88D-45AE-9147-EA53D0E7D3FC}" srcOrd="2" destOrd="0" parTransId="{8CCAB692-280D-4D57-B0F0-BC3A4C760827}" sibTransId="{1FC0048B-B5A5-40E1-AD07-F20D0B7071A3}"/>
    <dgm:cxn modelId="{57882A10-3E64-48C8-B489-E06DCE836E56}" srcId="{D3DE21F1-3C80-49A5-A946-3B8B42DE6B1D}" destId="{9EC97BCD-D561-42FB-A7CC-9BF9A2C32002}" srcOrd="5" destOrd="0" parTransId="{C14505D7-6368-4B1E-96DF-96FA8E86FF1D}" sibTransId="{A21DE796-BD93-48B8-A22A-A056B54F127A}"/>
    <dgm:cxn modelId="{C2DBFF14-01BB-419E-90E7-747AE75EE9A0}" type="presOf" srcId="{4B9CFAF3-F88D-45AE-9147-EA53D0E7D3FC}" destId="{D218E645-372E-41A4-8D7F-15C100A98848}" srcOrd="0" destOrd="0" presId="urn:microsoft.com/office/officeart/2005/8/layout/vList2"/>
    <dgm:cxn modelId="{27B496EA-5C4A-4EE6-989D-585D1E63FD8A}" type="presOf" srcId="{5A36B910-386E-4681-B879-6A074DFDCCFF}" destId="{C35005C2-8502-4340-AF8A-DBD5B85FBF34}" srcOrd="0" destOrd="0" presId="urn:microsoft.com/office/officeart/2005/8/layout/vList2"/>
    <dgm:cxn modelId="{E4F57D1D-7156-42D2-A7E9-914E48D75C01}" type="presParOf" srcId="{60CB0E34-722C-432E-B990-536BB97C7F6A}" destId="{13771E5B-2F31-416C-AB7B-7C49961EE470}" srcOrd="0" destOrd="0" presId="urn:microsoft.com/office/officeart/2005/8/layout/vList2"/>
    <dgm:cxn modelId="{44E84859-0182-4C0C-82AC-9A0DCF508195}" type="presParOf" srcId="{60CB0E34-722C-432E-B990-536BB97C7F6A}" destId="{CA25902C-9D50-4760-A59C-A3DFD021A859}" srcOrd="1" destOrd="0" presId="urn:microsoft.com/office/officeart/2005/8/layout/vList2"/>
    <dgm:cxn modelId="{8D7F29D7-64D7-4FD8-85B9-BC088D1DA10E}" type="presParOf" srcId="{60CB0E34-722C-432E-B990-536BB97C7F6A}" destId="{0022E109-A252-4E02-881F-600B8E96A67B}" srcOrd="2" destOrd="0" presId="urn:microsoft.com/office/officeart/2005/8/layout/vList2"/>
    <dgm:cxn modelId="{28806EA3-9A86-427A-8597-4736198C34DD}" type="presParOf" srcId="{60CB0E34-722C-432E-B990-536BB97C7F6A}" destId="{ACBE5AB4-EB39-4F95-BF94-739AA26F85B9}" srcOrd="3" destOrd="0" presId="urn:microsoft.com/office/officeart/2005/8/layout/vList2"/>
    <dgm:cxn modelId="{6FE961E0-18E4-495A-92B5-C4AF042354D8}" type="presParOf" srcId="{60CB0E34-722C-432E-B990-536BB97C7F6A}" destId="{D218E645-372E-41A4-8D7F-15C100A98848}" srcOrd="4" destOrd="0" presId="urn:microsoft.com/office/officeart/2005/8/layout/vList2"/>
    <dgm:cxn modelId="{1D73ECD9-C43E-43A0-89B4-CCA2BDEF771F}" type="presParOf" srcId="{60CB0E34-722C-432E-B990-536BB97C7F6A}" destId="{3B41EAC3-0FF0-4051-89BC-D8BC4B786389}" srcOrd="5" destOrd="0" presId="urn:microsoft.com/office/officeart/2005/8/layout/vList2"/>
    <dgm:cxn modelId="{823D3071-3177-49F0-BFC6-AC026F6B6CCD}" type="presParOf" srcId="{60CB0E34-722C-432E-B990-536BB97C7F6A}" destId="{C35005C2-8502-4340-AF8A-DBD5B85FBF34}" srcOrd="6" destOrd="0" presId="urn:microsoft.com/office/officeart/2005/8/layout/vList2"/>
    <dgm:cxn modelId="{3E195622-BB11-4402-A38B-CEF34307A135}" type="presParOf" srcId="{60CB0E34-722C-432E-B990-536BB97C7F6A}" destId="{6E1AD685-3EA2-4865-8AAA-331219FC897F}" srcOrd="7" destOrd="0" presId="urn:microsoft.com/office/officeart/2005/8/layout/vList2"/>
    <dgm:cxn modelId="{65BC1A58-F458-4024-9938-A06DE968FD8B}" type="presParOf" srcId="{60CB0E34-722C-432E-B990-536BB97C7F6A}" destId="{4A5B72BC-E1BA-4E01-AD3F-8457C7488F4A}" srcOrd="8" destOrd="0" presId="urn:microsoft.com/office/officeart/2005/8/layout/vList2"/>
    <dgm:cxn modelId="{9122E945-3C6C-4030-82C9-7758BC1A0FA2}" type="presParOf" srcId="{60CB0E34-722C-432E-B990-536BB97C7F6A}" destId="{EB781E2A-8F76-4FAD-B58D-2FED7314118D}" srcOrd="9" destOrd="0" presId="urn:microsoft.com/office/officeart/2005/8/layout/vList2"/>
    <dgm:cxn modelId="{BFC9BE93-52E6-42BD-978C-8F3E4B4D08DD}" type="presParOf" srcId="{60CB0E34-722C-432E-B990-536BB97C7F6A}" destId="{E22FC35C-AF33-4E5C-BAC5-197CF1A8CE1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E1CF83-D68A-42AA-A811-DC36FFC4AAA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1E86683E-DEF3-485B-A088-E9CEA54A81C2}">
      <dgm:prSet/>
      <dgm:spPr/>
      <dgm:t>
        <a:bodyPr/>
        <a:lstStyle/>
        <a:p>
          <a:pPr rtl="0"/>
          <a:r>
            <a:rPr lang="zh-CN" smtClean="0"/>
            <a:t>与</a:t>
          </a:r>
          <a:r>
            <a:rPr lang="en-US" smtClean="0"/>
            <a:t>Multithreaded server</a:t>
          </a:r>
          <a:r>
            <a:rPr lang="zh-CN" smtClean="0"/>
            <a:t>区别是，这个模式使用</a:t>
          </a:r>
          <a:r>
            <a:rPr lang="en-US" smtClean="0"/>
            <a:t>DEALER</a:t>
          </a:r>
          <a:r>
            <a:rPr lang="zh-CN" smtClean="0"/>
            <a:t>代替了</a:t>
          </a:r>
          <a:r>
            <a:rPr lang="en-US" smtClean="0"/>
            <a:t>REQ-REP</a:t>
          </a:r>
          <a:r>
            <a:rPr lang="zh-CN" smtClean="0"/>
            <a:t>，这个模式是异步模式</a:t>
          </a:r>
          <a:endParaRPr lang="zh-CN"/>
        </a:p>
      </dgm:t>
    </dgm:pt>
    <dgm:pt modelId="{43C5135E-6444-4D63-A41A-A8677ED1B422}" type="parTrans" cxnId="{7748BBFD-FCB9-40B6-9E14-F8182C63219D}">
      <dgm:prSet/>
      <dgm:spPr/>
      <dgm:t>
        <a:bodyPr/>
        <a:lstStyle/>
        <a:p>
          <a:endParaRPr lang="zh-CN" altLang="en-US"/>
        </a:p>
      </dgm:t>
    </dgm:pt>
    <dgm:pt modelId="{9AB0BF17-6B10-4017-9A39-55701AC57FBB}" type="sibTrans" cxnId="{7748BBFD-FCB9-40B6-9E14-F8182C63219D}">
      <dgm:prSet/>
      <dgm:spPr/>
      <dgm:t>
        <a:bodyPr/>
        <a:lstStyle/>
        <a:p>
          <a:endParaRPr lang="zh-CN" altLang="en-US"/>
        </a:p>
      </dgm:t>
    </dgm:pt>
    <dgm:pt modelId="{BBB6F27A-A504-4DA4-B3DB-B68CEEC00A97}">
      <dgm:prSet/>
      <dgm:spPr/>
      <dgm:t>
        <a:bodyPr/>
        <a:lstStyle/>
        <a:p>
          <a:pPr rtl="0"/>
          <a:r>
            <a:rPr lang="en-US" smtClean="0"/>
            <a:t>Server</a:t>
          </a:r>
          <a:r>
            <a:rPr lang="zh-CN" smtClean="0"/>
            <a:t>直接转发</a:t>
          </a:r>
          <a:r>
            <a:rPr lang="en-US" smtClean="0"/>
            <a:t>client</a:t>
          </a:r>
          <a:r>
            <a:rPr lang="zh-CN" smtClean="0"/>
            <a:t>与</a:t>
          </a:r>
          <a:r>
            <a:rPr lang="en-US" smtClean="0"/>
            <a:t>worker</a:t>
          </a:r>
          <a:r>
            <a:rPr lang="zh-CN" smtClean="0"/>
            <a:t>的消息转发，不保存任何状态</a:t>
          </a:r>
          <a:endParaRPr lang="zh-CN"/>
        </a:p>
      </dgm:t>
    </dgm:pt>
    <dgm:pt modelId="{94A375C1-38B3-48DD-8535-4624901598F6}" type="parTrans" cxnId="{5B35FC82-D84C-47FC-9091-6247F0C40617}">
      <dgm:prSet/>
      <dgm:spPr/>
      <dgm:t>
        <a:bodyPr/>
        <a:lstStyle/>
        <a:p>
          <a:endParaRPr lang="zh-CN" altLang="en-US"/>
        </a:p>
      </dgm:t>
    </dgm:pt>
    <dgm:pt modelId="{54EFD5BE-A794-4658-AEE8-70DD211BF687}" type="sibTrans" cxnId="{5B35FC82-D84C-47FC-9091-6247F0C40617}">
      <dgm:prSet/>
      <dgm:spPr/>
      <dgm:t>
        <a:bodyPr/>
        <a:lstStyle/>
        <a:p>
          <a:endParaRPr lang="zh-CN" altLang="en-US"/>
        </a:p>
      </dgm:t>
    </dgm:pt>
    <dgm:pt modelId="{16F7B187-CCA8-45B3-9C05-3A3537167CE8}" type="pres">
      <dgm:prSet presAssocID="{8CE1CF83-D68A-42AA-A811-DC36FFC4AAAE}" presName="linear" presStyleCnt="0">
        <dgm:presLayoutVars>
          <dgm:animLvl val="lvl"/>
          <dgm:resizeHandles val="exact"/>
        </dgm:presLayoutVars>
      </dgm:prSet>
      <dgm:spPr/>
      <dgm:t>
        <a:bodyPr/>
        <a:lstStyle/>
        <a:p>
          <a:endParaRPr lang="zh-CN" altLang="en-US"/>
        </a:p>
      </dgm:t>
    </dgm:pt>
    <dgm:pt modelId="{A357AA18-D555-4FA9-A6FE-88CEB8DA66EE}" type="pres">
      <dgm:prSet presAssocID="{1E86683E-DEF3-485B-A088-E9CEA54A81C2}" presName="parentText" presStyleLbl="node1" presStyleIdx="0" presStyleCnt="2">
        <dgm:presLayoutVars>
          <dgm:chMax val="0"/>
          <dgm:bulletEnabled val="1"/>
        </dgm:presLayoutVars>
      </dgm:prSet>
      <dgm:spPr/>
      <dgm:t>
        <a:bodyPr/>
        <a:lstStyle/>
        <a:p>
          <a:endParaRPr lang="zh-CN" altLang="en-US"/>
        </a:p>
      </dgm:t>
    </dgm:pt>
    <dgm:pt modelId="{4491BA98-0814-46D2-9394-CAE295DD8BF9}" type="pres">
      <dgm:prSet presAssocID="{9AB0BF17-6B10-4017-9A39-55701AC57FBB}" presName="spacer" presStyleCnt="0"/>
      <dgm:spPr/>
      <dgm:t>
        <a:bodyPr/>
        <a:lstStyle/>
        <a:p>
          <a:endParaRPr lang="zh-CN" altLang="en-US"/>
        </a:p>
      </dgm:t>
    </dgm:pt>
    <dgm:pt modelId="{456023D9-D1DF-4D19-9D36-DE16E750D3BF}" type="pres">
      <dgm:prSet presAssocID="{BBB6F27A-A504-4DA4-B3DB-B68CEEC00A97}" presName="parentText" presStyleLbl="node1" presStyleIdx="1" presStyleCnt="2">
        <dgm:presLayoutVars>
          <dgm:chMax val="0"/>
          <dgm:bulletEnabled val="1"/>
        </dgm:presLayoutVars>
      </dgm:prSet>
      <dgm:spPr/>
      <dgm:t>
        <a:bodyPr/>
        <a:lstStyle/>
        <a:p>
          <a:endParaRPr lang="zh-CN" altLang="en-US"/>
        </a:p>
      </dgm:t>
    </dgm:pt>
  </dgm:ptLst>
  <dgm:cxnLst>
    <dgm:cxn modelId="{7748BBFD-FCB9-40B6-9E14-F8182C63219D}" srcId="{8CE1CF83-D68A-42AA-A811-DC36FFC4AAAE}" destId="{1E86683E-DEF3-485B-A088-E9CEA54A81C2}" srcOrd="0" destOrd="0" parTransId="{43C5135E-6444-4D63-A41A-A8677ED1B422}" sibTransId="{9AB0BF17-6B10-4017-9A39-55701AC57FBB}"/>
    <dgm:cxn modelId="{740F439D-CD96-494D-8458-EB2C4125FE92}" type="presOf" srcId="{1E86683E-DEF3-485B-A088-E9CEA54A81C2}" destId="{A357AA18-D555-4FA9-A6FE-88CEB8DA66EE}" srcOrd="0" destOrd="0" presId="urn:microsoft.com/office/officeart/2005/8/layout/vList2"/>
    <dgm:cxn modelId="{5B35FC82-D84C-47FC-9091-6247F0C40617}" srcId="{8CE1CF83-D68A-42AA-A811-DC36FFC4AAAE}" destId="{BBB6F27A-A504-4DA4-B3DB-B68CEEC00A97}" srcOrd="1" destOrd="0" parTransId="{94A375C1-38B3-48DD-8535-4624901598F6}" sibTransId="{54EFD5BE-A794-4658-AEE8-70DD211BF687}"/>
    <dgm:cxn modelId="{25BC9EEB-961C-48A7-8805-EC8F7BE3A318}" type="presOf" srcId="{BBB6F27A-A504-4DA4-B3DB-B68CEEC00A97}" destId="{456023D9-D1DF-4D19-9D36-DE16E750D3BF}" srcOrd="0" destOrd="0" presId="urn:microsoft.com/office/officeart/2005/8/layout/vList2"/>
    <dgm:cxn modelId="{4774CA40-C09D-43BF-96B8-39ABD3B9557F}" type="presOf" srcId="{8CE1CF83-D68A-42AA-A811-DC36FFC4AAAE}" destId="{16F7B187-CCA8-45B3-9C05-3A3537167CE8}" srcOrd="0" destOrd="0" presId="urn:microsoft.com/office/officeart/2005/8/layout/vList2"/>
    <dgm:cxn modelId="{108EB304-ACBA-49FD-879D-3AB912C13D7D}" type="presParOf" srcId="{16F7B187-CCA8-45B3-9C05-3A3537167CE8}" destId="{A357AA18-D555-4FA9-A6FE-88CEB8DA66EE}" srcOrd="0" destOrd="0" presId="urn:microsoft.com/office/officeart/2005/8/layout/vList2"/>
    <dgm:cxn modelId="{EB39E76F-0ABE-4127-858B-ABB5E8016715}" type="presParOf" srcId="{16F7B187-CCA8-45B3-9C05-3A3537167CE8}" destId="{4491BA98-0814-46D2-9394-CAE295DD8BF9}" srcOrd="1" destOrd="0" presId="urn:microsoft.com/office/officeart/2005/8/layout/vList2"/>
    <dgm:cxn modelId="{D648B023-BFF7-48A3-8B2B-061FA794CC02}" type="presParOf" srcId="{16F7B187-CCA8-45B3-9C05-3A3537167CE8}" destId="{456023D9-D1DF-4D19-9D36-DE16E750D3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6F5BC9-D858-42BF-84EE-C06FC41759C1}"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1F433DFD-4F5A-4D4E-80E5-83A711489A65}">
      <dgm:prSet/>
      <dgm:spPr/>
      <dgm:t>
        <a:bodyPr/>
        <a:lstStyle/>
        <a:p>
          <a:pPr rtl="0"/>
          <a:r>
            <a:rPr lang="zh-CN" dirty="0" smtClean="0"/>
            <a:t>也称为</a:t>
          </a:r>
          <a:r>
            <a:rPr lang="en-US" dirty="0" smtClean="0"/>
            <a:t>Least-Recently Used Routing (LRU Pattern)</a:t>
          </a:r>
          <a:endParaRPr lang="zh-CN" dirty="0"/>
        </a:p>
      </dgm:t>
    </dgm:pt>
    <dgm:pt modelId="{4FA2BD6C-21FC-4D6C-B6E6-41BDB1A253ED}" type="parTrans" cxnId="{36377F80-CE38-4ECF-A084-15F604AE42C7}">
      <dgm:prSet/>
      <dgm:spPr/>
      <dgm:t>
        <a:bodyPr/>
        <a:lstStyle/>
        <a:p>
          <a:endParaRPr lang="zh-CN" altLang="en-US"/>
        </a:p>
      </dgm:t>
    </dgm:pt>
    <dgm:pt modelId="{F485C2AF-E681-4017-B2A0-A4CCF070B134}" type="sibTrans" cxnId="{36377F80-CE38-4ECF-A084-15F604AE42C7}">
      <dgm:prSet/>
      <dgm:spPr/>
      <dgm:t>
        <a:bodyPr/>
        <a:lstStyle/>
        <a:p>
          <a:endParaRPr lang="zh-CN" altLang="en-US"/>
        </a:p>
      </dgm:t>
    </dgm:pt>
    <dgm:pt modelId="{4258B53A-2C4A-4A76-A7DD-E8F790E4F9F4}">
      <dgm:prSet/>
      <dgm:spPr/>
      <dgm:t>
        <a:bodyPr/>
        <a:lstStyle/>
        <a:p>
          <a:pPr rtl="0"/>
          <a:r>
            <a:rPr lang="en-US" smtClean="0"/>
            <a:t>REQ</a:t>
          </a:r>
          <a:r>
            <a:rPr lang="zh-CN" smtClean="0"/>
            <a:t>主动发送请求，只包括</a:t>
          </a:r>
          <a:r>
            <a:rPr lang="en-US" smtClean="0"/>
            <a:t>Frame 3,</a:t>
          </a:r>
          <a:r>
            <a:rPr lang="zh-CN" smtClean="0"/>
            <a:t>在</a:t>
          </a:r>
          <a:r>
            <a:rPr lang="en-US" smtClean="0"/>
            <a:t>client</a:t>
          </a:r>
          <a:r>
            <a:rPr lang="zh-CN" smtClean="0"/>
            <a:t>收到的消息如下图所示，包括</a:t>
          </a:r>
          <a:r>
            <a:rPr lang="en-US" smtClean="0"/>
            <a:t>REQ</a:t>
          </a:r>
          <a:r>
            <a:rPr lang="zh-CN" smtClean="0"/>
            <a:t>的地址。</a:t>
          </a:r>
          <a:endParaRPr lang="zh-CN"/>
        </a:p>
      </dgm:t>
    </dgm:pt>
    <dgm:pt modelId="{8ACAF313-A8A0-4A2E-AE05-11DA90A7CB46}" type="parTrans" cxnId="{DC5381DA-054C-4A6A-AFEC-D5B1BAFB85D9}">
      <dgm:prSet/>
      <dgm:spPr/>
      <dgm:t>
        <a:bodyPr/>
        <a:lstStyle/>
        <a:p>
          <a:endParaRPr lang="zh-CN" altLang="en-US"/>
        </a:p>
      </dgm:t>
    </dgm:pt>
    <dgm:pt modelId="{47E31F18-DEC0-45DE-A495-1396DDE5D874}" type="sibTrans" cxnId="{DC5381DA-054C-4A6A-AFEC-D5B1BAFB85D9}">
      <dgm:prSet/>
      <dgm:spPr/>
      <dgm:t>
        <a:bodyPr/>
        <a:lstStyle/>
        <a:p>
          <a:endParaRPr lang="zh-CN" altLang="en-US"/>
        </a:p>
      </dgm:t>
    </dgm:pt>
    <dgm:pt modelId="{B98FF976-A828-47D1-9BD0-A37753592BBE}">
      <dgm:prSet/>
      <dgm:spPr/>
      <dgm:t>
        <a:bodyPr/>
        <a:lstStyle/>
        <a:p>
          <a:pPr rtl="0"/>
          <a:r>
            <a:rPr lang="zh-CN" dirty="0" smtClean="0"/>
            <a:t>由于是</a:t>
          </a:r>
          <a:r>
            <a:rPr lang="en-US" dirty="0" smtClean="0"/>
            <a:t>REQ</a:t>
          </a:r>
          <a:r>
            <a:rPr lang="zh-CN" dirty="0" smtClean="0"/>
            <a:t>主动发送请求，所以</a:t>
          </a:r>
          <a:r>
            <a:rPr lang="en-US" dirty="0" smtClean="0"/>
            <a:t>Router</a:t>
          </a:r>
          <a:r>
            <a:rPr lang="zh-CN" dirty="0" smtClean="0"/>
            <a:t>很容易知道是哪个</a:t>
          </a:r>
          <a:r>
            <a:rPr lang="en-US" dirty="0" smtClean="0"/>
            <a:t>REQ.</a:t>
          </a:r>
          <a:endParaRPr lang="zh-CN" dirty="0"/>
        </a:p>
      </dgm:t>
    </dgm:pt>
    <dgm:pt modelId="{F9689489-1A2A-4D4B-8790-A4F24A9A8EC4}" type="parTrans" cxnId="{19DDCF0F-5A77-4D73-B445-54FD842BBCDC}">
      <dgm:prSet/>
      <dgm:spPr/>
      <dgm:t>
        <a:bodyPr/>
        <a:lstStyle/>
        <a:p>
          <a:endParaRPr lang="zh-CN" altLang="en-US"/>
        </a:p>
      </dgm:t>
    </dgm:pt>
    <dgm:pt modelId="{7114CEE6-DCAD-4D2F-AF45-22C4949A10A9}" type="sibTrans" cxnId="{19DDCF0F-5A77-4D73-B445-54FD842BBCDC}">
      <dgm:prSet/>
      <dgm:spPr/>
      <dgm:t>
        <a:bodyPr/>
        <a:lstStyle/>
        <a:p>
          <a:endParaRPr lang="zh-CN" altLang="en-US"/>
        </a:p>
      </dgm:t>
    </dgm:pt>
    <dgm:pt modelId="{D00D9A1B-FA90-48BA-8099-F69C9E545445}">
      <dgm:prSet/>
      <dgm:spPr/>
      <dgm:t>
        <a:bodyPr/>
        <a:lstStyle/>
        <a:p>
          <a:pPr rtl="0"/>
          <a:r>
            <a:rPr lang="zh-CN" smtClean="0"/>
            <a:t>在</a:t>
          </a:r>
          <a:r>
            <a:rPr lang="en-US" smtClean="0"/>
            <a:t>Request-Reply Envelopes</a:t>
          </a:r>
          <a:r>
            <a:rPr lang="zh-CN" smtClean="0"/>
            <a:t>讲过，</a:t>
          </a:r>
          <a:r>
            <a:rPr lang="en-US" smtClean="0"/>
            <a:t>empty message</a:t>
          </a:r>
          <a:r>
            <a:rPr lang="zh-CN" smtClean="0"/>
            <a:t>（</a:t>
          </a:r>
          <a:r>
            <a:rPr lang="en-US" smtClean="0"/>
            <a:t>Frame 2</a:t>
          </a:r>
          <a:r>
            <a:rPr lang="zh-CN" smtClean="0"/>
            <a:t>）是</a:t>
          </a:r>
          <a:r>
            <a:rPr lang="en-US" smtClean="0"/>
            <a:t>REQ</a:t>
          </a:r>
          <a:r>
            <a:rPr lang="zh-CN" smtClean="0"/>
            <a:t>向</a:t>
          </a:r>
          <a:r>
            <a:rPr lang="en-US" smtClean="0"/>
            <a:t>Router</a:t>
          </a:r>
          <a:r>
            <a:rPr lang="zh-CN" smtClean="0"/>
            <a:t>发送请求时自动添加上的，</a:t>
          </a:r>
          <a:endParaRPr lang="zh-CN"/>
        </a:p>
      </dgm:t>
    </dgm:pt>
    <dgm:pt modelId="{8A3CBED4-1AAA-4A99-B96E-031F315E4D52}" type="parTrans" cxnId="{7D04E077-690F-4015-93C5-E61A9F1E0738}">
      <dgm:prSet/>
      <dgm:spPr/>
      <dgm:t>
        <a:bodyPr/>
        <a:lstStyle/>
        <a:p>
          <a:endParaRPr lang="zh-CN" altLang="en-US"/>
        </a:p>
      </dgm:t>
    </dgm:pt>
    <dgm:pt modelId="{3E36268D-DCE8-4335-86FE-61FB1BC83603}" type="sibTrans" cxnId="{7D04E077-690F-4015-93C5-E61A9F1E0738}">
      <dgm:prSet/>
      <dgm:spPr/>
      <dgm:t>
        <a:bodyPr/>
        <a:lstStyle/>
        <a:p>
          <a:endParaRPr lang="zh-CN" altLang="en-US"/>
        </a:p>
      </dgm:t>
    </dgm:pt>
    <dgm:pt modelId="{C92F420E-6880-4EA1-9611-6A5C028EC227}">
      <dgm:prSet/>
      <dgm:spPr/>
      <dgm:t>
        <a:bodyPr/>
        <a:lstStyle/>
        <a:p>
          <a:pPr rtl="0"/>
          <a:r>
            <a:rPr lang="en-US" smtClean="0"/>
            <a:t>Client</a:t>
          </a:r>
          <a:r>
            <a:rPr lang="zh-CN" smtClean="0"/>
            <a:t>根据地址向</a:t>
          </a:r>
          <a:r>
            <a:rPr lang="en-US" smtClean="0"/>
            <a:t>REQ</a:t>
          </a:r>
          <a:r>
            <a:rPr lang="zh-CN" smtClean="0"/>
            <a:t>回复应答，由于是根据收到</a:t>
          </a:r>
          <a:r>
            <a:rPr lang="en-US" smtClean="0"/>
            <a:t>REQ</a:t>
          </a:r>
          <a:r>
            <a:rPr lang="zh-CN" smtClean="0"/>
            <a:t>请求的顺序进行处理，故称为</a:t>
          </a:r>
          <a:r>
            <a:rPr lang="en-US" smtClean="0"/>
            <a:t>LRU</a:t>
          </a:r>
          <a:endParaRPr lang="zh-CN"/>
        </a:p>
      </dgm:t>
    </dgm:pt>
    <dgm:pt modelId="{87224BD7-2375-43E8-A862-2B49C0CA0F63}" type="parTrans" cxnId="{85AB2F3B-3F1B-40D7-ACA9-C60B05CA8B09}">
      <dgm:prSet/>
      <dgm:spPr/>
      <dgm:t>
        <a:bodyPr/>
        <a:lstStyle/>
        <a:p>
          <a:endParaRPr lang="zh-CN" altLang="en-US"/>
        </a:p>
      </dgm:t>
    </dgm:pt>
    <dgm:pt modelId="{6661EF94-D8D8-4B8A-9AFA-AC765409EBB2}" type="sibTrans" cxnId="{85AB2F3B-3F1B-40D7-ACA9-C60B05CA8B09}">
      <dgm:prSet/>
      <dgm:spPr/>
      <dgm:t>
        <a:bodyPr/>
        <a:lstStyle/>
        <a:p>
          <a:endParaRPr lang="zh-CN" altLang="en-US"/>
        </a:p>
      </dgm:t>
    </dgm:pt>
    <dgm:pt modelId="{32112889-9723-4E87-9249-E48A2EEB8A68}">
      <dgm:prSet/>
      <dgm:spPr/>
      <dgm:t>
        <a:bodyPr/>
        <a:lstStyle/>
        <a:p>
          <a:pPr rtl="0"/>
          <a:r>
            <a:rPr lang="zh-CN" altLang="en-US" dirty="0" smtClean="0"/>
            <a:t>同</a:t>
          </a:r>
          <a:r>
            <a:rPr lang="en-US" altLang="zh-CN" dirty="0" smtClean="0"/>
            <a:t>Broker LRU</a:t>
          </a:r>
          <a:r>
            <a:rPr lang="zh-CN" altLang="en-US" dirty="0" smtClean="0"/>
            <a:t>模式相似</a:t>
          </a:r>
          <a:endParaRPr lang="zh-CN" dirty="0"/>
        </a:p>
      </dgm:t>
    </dgm:pt>
    <dgm:pt modelId="{C051E9F6-B2CB-499A-AD0A-C53E4526E21E}" type="parTrans" cxnId="{30C76F3D-8B24-4A0B-A54F-3998908DC6DE}">
      <dgm:prSet/>
      <dgm:spPr/>
      <dgm:t>
        <a:bodyPr/>
        <a:lstStyle/>
        <a:p>
          <a:endParaRPr lang="zh-CN" altLang="en-US"/>
        </a:p>
      </dgm:t>
    </dgm:pt>
    <dgm:pt modelId="{43EABF23-1801-4D3E-8D5C-8A0957C73042}" type="sibTrans" cxnId="{30C76F3D-8B24-4A0B-A54F-3998908DC6DE}">
      <dgm:prSet/>
      <dgm:spPr/>
      <dgm:t>
        <a:bodyPr/>
        <a:lstStyle/>
        <a:p>
          <a:endParaRPr lang="zh-CN" altLang="en-US"/>
        </a:p>
      </dgm:t>
    </dgm:pt>
    <dgm:pt modelId="{9FFBBEC2-78FD-4BC4-BD47-AFC1C28F44C3}" type="pres">
      <dgm:prSet presAssocID="{C46F5BC9-D858-42BF-84EE-C06FC41759C1}" presName="linear" presStyleCnt="0">
        <dgm:presLayoutVars>
          <dgm:animLvl val="lvl"/>
          <dgm:resizeHandles val="exact"/>
        </dgm:presLayoutVars>
      </dgm:prSet>
      <dgm:spPr/>
      <dgm:t>
        <a:bodyPr/>
        <a:lstStyle/>
        <a:p>
          <a:endParaRPr lang="zh-CN" altLang="en-US"/>
        </a:p>
      </dgm:t>
    </dgm:pt>
    <dgm:pt modelId="{F41D4B33-64E9-4D63-B90B-1A72347B7BC2}" type="pres">
      <dgm:prSet presAssocID="{1F433DFD-4F5A-4D4E-80E5-83A711489A65}" presName="parentText" presStyleLbl="node1" presStyleIdx="0" presStyleCnt="6">
        <dgm:presLayoutVars>
          <dgm:chMax val="0"/>
          <dgm:bulletEnabled val="1"/>
        </dgm:presLayoutVars>
      </dgm:prSet>
      <dgm:spPr/>
      <dgm:t>
        <a:bodyPr/>
        <a:lstStyle/>
        <a:p>
          <a:endParaRPr lang="zh-CN" altLang="en-US"/>
        </a:p>
      </dgm:t>
    </dgm:pt>
    <dgm:pt modelId="{EC86CA25-7BA1-4DA1-8E0D-A619C90A9529}" type="pres">
      <dgm:prSet presAssocID="{F485C2AF-E681-4017-B2A0-A4CCF070B134}" presName="spacer" presStyleCnt="0"/>
      <dgm:spPr/>
      <dgm:t>
        <a:bodyPr/>
        <a:lstStyle/>
        <a:p>
          <a:endParaRPr lang="zh-CN" altLang="en-US"/>
        </a:p>
      </dgm:t>
    </dgm:pt>
    <dgm:pt modelId="{C4F12773-4416-48EA-A725-DDE584C2D46D}" type="pres">
      <dgm:prSet presAssocID="{32112889-9723-4E87-9249-E48A2EEB8A68}" presName="parentText" presStyleLbl="node1" presStyleIdx="1" presStyleCnt="6">
        <dgm:presLayoutVars>
          <dgm:chMax val="0"/>
          <dgm:bulletEnabled val="1"/>
        </dgm:presLayoutVars>
      </dgm:prSet>
      <dgm:spPr/>
      <dgm:t>
        <a:bodyPr/>
        <a:lstStyle/>
        <a:p>
          <a:endParaRPr lang="zh-CN" altLang="en-US"/>
        </a:p>
      </dgm:t>
    </dgm:pt>
    <dgm:pt modelId="{61D87000-8268-464C-8ED8-BB44F5F11734}" type="pres">
      <dgm:prSet presAssocID="{43EABF23-1801-4D3E-8D5C-8A0957C73042}" presName="spacer" presStyleCnt="0"/>
      <dgm:spPr/>
      <dgm:t>
        <a:bodyPr/>
        <a:lstStyle/>
        <a:p>
          <a:endParaRPr lang="zh-CN" altLang="en-US"/>
        </a:p>
      </dgm:t>
    </dgm:pt>
    <dgm:pt modelId="{F4D83682-F01F-48CB-9DB1-6D73DB1B9957}" type="pres">
      <dgm:prSet presAssocID="{4258B53A-2C4A-4A76-A7DD-E8F790E4F9F4}" presName="parentText" presStyleLbl="node1" presStyleIdx="2" presStyleCnt="6">
        <dgm:presLayoutVars>
          <dgm:chMax val="0"/>
          <dgm:bulletEnabled val="1"/>
        </dgm:presLayoutVars>
      </dgm:prSet>
      <dgm:spPr/>
      <dgm:t>
        <a:bodyPr/>
        <a:lstStyle/>
        <a:p>
          <a:endParaRPr lang="zh-CN" altLang="en-US"/>
        </a:p>
      </dgm:t>
    </dgm:pt>
    <dgm:pt modelId="{1E217D3E-4699-4249-91FF-5FBE946C33BD}" type="pres">
      <dgm:prSet presAssocID="{47E31F18-DEC0-45DE-A495-1396DDE5D874}" presName="spacer" presStyleCnt="0"/>
      <dgm:spPr/>
      <dgm:t>
        <a:bodyPr/>
        <a:lstStyle/>
        <a:p>
          <a:endParaRPr lang="zh-CN" altLang="en-US"/>
        </a:p>
      </dgm:t>
    </dgm:pt>
    <dgm:pt modelId="{15A60C56-9491-4108-9327-9BA79D4EBA5B}" type="pres">
      <dgm:prSet presAssocID="{B98FF976-A828-47D1-9BD0-A37753592BBE}" presName="parentText" presStyleLbl="node1" presStyleIdx="3" presStyleCnt="6">
        <dgm:presLayoutVars>
          <dgm:chMax val="0"/>
          <dgm:bulletEnabled val="1"/>
        </dgm:presLayoutVars>
      </dgm:prSet>
      <dgm:spPr/>
      <dgm:t>
        <a:bodyPr/>
        <a:lstStyle/>
        <a:p>
          <a:endParaRPr lang="zh-CN" altLang="en-US"/>
        </a:p>
      </dgm:t>
    </dgm:pt>
    <dgm:pt modelId="{2BAF362B-5218-420C-946F-6821FC7DBA6E}" type="pres">
      <dgm:prSet presAssocID="{7114CEE6-DCAD-4D2F-AF45-22C4949A10A9}" presName="spacer" presStyleCnt="0"/>
      <dgm:spPr/>
      <dgm:t>
        <a:bodyPr/>
        <a:lstStyle/>
        <a:p>
          <a:endParaRPr lang="zh-CN" altLang="en-US"/>
        </a:p>
      </dgm:t>
    </dgm:pt>
    <dgm:pt modelId="{369B5014-3BAA-4019-9907-9CC535947BD9}" type="pres">
      <dgm:prSet presAssocID="{D00D9A1B-FA90-48BA-8099-F69C9E545445}" presName="parentText" presStyleLbl="node1" presStyleIdx="4" presStyleCnt="6">
        <dgm:presLayoutVars>
          <dgm:chMax val="0"/>
          <dgm:bulletEnabled val="1"/>
        </dgm:presLayoutVars>
      </dgm:prSet>
      <dgm:spPr/>
      <dgm:t>
        <a:bodyPr/>
        <a:lstStyle/>
        <a:p>
          <a:endParaRPr lang="zh-CN" altLang="en-US"/>
        </a:p>
      </dgm:t>
    </dgm:pt>
    <dgm:pt modelId="{18C77D2B-FBCA-47D9-899D-78A173EB418A}" type="pres">
      <dgm:prSet presAssocID="{3E36268D-DCE8-4335-86FE-61FB1BC83603}" presName="spacer" presStyleCnt="0"/>
      <dgm:spPr/>
      <dgm:t>
        <a:bodyPr/>
        <a:lstStyle/>
        <a:p>
          <a:endParaRPr lang="zh-CN" altLang="en-US"/>
        </a:p>
      </dgm:t>
    </dgm:pt>
    <dgm:pt modelId="{10E2D5B8-7090-4E28-81D0-1AFCA9AFDD8B}" type="pres">
      <dgm:prSet presAssocID="{C92F420E-6880-4EA1-9611-6A5C028EC227}" presName="parentText" presStyleLbl="node1" presStyleIdx="5" presStyleCnt="6">
        <dgm:presLayoutVars>
          <dgm:chMax val="0"/>
          <dgm:bulletEnabled val="1"/>
        </dgm:presLayoutVars>
      </dgm:prSet>
      <dgm:spPr/>
      <dgm:t>
        <a:bodyPr/>
        <a:lstStyle/>
        <a:p>
          <a:endParaRPr lang="zh-CN" altLang="en-US"/>
        </a:p>
      </dgm:t>
    </dgm:pt>
  </dgm:ptLst>
  <dgm:cxnLst>
    <dgm:cxn modelId="{36377F80-CE38-4ECF-A084-15F604AE42C7}" srcId="{C46F5BC9-D858-42BF-84EE-C06FC41759C1}" destId="{1F433DFD-4F5A-4D4E-80E5-83A711489A65}" srcOrd="0" destOrd="0" parTransId="{4FA2BD6C-21FC-4D6C-B6E6-41BDB1A253ED}" sibTransId="{F485C2AF-E681-4017-B2A0-A4CCF070B134}"/>
    <dgm:cxn modelId="{A8393192-6C80-420F-81DD-A43056808883}" type="presOf" srcId="{32112889-9723-4E87-9249-E48A2EEB8A68}" destId="{C4F12773-4416-48EA-A725-DDE584C2D46D}" srcOrd="0" destOrd="0" presId="urn:microsoft.com/office/officeart/2005/8/layout/vList2"/>
    <dgm:cxn modelId="{BA1BC541-38BD-4500-AFAB-128D3C86C44E}" type="presOf" srcId="{B98FF976-A828-47D1-9BD0-A37753592BBE}" destId="{15A60C56-9491-4108-9327-9BA79D4EBA5B}" srcOrd="0" destOrd="0" presId="urn:microsoft.com/office/officeart/2005/8/layout/vList2"/>
    <dgm:cxn modelId="{CA7A8BD7-11DA-4675-B779-4265D9FE6054}" type="presOf" srcId="{D00D9A1B-FA90-48BA-8099-F69C9E545445}" destId="{369B5014-3BAA-4019-9907-9CC535947BD9}" srcOrd="0" destOrd="0" presId="urn:microsoft.com/office/officeart/2005/8/layout/vList2"/>
    <dgm:cxn modelId="{85AB2F3B-3F1B-40D7-ACA9-C60B05CA8B09}" srcId="{C46F5BC9-D858-42BF-84EE-C06FC41759C1}" destId="{C92F420E-6880-4EA1-9611-6A5C028EC227}" srcOrd="5" destOrd="0" parTransId="{87224BD7-2375-43E8-A862-2B49C0CA0F63}" sibTransId="{6661EF94-D8D8-4B8A-9AFA-AC765409EBB2}"/>
    <dgm:cxn modelId="{956230E0-5E1C-4C0C-91C1-851E06B3B2EF}" type="presOf" srcId="{C92F420E-6880-4EA1-9611-6A5C028EC227}" destId="{10E2D5B8-7090-4E28-81D0-1AFCA9AFDD8B}" srcOrd="0" destOrd="0" presId="urn:microsoft.com/office/officeart/2005/8/layout/vList2"/>
    <dgm:cxn modelId="{7D04E077-690F-4015-93C5-E61A9F1E0738}" srcId="{C46F5BC9-D858-42BF-84EE-C06FC41759C1}" destId="{D00D9A1B-FA90-48BA-8099-F69C9E545445}" srcOrd="4" destOrd="0" parTransId="{8A3CBED4-1AAA-4A99-B96E-031F315E4D52}" sibTransId="{3E36268D-DCE8-4335-86FE-61FB1BC83603}"/>
    <dgm:cxn modelId="{7D991CFC-7FCB-4B16-B626-171CDE0E5EFA}" type="presOf" srcId="{C46F5BC9-D858-42BF-84EE-C06FC41759C1}" destId="{9FFBBEC2-78FD-4BC4-BD47-AFC1C28F44C3}" srcOrd="0" destOrd="0" presId="urn:microsoft.com/office/officeart/2005/8/layout/vList2"/>
    <dgm:cxn modelId="{19DDCF0F-5A77-4D73-B445-54FD842BBCDC}" srcId="{C46F5BC9-D858-42BF-84EE-C06FC41759C1}" destId="{B98FF976-A828-47D1-9BD0-A37753592BBE}" srcOrd="3" destOrd="0" parTransId="{F9689489-1A2A-4D4B-8790-A4F24A9A8EC4}" sibTransId="{7114CEE6-DCAD-4D2F-AF45-22C4949A10A9}"/>
    <dgm:cxn modelId="{68B3EDC0-981E-4AB3-9326-4ECA79B0AE19}" type="presOf" srcId="{1F433DFD-4F5A-4D4E-80E5-83A711489A65}" destId="{F41D4B33-64E9-4D63-B90B-1A72347B7BC2}" srcOrd="0" destOrd="0" presId="urn:microsoft.com/office/officeart/2005/8/layout/vList2"/>
    <dgm:cxn modelId="{95BD3FD2-6BA6-44AA-8453-50A2C7E504BC}" type="presOf" srcId="{4258B53A-2C4A-4A76-A7DD-E8F790E4F9F4}" destId="{F4D83682-F01F-48CB-9DB1-6D73DB1B9957}" srcOrd="0" destOrd="0" presId="urn:microsoft.com/office/officeart/2005/8/layout/vList2"/>
    <dgm:cxn modelId="{30C76F3D-8B24-4A0B-A54F-3998908DC6DE}" srcId="{C46F5BC9-D858-42BF-84EE-C06FC41759C1}" destId="{32112889-9723-4E87-9249-E48A2EEB8A68}" srcOrd="1" destOrd="0" parTransId="{C051E9F6-B2CB-499A-AD0A-C53E4526E21E}" sibTransId="{43EABF23-1801-4D3E-8D5C-8A0957C73042}"/>
    <dgm:cxn modelId="{DC5381DA-054C-4A6A-AFEC-D5B1BAFB85D9}" srcId="{C46F5BC9-D858-42BF-84EE-C06FC41759C1}" destId="{4258B53A-2C4A-4A76-A7DD-E8F790E4F9F4}" srcOrd="2" destOrd="0" parTransId="{8ACAF313-A8A0-4A2E-AE05-11DA90A7CB46}" sibTransId="{47E31F18-DEC0-45DE-A495-1396DDE5D874}"/>
    <dgm:cxn modelId="{7CC636E6-F951-40BF-941D-60204388B92A}" type="presParOf" srcId="{9FFBBEC2-78FD-4BC4-BD47-AFC1C28F44C3}" destId="{F41D4B33-64E9-4D63-B90B-1A72347B7BC2}" srcOrd="0" destOrd="0" presId="urn:microsoft.com/office/officeart/2005/8/layout/vList2"/>
    <dgm:cxn modelId="{B1BC9745-C3C2-42C5-82FD-1BDBAC3B5E48}" type="presParOf" srcId="{9FFBBEC2-78FD-4BC4-BD47-AFC1C28F44C3}" destId="{EC86CA25-7BA1-4DA1-8E0D-A619C90A9529}" srcOrd="1" destOrd="0" presId="urn:microsoft.com/office/officeart/2005/8/layout/vList2"/>
    <dgm:cxn modelId="{B49EC338-15D2-48B2-BE14-225BED92D63B}" type="presParOf" srcId="{9FFBBEC2-78FD-4BC4-BD47-AFC1C28F44C3}" destId="{C4F12773-4416-48EA-A725-DDE584C2D46D}" srcOrd="2" destOrd="0" presId="urn:microsoft.com/office/officeart/2005/8/layout/vList2"/>
    <dgm:cxn modelId="{96F478AD-CB0F-4ABC-86AB-2C5AADABAF01}" type="presParOf" srcId="{9FFBBEC2-78FD-4BC4-BD47-AFC1C28F44C3}" destId="{61D87000-8268-464C-8ED8-BB44F5F11734}" srcOrd="3" destOrd="0" presId="urn:microsoft.com/office/officeart/2005/8/layout/vList2"/>
    <dgm:cxn modelId="{6940BE73-EA83-4610-BB5C-56F4CC1ED25B}" type="presParOf" srcId="{9FFBBEC2-78FD-4BC4-BD47-AFC1C28F44C3}" destId="{F4D83682-F01F-48CB-9DB1-6D73DB1B9957}" srcOrd="4" destOrd="0" presId="urn:microsoft.com/office/officeart/2005/8/layout/vList2"/>
    <dgm:cxn modelId="{28156639-BCF5-40E1-B8AB-941F7C34FCA9}" type="presParOf" srcId="{9FFBBEC2-78FD-4BC4-BD47-AFC1C28F44C3}" destId="{1E217D3E-4699-4249-91FF-5FBE946C33BD}" srcOrd="5" destOrd="0" presId="urn:microsoft.com/office/officeart/2005/8/layout/vList2"/>
    <dgm:cxn modelId="{BAC56EA3-5434-4EFA-B92A-26A487F19F4F}" type="presParOf" srcId="{9FFBBEC2-78FD-4BC4-BD47-AFC1C28F44C3}" destId="{15A60C56-9491-4108-9327-9BA79D4EBA5B}" srcOrd="6" destOrd="0" presId="urn:microsoft.com/office/officeart/2005/8/layout/vList2"/>
    <dgm:cxn modelId="{066D0E0D-99C4-4896-8E70-A1C4242628CA}" type="presParOf" srcId="{9FFBBEC2-78FD-4BC4-BD47-AFC1C28F44C3}" destId="{2BAF362B-5218-420C-946F-6821FC7DBA6E}" srcOrd="7" destOrd="0" presId="urn:microsoft.com/office/officeart/2005/8/layout/vList2"/>
    <dgm:cxn modelId="{81891747-8642-4F23-97E3-EFD7D891A499}" type="presParOf" srcId="{9FFBBEC2-78FD-4BC4-BD47-AFC1C28F44C3}" destId="{369B5014-3BAA-4019-9907-9CC535947BD9}" srcOrd="8" destOrd="0" presId="urn:microsoft.com/office/officeart/2005/8/layout/vList2"/>
    <dgm:cxn modelId="{6FCD33AE-1F2B-4172-89C5-10330E280B78}" type="presParOf" srcId="{9FFBBEC2-78FD-4BC4-BD47-AFC1C28F44C3}" destId="{18C77D2B-FBCA-47D9-899D-78A173EB418A}" srcOrd="9" destOrd="0" presId="urn:microsoft.com/office/officeart/2005/8/layout/vList2"/>
    <dgm:cxn modelId="{6A9FCB05-D82F-4726-8B1F-044E1E2E330D}" type="presParOf" srcId="{9FFBBEC2-78FD-4BC4-BD47-AFC1C28F44C3}" destId="{10E2D5B8-7090-4E28-81D0-1AFCA9AFDD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CE8CE8-D1F8-4983-AECA-8FDD1A67ABC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632CC9BB-1705-43CF-9B4F-63BA593AD532}">
      <dgm:prSet/>
      <dgm:spPr/>
      <dgm:t>
        <a:bodyPr/>
        <a:lstStyle/>
        <a:p>
          <a:pPr rtl="0"/>
          <a:r>
            <a:rPr lang="zh-CN" dirty="0" smtClean="0"/>
            <a:t>这种模式需要</a:t>
          </a:r>
          <a:r>
            <a:rPr lang="en-US" dirty="0" smtClean="0"/>
            <a:t>ROUTER</a:t>
          </a:r>
          <a:r>
            <a:rPr lang="zh-CN" dirty="0" smtClean="0"/>
            <a:t>事先</a:t>
          </a:r>
          <a:r>
            <a:rPr lang="zh-CN" altLang="en-US" dirty="0" smtClean="0"/>
            <a:t>指定</a:t>
          </a:r>
          <a:r>
            <a:rPr lang="zh-CN" dirty="0" smtClean="0"/>
            <a:t>向</a:t>
          </a:r>
          <a:r>
            <a:rPr lang="zh-CN" altLang="en-US" dirty="0" smtClean="0"/>
            <a:t>哪</a:t>
          </a:r>
          <a:r>
            <a:rPr lang="zh-CN" dirty="0" smtClean="0"/>
            <a:t>个</a:t>
          </a:r>
          <a:r>
            <a:rPr lang="en-US" dirty="0" smtClean="0"/>
            <a:t>REP</a:t>
          </a:r>
          <a:r>
            <a:rPr lang="zh-CN" dirty="0" smtClean="0"/>
            <a:t>发送消息，并且封装</a:t>
          </a:r>
          <a:r>
            <a:rPr lang="en-US" dirty="0" smtClean="0"/>
            <a:t>REP</a:t>
          </a:r>
          <a:r>
            <a:rPr lang="zh-CN" dirty="0" smtClean="0"/>
            <a:t>的</a:t>
          </a:r>
          <a:r>
            <a:rPr lang="en-US" dirty="0" smtClean="0"/>
            <a:t>envelope message</a:t>
          </a:r>
          <a:r>
            <a:rPr lang="zh-CN" dirty="0" smtClean="0"/>
            <a:t>格式，如下图所示</a:t>
          </a:r>
          <a:endParaRPr lang="zh-CN" dirty="0"/>
        </a:p>
      </dgm:t>
    </dgm:pt>
    <dgm:pt modelId="{7CA1FA92-EE3F-4BD6-B91A-EACE793841D0}" type="parTrans" cxnId="{395FE57F-339A-4304-8F51-A526548C8963}">
      <dgm:prSet/>
      <dgm:spPr/>
      <dgm:t>
        <a:bodyPr/>
        <a:lstStyle/>
        <a:p>
          <a:endParaRPr lang="zh-CN" altLang="en-US"/>
        </a:p>
      </dgm:t>
    </dgm:pt>
    <dgm:pt modelId="{982A1DFC-2CB8-4685-888A-6EBC3CA67B09}" type="sibTrans" cxnId="{395FE57F-339A-4304-8F51-A526548C8963}">
      <dgm:prSet/>
      <dgm:spPr/>
      <dgm:t>
        <a:bodyPr/>
        <a:lstStyle/>
        <a:p>
          <a:endParaRPr lang="zh-CN" altLang="en-US"/>
        </a:p>
      </dgm:t>
    </dgm:pt>
    <dgm:pt modelId="{92FC351D-B724-467A-A05B-8D357D9C0629}" type="pres">
      <dgm:prSet presAssocID="{9DCE8CE8-D1F8-4983-AECA-8FDD1A67ABC4}" presName="linear" presStyleCnt="0">
        <dgm:presLayoutVars>
          <dgm:animLvl val="lvl"/>
          <dgm:resizeHandles val="exact"/>
        </dgm:presLayoutVars>
      </dgm:prSet>
      <dgm:spPr/>
      <dgm:t>
        <a:bodyPr/>
        <a:lstStyle/>
        <a:p>
          <a:endParaRPr lang="zh-CN" altLang="en-US"/>
        </a:p>
      </dgm:t>
    </dgm:pt>
    <dgm:pt modelId="{F4527528-1014-4BDD-8C1B-CFAB6138755B}" type="pres">
      <dgm:prSet presAssocID="{632CC9BB-1705-43CF-9B4F-63BA593AD532}" presName="parentText" presStyleLbl="node1" presStyleIdx="0" presStyleCnt="1">
        <dgm:presLayoutVars>
          <dgm:chMax val="0"/>
          <dgm:bulletEnabled val="1"/>
        </dgm:presLayoutVars>
      </dgm:prSet>
      <dgm:spPr/>
      <dgm:t>
        <a:bodyPr/>
        <a:lstStyle/>
        <a:p>
          <a:endParaRPr lang="zh-CN" altLang="en-US"/>
        </a:p>
      </dgm:t>
    </dgm:pt>
  </dgm:ptLst>
  <dgm:cxnLst>
    <dgm:cxn modelId="{395FE57F-339A-4304-8F51-A526548C8963}" srcId="{9DCE8CE8-D1F8-4983-AECA-8FDD1A67ABC4}" destId="{632CC9BB-1705-43CF-9B4F-63BA593AD532}" srcOrd="0" destOrd="0" parTransId="{7CA1FA92-EE3F-4BD6-B91A-EACE793841D0}" sibTransId="{982A1DFC-2CB8-4685-888A-6EBC3CA67B09}"/>
    <dgm:cxn modelId="{C978A0CA-17D8-45BC-82A1-7765542D26F9}" type="presOf" srcId="{9DCE8CE8-D1F8-4983-AECA-8FDD1A67ABC4}" destId="{92FC351D-B724-467A-A05B-8D357D9C0629}" srcOrd="0" destOrd="0" presId="urn:microsoft.com/office/officeart/2005/8/layout/vList2"/>
    <dgm:cxn modelId="{01BDBF16-D558-46E2-84E3-F94D460B149D}" type="presOf" srcId="{632CC9BB-1705-43CF-9B4F-63BA593AD532}" destId="{F4527528-1014-4BDD-8C1B-CFAB6138755B}" srcOrd="0" destOrd="0" presId="urn:microsoft.com/office/officeart/2005/8/layout/vList2"/>
    <dgm:cxn modelId="{B959D6A0-9B73-41B4-A040-2348EC12A5F2}" type="presParOf" srcId="{92FC351D-B724-467A-A05B-8D357D9C0629}" destId="{F4527528-1014-4BDD-8C1B-CFAB613875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820A62A-97A1-4349-9973-3A1820D8F368}"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AE54CD9-16F9-4754-8996-30FE92BBF497}">
      <dgm:prSet/>
      <dgm:spPr/>
      <dgm:t>
        <a:bodyPr/>
        <a:lstStyle/>
        <a:p>
          <a:pPr rtl="0"/>
          <a:r>
            <a:rPr lang="en-US" smtClean="0"/>
            <a:t>Idea 1</a:t>
          </a:r>
          <a:r>
            <a:rPr lang="zh-CN" smtClean="0"/>
            <a:t>：如下图，</a:t>
          </a:r>
          <a:r>
            <a:rPr lang="en-US" smtClean="0"/>
            <a:t>worker</a:t>
          </a:r>
          <a:r>
            <a:rPr lang="zh-CN" smtClean="0"/>
            <a:t>使用</a:t>
          </a:r>
          <a:r>
            <a:rPr lang="en-US" smtClean="0"/>
            <a:t>router socket</a:t>
          </a:r>
          <a:r>
            <a:rPr lang="zh-CN" smtClean="0"/>
            <a:t>，然后</a:t>
          </a:r>
          <a:r>
            <a:rPr lang="en-US" smtClean="0"/>
            <a:t>worker</a:t>
          </a:r>
          <a:r>
            <a:rPr lang="zh-CN" smtClean="0"/>
            <a:t>直接连接到所有的</a:t>
          </a:r>
          <a:r>
            <a:rPr lang="en-US" smtClean="0"/>
            <a:t>broker</a:t>
          </a:r>
          <a:r>
            <a:rPr lang="zh-CN" smtClean="0"/>
            <a:t>上。</a:t>
          </a:r>
          <a:endParaRPr lang="zh-CN"/>
        </a:p>
      </dgm:t>
    </dgm:pt>
    <dgm:pt modelId="{46EE6D22-DAC7-4AE2-875E-CB4F5642A5D8}" type="parTrans" cxnId="{5DAE7FA5-DBE0-4CEA-82E7-A45CBAC573DC}">
      <dgm:prSet/>
      <dgm:spPr/>
      <dgm:t>
        <a:bodyPr/>
        <a:lstStyle/>
        <a:p>
          <a:endParaRPr lang="zh-CN" altLang="en-US"/>
        </a:p>
      </dgm:t>
    </dgm:pt>
    <dgm:pt modelId="{11461522-29D6-4299-ACDA-74B5A4DAC01B}" type="sibTrans" cxnId="{5DAE7FA5-DBE0-4CEA-82E7-A45CBAC573DC}">
      <dgm:prSet/>
      <dgm:spPr/>
      <dgm:t>
        <a:bodyPr/>
        <a:lstStyle/>
        <a:p>
          <a:endParaRPr lang="zh-CN" altLang="en-US"/>
        </a:p>
      </dgm:t>
    </dgm:pt>
    <dgm:pt modelId="{6ADA8491-E577-4639-A4F3-C1D02CFA331F}">
      <dgm:prSet/>
      <dgm:spPr/>
      <dgm:t>
        <a:bodyPr/>
        <a:lstStyle/>
        <a:p>
          <a:pPr rtl="0"/>
          <a:r>
            <a:rPr lang="zh-CN" smtClean="0"/>
            <a:t>此方案将</a:t>
          </a:r>
          <a:r>
            <a:rPr lang="en-US" smtClean="0"/>
            <a:t>routing logic</a:t>
          </a:r>
          <a:r>
            <a:rPr lang="zh-CN" smtClean="0"/>
            <a:t>放到了</a:t>
          </a:r>
          <a:r>
            <a:rPr lang="en-US" smtClean="0"/>
            <a:t>edge</a:t>
          </a:r>
          <a:r>
            <a:rPr lang="zh-CN" smtClean="0"/>
            <a:t>节点，一个</a:t>
          </a:r>
          <a:r>
            <a:rPr lang="en-US" smtClean="0"/>
            <a:t>worker</a:t>
          </a:r>
          <a:r>
            <a:rPr lang="zh-CN" smtClean="0"/>
            <a:t>可能一次得到两个任务，而其他</a:t>
          </a:r>
          <a:r>
            <a:rPr lang="en-US" smtClean="0"/>
            <a:t>workers</a:t>
          </a:r>
          <a:r>
            <a:rPr lang="zh-CN" smtClean="0"/>
            <a:t>可能还是</a:t>
          </a:r>
          <a:r>
            <a:rPr lang="en-US" smtClean="0"/>
            <a:t>idle</a:t>
          </a:r>
          <a:r>
            <a:rPr lang="zh-CN" smtClean="0"/>
            <a:t>的</a:t>
          </a:r>
          <a:endParaRPr lang="zh-CN"/>
        </a:p>
      </dgm:t>
    </dgm:pt>
    <dgm:pt modelId="{C1D99616-65C8-43B6-BBD2-DF85C3806A69}" type="parTrans" cxnId="{C0027862-0C92-44A8-BC38-B1DD1859B315}">
      <dgm:prSet/>
      <dgm:spPr/>
      <dgm:t>
        <a:bodyPr/>
        <a:lstStyle/>
        <a:p>
          <a:endParaRPr lang="zh-CN" altLang="en-US"/>
        </a:p>
      </dgm:t>
    </dgm:pt>
    <dgm:pt modelId="{5275D7A5-14D7-4A66-B1C9-C606B98D6768}" type="sibTrans" cxnId="{C0027862-0C92-44A8-BC38-B1DD1859B315}">
      <dgm:prSet/>
      <dgm:spPr/>
      <dgm:t>
        <a:bodyPr/>
        <a:lstStyle/>
        <a:p>
          <a:endParaRPr lang="zh-CN" altLang="en-US"/>
        </a:p>
      </dgm:t>
    </dgm:pt>
    <dgm:pt modelId="{199FF802-C707-4E9F-A5B4-0400B4ED41EC}" type="pres">
      <dgm:prSet presAssocID="{7820A62A-97A1-4349-9973-3A1820D8F368}" presName="linear" presStyleCnt="0">
        <dgm:presLayoutVars>
          <dgm:animLvl val="lvl"/>
          <dgm:resizeHandles val="exact"/>
        </dgm:presLayoutVars>
      </dgm:prSet>
      <dgm:spPr/>
      <dgm:t>
        <a:bodyPr/>
        <a:lstStyle/>
        <a:p>
          <a:endParaRPr lang="zh-CN" altLang="en-US"/>
        </a:p>
      </dgm:t>
    </dgm:pt>
    <dgm:pt modelId="{1BFE48B2-997C-4919-AD6F-FF19F51588A3}" type="pres">
      <dgm:prSet presAssocID="{2AE54CD9-16F9-4754-8996-30FE92BBF497}" presName="parentText" presStyleLbl="node1" presStyleIdx="0" presStyleCnt="2">
        <dgm:presLayoutVars>
          <dgm:chMax val="0"/>
          <dgm:bulletEnabled val="1"/>
        </dgm:presLayoutVars>
      </dgm:prSet>
      <dgm:spPr/>
      <dgm:t>
        <a:bodyPr/>
        <a:lstStyle/>
        <a:p>
          <a:endParaRPr lang="zh-CN" altLang="en-US"/>
        </a:p>
      </dgm:t>
    </dgm:pt>
    <dgm:pt modelId="{D38EF52E-E1D7-4129-8AA5-D8102EADFC74}" type="pres">
      <dgm:prSet presAssocID="{11461522-29D6-4299-ACDA-74B5A4DAC01B}" presName="spacer" presStyleCnt="0"/>
      <dgm:spPr/>
      <dgm:t>
        <a:bodyPr/>
        <a:lstStyle/>
        <a:p>
          <a:endParaRPr lang="zh-CN" altLang="en-US"/>
        </a:p>
      </dgm:t>
    </dgm:pt>
    <dgm:pt modelId="{8C624583-E3C5-4761-AB1B-E9868AF12EF8}" type="pres">
      <dgm:prSet presAssocID="{6ADA8491-E577-4639-A4F3-C1D02CFA331F}" presName="parentText" presStyleLbl="node1" presStyleIdx="1" presStyleCnt="2">
        <dgm:presLayoutVars>
          <dgm:chMax val="0"/>
          <dgm:bulletEnabled val="1"/>
        </dgm:presLayoutVars>
      </dgm:prSet>
      <dgm:spPr/>
      <dgm:t>
        <a:bodyPr/>
        <a:lstStyle/>
        <a:p>
          <a:endParaRPr lang="zh-CN" altLang="en-US"/>
        </a:p>
      </dgm:t>
    </dgm:pt>
  </dgm:ptLst>
  <dgm:cxnLst>
    <dgm:cxn modelId="{4233EC47-2BCD-48EE-B8CD-0F15F9164770}" type="presOf" srcId="{6ADA8491-E577-4639-A4F3-C1D02CFA331F}" destId="{8C624583-E3C5-4761-AB1B-E9868AF12EF8}" srcOrd="0" destOrd="0" presId="urn:microsoft.com/office/officeart/2005/8/layout/vList2"/>
    <dgm:cxn modelId="{5DAE7FA5-DBE0-4CEA-82E7-A45CBAC573DC}" srcId="{7820A62A-97A1-4349-9973-3A1820D8F368}" destId="{2AE54CD9-16F9-4754-8996-30FE92BBF497}" srcOrd="0" destOrd="0" parTransId="{46EE6D22-DAC7-4AE2-875E-CB4F5642A5D8}" sibTransId="{11461522-29D6-4299-ACDA-74B5A4DAC01B}"/>
    <dgm:cxn modelId="{C0027862-0C92-44A8-BC38-B1DD1859B315}" srcId="{7820A62A-97A1-4349-9973-3A1820D8F368}" destId="{6ADA8491-E577-4639-A4F3-C1D02CFA331F}" srcOrd="1" destOrd="0" parTransId="{C1D99616-65C8-43B6-BBD2-DF85C3806A69}" sibTransId="{5275D7A5-14D7-4A66-B1C9-C606B98D6768}"/>
    <dgm:cxn modelId="{E9545C7C-0B38-4B41-968D-861F1AB7920D}" type="presOf" srcId="{2AE54CD9-16F9-4754-8996-30FE92BBF497}" destId="{1BFE48B2-997C-4919-AD6F-FF19F51588A3}" srcOrd="0" destOrd="0" presId="urn:microsoft.com/office/officeart/2005/8/layout/vList2"/>
    <dgm:cxn modelId="{CD990E22-E367-46F8-B1BF-C4E6F4FC2D5A}" type="presOf" srcId="{7820A62A-97A1-4349-9973-3A1820D8F368}" destId="{199FF802-C707-4E9F-A5B4-0400B4ED41EC}" srcOrd="0" destOrd="0" presId="urn:microsoft.com/office/officeart/2005/8/layout/vList2"/>
    <dgm:cxn modelId="{8F14B1B3-E7E7-47E3-B446-23264AAE71A5}" type="presParOf" srcId="{199FF802-C707-4E9F-A5B4-0400B4ED41EC}" destId="{1BFE48B2-997C-4919-AD6F-FF19F51588A3}" srcOrd="0" destOrd="0" presId="urn:microsoft.com/office/officeart/2005/8/layout/vList2"/>
    <dgm:cxn modelId="{5B5B59FE-ECDD-4942-B277-1E0A23A37688}" type="presParOf" srcId="{199FF802-C707-4E9F-A5B4-0400B4ED41EC}" destId="{D38EF52E-E1D7-4129-8AA5-D8102EADFC74}" srcOrd="1" destOrd="0" presId="urn:microsoft.com/office/officeart/2005/8/layout/vList2"/>
    <dgm:cxn modelId="{12171156-807C-4BF4-A00C-8F7B76C00FFA}" type="presParOf" srcId="{199FF802-C707-4E9F-A5B4-0400B4ED41EC}" destId="{8C624583-E3C5-4761-AB1B-E9868AF12EF8}"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6AA4E5B-A8EC-4D00-9390-CAB7F8278DD2}"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8303BE5-83E4-45CD-A187-EAC4DF29DF56}">
      <dgm:prSet/>
      <dgm:spPr/>
      <dgm:t>
        <a:bodyPr/>
        <a:lstStyle/>
        <a:p>
          <a:pPr rtl="0"/>
          <a:r>
            <a:rPr lang="zh-CN" dirty="0" smtClean="0"/>
            <a:t>此方案具有更好的扩展性，扩展更多的</a:t>
          </a:r>
          <a:r>
            <a:rPr lang="en-US" dirty="0" smtClean="0"/>
            <a:t>broker</a:t>
          </a:r>
          <a:r>
            <a:rPr lang="zh-CN" dirty="0" smtClean="0"/>
            <a:t>会更加容易</a:t>
          </a:r>
          <a:endParaRPr lang="zh-CN" dirty="0"/>
        </a:p>
      </dgm:t>
    </dgm:pt>
    <dgm:pt modelId="{74E7A4DE-201F-436A-AE77-89868D7113E9}" type="parTrans" cxnId="{82AE3E65-CB60-49EC-8252-3CDAFF735097}">
      <dgm:prSet/>
      <dgm:spPr/>
      <dgm:t>
        <a:bodyPr/>
        <a:lstStyle/>
        <a:p>
          <a:endParaRPr lang="zh-CN" altLang="en-US"/>
        </a:p>
      </dgm:t>
    </dgm:pt>
    <dgm:pt modelId="{46C8FE62-D3B8-496E-991B-3BF8FD19C42B}" type="sibTrans" cxnId="{82AE3E65-CB60-49EC-8252-3CDAFF735097}">
      <dgm:prSet/>
      <dgm:spPr/>
      <dgm:t>
        <a:bodyPr/>
        <a:lstStyle/>
        <a:p>
          <a:endParaRPr lang="zh-CN" altLang="en-US"/>
        </a:p>
      </dgm:t>
    </dgm:pt>
    <dgm:pt modelId="{2C3A36ED-FA2F-4F70-A861-93D01977D927}">
      <dgm:prSet/>
      <dgm:spPr/>
      <dgm:t>
        <a:bodyPr/>
        <a:lstStyle/>
        <a:p>
          <a:pPr rtl="0"/>
          <a:r>
            <a:rPr lang="en-US" smtClean="0"/>
            <a:t>Cluster</a:t>
          </a:r>
          <a:r>
            <a:rPr lang="zh-CN" smtClean="0"/>
            <a:t>默认可以处理本</a:t>
          </a:r>
          <a:r>
            <a:rPr lang="en-US" smtClean="0"/>
            <a:t>cluster</a:t>
          </a:r>
          <a:r>
            <a:rPr lang="zh-CN" smtClean="0"/>
            <a:t>的任务，特殊情况下可以做额外的工作来处理其他</a:t>
          </a:r>
          <a:r>
            <a:rPr lang="en-US" smtClean="0"/>
            <a:t>cluster</a:t>
          </a:r>
          <a:r>
            <a:rPr lang="zh-CN" smtClean="0"/>
            <a:t>的任务</a:t>
          </a:r>
          <a:endParaRPr lang="zh-CN" dirty="0"/>
        </a:p>
      </dgm:t>
    </dgm:pt>
    <dgm:pt modelId="{BF30A18D-70DF-4F3D-B0AC-EAEC2A2C8BB5}" type="parTrans" cxnId="{BA60D31B-BA63-47F1-8614-067A97FB8AFF}">
      <dgm:prSet/>
      <dgm:spPr/>
      <dgm:t>
        <a:bodyPr/>
        <a:lstStyle/>
        <a:p>
          <a:endParaRPr lang="zh-CN" altLang="en-US"/>
        </a:p>
      </dgm:t>
    </dgm:pt>
    <dgm:pt modelId="{962A5469-9777-4011-87C1-FF4FF525B69E}" type="sibTrans" cxnId="{BA60D31B-BA63-47F1-8614-067A97FB8AFF}">
      <dgm:prSet/>
      <dgm:spPr/>
      <dgm:t>
        <a:bodyPr/>
        <a:lstStyle/>
        <a:p>
          <a:endParaRPr lang="zh-CN" altLang="en-US"/>
        </a:p>
      </dgm:t>
    </dgm:pt>
    <dgm:pt modelId="{8FCC37B6-F5EE-46C1-BABD-7C00323DF0D7}">
      <dgm:prSet/>
      <dgm:spPr/>
      <dgm:t>
        <a:bodyPr/>
        <a:lstStyle/>
        <a:p>
          <a:pPr rtl="0"/>
          <a:r>
            <a:rPr lang="en-US" smtClean="0"/>
            <a:t>brokers simulate clients and workers for each other</a:t>
          </a:r>
          <a:endParaRPr lang="zh-CN" dirty="0"/>
        </a:p>
      </dgm:t>
    </dgm:pt>
    <dgm:pt modelId="{6BC97274-C362-4BCB-9C4B-4B7A8E0FD4E9}" type="parTrans" cxnId="{25032AF9-52AB-419A-AC0E-19865320B4E8}">
      <dgm:prSet/>
      <dgm:spPr/>
      <dgm:t>
        <a:bodyPr/>
        <a:lstStyle/>
        <a:p>
          <a:endParaRPr lang="zh-CN" altLang="en-US"/>
        </a:p>
      </dgm:t>
    </dgm:pt>
    <dgm:pt modelId="{7EF772EC-4735-4413-A35F-253F00F59DCB}" type="sibTrans" cxnId="{25032AF9-52AB-419A-AC0E-19865320B4E8}">
      <dgm:prSet/>
      <dgm:spPr/>
      <dgm:t>
        <a:bodyPr/>
        <a:lstStyle/>
        <a:p>
          <a:endParaRPr lang="zh-CN" altLang="en-US"/>
        </a:p>
      </dgm:t>
    </dgm:pt>
    <dgm:pt modelId="{F239D60E-29B0-472A-BC27-2324F4CBECA8}" type="pres">
      <dgm:prSet presAssocID="{A6AA4E5B-A8EC-4D00-9390-CAB7F8278DD2}" presName="linear" presStyleCnt="0">
        <dgm:presLayoutVars>
          <dgm:animLvl val="lvl"/>
          <dgm:resizeHandles val="exact"/>
        </dgm:presLayoutVars>
      </dgm:prSet>
      <dgm:spPr/>
      <dgm:t>
        <a:bodyPr/>
        <a:lstStyle/>
        <a:p>
          <a:endParaRPr lang="zh-CN" altLang="en-US"/>
        </a:p>
      </dgm:t>
    </dgm:pt>
    <dgm:pt modelId="{66F5501D-DB2D-4306-8F31-018CD016401E}" type="pres">
      <dgm:prSet presAssocID="{C8303BE5-83E4-45CD-A187-EAC4DF29DF56}" presName="parentText" presStyleLbl="node1" presStyleIdx="0" presStyleCnt="3">
        <dgm:presLayoutVars>
          <dgm:chMax val="0"/>
          <dgm:bulletEnabled val="1"/>
        </dgm:presLayoutVars>
      </dgm:prSet>
      <dgm:spPr/>
      <dgm:t>
        <a:bodyPr/>
        <a:lstStyle/>
        <a:p>
          <a:endParaRPr lang="zh-CN" altLang="en-US"/>
        </a:p>
      </dgm:t>
    </dgm:pt>
    <dgm:pt modelId="{9C7AA652-7CD5-4C5F-84AB-9A02875CE538}" type="pres">
      <dgm:prSet presAssocID="{46C8FE62-D3B8-496E-991B-3BF8FD19C42B}" presName="spacer" presStyleCnt="0"/>
      <dgm:spPr/>
      <dgm:t>
        <a:bodyPr/>
        <a:lstStyle/>
        <a:p>
          <a:endParaRPr lang="zh-CN" altLang="en-US"/>
        </a:p>
      </dgm:t>
    </dgm:pt>
    <dgm:pt modelId="{6030ADA6-ED58-41BE-A601-25B12A04AFD1}" type="pres">
      <dgm:prSet presAssocID="{2C3A36ED-FA2F-4F70-A861-93D01977D927}" presName="parentText" presStyleLbl="node1" presStyleIdx="1" presStyleCnt="3">
        <dgm:presLayoutVars>
          <dgm:chMax val="0"/>
          <dgm:bulletEnabled val="1"/>
        </dgm:presLayoutVars>
      </dgm:prSet>
      <dgm:spPr/>
      <dgm:t>
        <a:bodyPr/>
        <a:lstStyle/>
        <a:p>
          <a:endParaRPr lang="zh-CN" altLang="en-US"/>
        </a:p>
      </dgm:t>
    </dgm:pt>
    <dgm:pt modelId="{60F3ACB4-A164-428A-A9D9-9D3CEB4B457D}" type="pres">
      <dgm:prSet presAssocID="{962A5469-9777-4011-87C1-FF4FF525B69E}" presName="spacer" presStyleCnt="0"/>
      <dgm:spPr/>
      <dgm:t>
        <a:bodyPr/>
        <a:lstStyle/>
        <a:p>
          <a:endParaRPr lang="zh-CN" altLang="en-US"/>
        </a:p>
      </dgm:t>
    </dgm:pt>
    <dgm:pt modelId="{3E49B878-44F2-4385-A929-AA071839AA9F}" type="pres">
      <dgm:prSet presAssocID="{8FCC37B6-F5EE-46C1-BABD-7C00323DF0D7}" presName="parentText" presStyleLbl="node1" presStyleIdx="2" presStyleCnt="3" custLinFactNeighborX="-1149">
        <dgm:presLayoutVars>
          <dgm:chMax val="0"/>
          <dgm:bulletEnabled val="1"/>
        </dgm:presLayoutVars>
      </dgm:prSet>
      <dgm:spPr/>
      <dgm:t>
        <a:bodyPr/>
        <a:lstStyle/>
        <a:p>
          <a:endParaRPr lang="zh-CN" altLang="en-US"/>
        </a:p>
      </dgm:t>
    </dgm:pt>
  </dgm:ptLst>
  <dgm:cxnLst>
    <dgm:cxn modelId="{82AE3E65-CB60-49EC-8252-3CDAFF735097}" srcId="{A6AA4E5B-A8EC-4D00-9390-CAB7F8278DD2}" destId="{C8303BE5-83E4-45CD-A187-EAC4DF29DF56}" srcOrd="0" destOrd="0" parTransId="{74E7A4DE-201F-436A-AE77-89868D7113E9}" sibTransId="{46C8FE62-D3B8-496E-991B-3BF8FD19C42B}"/>
    <dgm:cxn modelId="{ED9A8D76-1260-4D02-A04C-CB4A590ECD98}" type="presOf" srcId="{2C3A36ED-FA2F-4F70-A861-93D01977D927}" destId="{6030ADA6-ED58-41BE-A601-25B12A04AFD1}" srcOrd="0" destOrd="0" presId="urn:microsoft.com/office/officeart/2005/8/layout/vList2"/>
    <dgm:cxn modelId="{BA60D31B-BA63-47F1-8614-067A97FB8AFF}" srcId="{A6AA4E5B-A8EC-4D00-9390-CAB7F8278DD2}" destId="{2C3A36ED-FA2F-4F70-A861-93D01977D927}" srcOrd="1" destOrd="0" parTransId="{BF30A18D-70DF-4F3D-B0AC-EAEC2A2C8BB5}" sibTransId="{962A5469-9777-4011-87C1-FF4FF525B69E}"/>
    <dgm:cxn modelId="{25032AF9-52AB-419A-AC0E-19865320B4E8}" srcId="{A6AA4E5B-A8EC-4D00-9390-CAB7F8278DD2}" destId="{8FCC37B6-F5EE-46C1-BABD-7C00323DF0D7}" srcOrd="2" destOrd="0" parTransId="{6BC97274-C362-4BCB-9C4B-4B7A8E0FD4E9}" sibTransId="{7EF772EC-4735-4413-A35F-253F00F59DCB}"/>
    <dgm:cxn modelId="{FAA1ABE2-7A40-492F-BE8F-53A81C93F763}" type="presOf" srcId="{8FCC37B6-F5EE-46C1-BABD-7C00323DF0D7}" destId="{3E49B878-44F2-4385-A929-AA071839AA9F}" srcOrd="0" destOrd="0" presId="urn:microsoft.com/office/officeart/2005/8/layout/vList2"/>
    <dgm:cxn modelId="{0761750F-7B50-4DFC-A181-0C9CEDEE957E}" type="presOf" srcId="{A6AA4E5B-A8EC-4D00-9390-CAB7F8278DD2}" destId="{F239D60E-29B0-472A-BC27-2324F4CBECA8}" srcOrd="0" destOrd="0" presId="urn:microsoft.com/office/officeart/2005/8/layout/vList2"/>
    <dgm:cxn modelId="{BFF97F30-D563-4786-B832-E701047574BA}" type="presOf" srcId="{C8303BE5-83E4-45CD-A187-EAC4DF29DF56}" destId="{66F5501D-DB2D-4306-8F31-018CD016401E}" srcOrd="0" destOrd="0" presId="urn:microsoft.com/office/officeart/2005/8/layout/vList2"/>
    <dgm:cxn modelId="{E0173265-B759-4192-B7D7-2DB2FA32B535}" type="presParOf" srcId="{F239D60E-29B0-472A-BC27-2324F4CBECA8}" destId="{66F5501D-DB2D-4306-8F31-018CD016401E}" srcOrd="0" destOrd="0" presId="urn:microsoft.com/office/officeart/2005/8/layout/vList2"/>
    <dgm:cxn modelId="{3EC66E50-317F-4DC9-95BE-35CB8AD59C8A}" type="presParOf" srcId="{F239D60E-29B0-472A-BC27-2324F4CBECA8}" destId="{9C7AA652-7CD5-4C5F-84AB-9A02875CE538}" srcOrd="1" destOrd="0" presId="urn:microsoft.com/office/officeart/2005/8/layout/vList2"/>
    <dgm:cxn modelId="{D16950DA-F85A-4F00-B4A5-36A333CCEEE9}" type="presParOf" srcId="{F239D60E-29B0-472A-BC27-2324F4CBECA8}" destId="{6030ADA6-ED58-41BE-A601-25B12A04AFD1}" srcOrd="2" destOrd="0" presId="urn:microsoft.com/office/officeart/2005/8/layout/vList2"/>
    <dgm:cxn modelId="{2A8DC612-46C1-4D5A-BBC3-F9D1BD48CEB1}" type="presParOf" srcId="{F239D60E-29B0-472A-BC27-2324F4CBECA8}" destId="{60F3ACB4-A164-428A-A9D9-9D3CEB4B457D}" srcOrd="3" destOrd="0" presId="urn:microsoft.com/office/officeart/2005/8/layout/vList2"/>
    <dgm:cxn modelId="{FA02074F-9AE4-4871-8068-BF604FB29D69}" type="presParOf" srcId="{F239D60E-29B0-472A-BC27-2324F4CBECA8}" destId="{3E49B878-44F2-4385-A929-AA071839AA9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C23FD55-5E95-45B9-8ABE-ABEDB03A00F4}" type="doc">
      <dgm:prSet loTypeId="urn:microsoft.com/office/officeart/2005/8/layout/vList2" loCatId="list" qsTypeId="urn:microsoft.com/office/officeart/2005/8/quickstyle/simple2" qsCatId="simple" csTypeId="urn:microsoft.com/office/officeart/2005/8/colors/accent0_2" csCatId="mainScheme" phldr="1"/>
      <dgm:spPr/>
      <dgm:t>
        <a:bodyPr/>
        <a:lstStyle/>
        <a:p>
          <a:endParaRPr lang="zh-CN" altLang="en-US"/>
        </a:p>
      </dgm:t>
    </dgm:pt>
    <dgm:pt modelId="{F81BA576-C3C8-4498-9F47-989E630D1E6F}">
      <dgm:prSet/>
      <dgm:spPr/>
      <dgm:t>
        <a:bodyPr/>
        <a:lstStyle/>
        <a:p>
          <a:pPr rtl="0"/>
          <a:r>
            <a:rPr lang="en-US" dirty="0" smtClean="0"/>
            <a:t>Each broker needs to tell its peers how many workers it has available at any time.. The obvious (and correct) socket pattern for this is publish-subscribe. So every broker opens a PUB socket and publishes state information on that, and every broker also opens a SUB socket and connects that to the PUB socket of every other broker, to get state information from its peers.</a:t>
          </a:r>
          <a:endParaRPr lang="zh-CN" dirty="0"/>
        </a:p>
      </dgm:t>
    </dgm:pt>
    <dgm:pt modelId="{3F723DAE-EC04-44AD-A2E2-9FDD9618AF8C}" type="parTrans" cxnId="{B0D7F33C-6AC5-4882-9F7D-40B3A6759A39}">
      <dgm:prSet/>
      <dgm:spPr/>
      <dgm:t>
        <a:bodyPr/>
        <a:lstStyle/>
        <a:p>
          <a:endParaRPr lang="zh-CN" altLang="en-US"/>
        </a:p>
      </dgm:t>
    </dgm:pt>
    <dgm:pt modelId="{C17D04C2-E0B6-4799-9DC3-C0C6EAA7B612}" type="sibTrans" cxnId="{B0D7F33C-6AC5-4882-9F7D-40B3A6759A39}">
      <dgm:prSet/>
      <dgm:spPr/>
      <dgm:t>
        <a:bodyPr/>
        <a:lstStyle/>
        <a:p>
          <a:endParaRPr lang="zh-CN" altLang="en-US"/>
        </a:p>
      </dgm:t>
    </dgm:pt>
    <dgm:pt modelId="{24AD8D96-0695-48EC-8853-0651B61E1600}">
      <dgm:prSet/>
      <dgm:spPr/>
      <dgm:t>
        <a:bodyPr/>
        <a:lstStyle/>
        <a:p>
          <a:pPr rtl="0"/>
          <a:r>
            <a:rPr lang="en-US" smtClean="0"/>
            <a:t>Each broker needs a way to delegate tasks to a peer and get replies back, asynchronously. We'll do this using router/router (ROUTER/ROUTER) sockets, no other combination works. Each broker has two such sockets: one for tasks it receives, one for tasks it delegates. </a:t>
          </a:r>
          <a:endParaRPr lang="zh-CN"/>
        </a:p>
      </dgm:t>
    </dgm:pt>
    <dgm:pt modelId="{48DC9C51-95D0-4062-BBCA-3089A66D3AB3}" type="parTrans" cxnId="{5FB29C75-2840-407A-A441-23CB558E9F13}">
      <dgm:prSet/>
      <dgm:spPr/>
      <dgm:t>
        <a:bodyPr/>
        <a:lstStyle/>
        <a:p>
          <a:endParaRPr lang="zh-CN" altLang="en-US"/>
        </a:p>
      </dgm:t>
    </dgm:pt>
    <dgm:pt modelId="{8930CAF8-1D8A-45F2-B2CB-CC8EE1C8A921}" type="sibTrans" cxnId="{5FB29C75-2840-407A-A441-23CB558E9F13}">
      <dgm:prSet/>
      <dgm:spPr/>
      <dgm:t>
        <a:bodyPr/>
        <a:lstStyle/>
        <a:p>
          <a:endParaRPr lang="zh-CN" altLang="en-US"/>
        </a:p>
      </dgm:t>
    </dgm:pt>
    <dgm:pt modelId="{F5912953-8479-4BCF-B3FC-976AFA65FD37}">
      <dgm:prSet/>
      <dgm:spPr/>
      <dgm:t>
        <a:bodyPr/>
        <a:lstStyle/>
        <a:p>
          <a:pPr rtl="0"/>
          <a:r>
            <a:rPr lang="en-US" smtClean="0"/>
            <a:t>There is also the flow of information between a broker and its local clients and workers.</a:t>
          </a:r>
          <a:endParaRPr lang="zh-CN"/>
        </a:p>
      </dgm:t>
    </dgm:pt>
    <dgm:pt modelId="{04D7CF4D-D829-48A3-B052-E682945FC1FE}" type="parTrans" cxnId="{60AE7567-0389-49BD-9E46-E5FE6E27E910}">
      <dgm:prSet/>
      <dgm:spPr/>
      <dgm:t>
        <a:bodyPr/>
        <a:lstStyle/>
        <a:p>
          <a:endParaRPr lang="zh-CN" altLang="en-US"/>
        </a:p>
      </dgm:t>
    </dgm:pt>
    <dgm:pt modelId="{34CCEE49-97D9-4424-AD2C-505E849384C4}" type="sibTrans" cxnId="{60AE7567-0389-49BD-9E46-E5FE6E27E910}">
      <dgm:prSet/>
      <dgm:spPr/>
      <dgm:t>
        <a:bodyPr/>
        <a:lstStyle/>
        <a:p>
          <a:endParaRPr lang="zh-CN" altLang="en-US"/>
        </a:p>
      </dgm:t>
    </dgm:pt>
    <dgm:pt modelId="{9ACF3516-5EB9-464E-A650-E1D05D307520}" type="pres">
      <dgm:prSet presAssocID="{CC23FD55-5E95-45B9-8ABE-ABEDB03A00F4}" presName="linear" presStyleCnt="0">
        <dgm:presLayoutVars>
          <dgm:animLvl val="lvl"/>
          <dgm:resizeHandles val="exact"/>
        </dgm:presLayoutVars>
      </dgm:prSet>
      <dgm:spPr/>
      <dgm:t>
        <a:bodyPr/>
        <a:lstStyle/>
        <a:p>
          <a:endParaRPr lang="zh-CN" altLang="en-US"/>
        </a:p>
      </dgm:t>
    </dgm:pt>
    <dgm:pt modelId="{5044AE59-BA17-460B-87DE-997F09D5E229}" type="pres">
      <dgm:prSet presAssocID="{F81BA576-C3C8-4498-9F47-989E630D1E6F}" presName="parentText" presStyleLbl="node1" presStyleIdx="0" presStyleCnt="3" custScaleY="124942">
        <dgm:presLayoutVars>
          <dgm:chMax val="0"/>
          <dgm:bulletEnabled val="1"/>
        </dgm:presLayoutVars>
      </dgm:prSet>
      <dgm:spPr/>
      <dgm:t>
        <a:bodyPr/>
        <a:lstStyle/>
        <a:p>
          <a:endParaRPr lang="zh-CN" altLang="en-US"/>
        </a:p>
      </dgm:t>
    </dgm:pt>
    <dgm:pt modelId="{C6C710DE-48AE-48F6-A336-E03A9155A19A}" type="pres">
      <dgm:prSet presAssocID="{C17D04C2-E0B6-4799-9DC3-C0C6EAA7B612}" presName="spacer" presStyleCnt="0"/>
      <dgm:spPr/>
      <dgm:t>
        <a:bodyPr/>
        <a:lstStyle/>
        <a:p>
          <a:endParaRPr lang="zh-CN" altLang="en-US"/>
        </a:p>
      </dgm:t>
    </dgm:pt>
    <dgm:pt modelId="{7D363730-3505-4AE7-8E57-8D5D45B49A5F}" type="pres">
      <dgm:prSet presAssocID="{24AD8D96-0695-48EC-8853-0651B61E1600}" presName="parentText" presStyleLbl="node1" presStyleIdx="1" presStyleCnt="3">
        <dgm:presLayoutVars>
          <dgm:chMax val="0"/>
          <dgm:bulletEnabled val="1"/>
        </dgm:presLayoutVars>
      </dgm:prSet>
      <dgm:spPr/>
      <dgm:t>
        <a:bodyPr/>
        <a:lstStyle/>
        <a:p>
          <a:endParaRPr lang="zh-CN" altLang="en-US"/>
        </a:p>
      </dgm:t>
    </dgm:pt>
    <dgm:pt modelId="{7D02CAAA-62C4-48C5-B31A-28A0FF0937B3}" type="pres">
      <dgm:prSet presAssocID="{8930CAF8-1D8A-45F2-B2CB-CC8EE1C8A921}" presName="spacer" presStyleCnt="0"/>
      <dgm:spPr/>
      <dgm:t>
        <a:bodyPr/>
        <a:lstStyle/>
        <a:p>
          <a:endParaRPr lang="zh-CN" altLang="en-US"/>
        </a:p>
      </dgm:t>
    </dgm:pt>
    <dgm:pt modelId="{B54901AB-2A45-4A6D-B121-23ADDAB5D62B}" type="pres">
      <dgm:prSet presAssocID="{F5912953-8479-4BCF-B3FC-976AFA65FD37}" presName="parentText" presStyleLbl="node1" presStyleIdx="2" presStyleCnt="3">
        <dgm:presLayoutVars>
          <dgm:chMax val="0"/>
          <dgm:bulletEnabled val="1"/>
        </dgm:presLayoutVars>
      </dgm:prSet>
      <dgm:spPr/>
      <dgm:t>
        <a:bodyPr/>
        <a:lstStyle/>
        <a:p>
          <a:endParaRPr lang="zh-CN" altLang="en-US"/>
        </a:p>
      </dgm:t>
    </dgm:pt>
  </dgm:ptLst>
  <dgm:cxnLst>
    <dgm:cxn modelId="{B0D7F33C-6AC5-4882-9F7D-40B3A6759A39}" srcId="{CC23FD55-5E95-45B9-8ABE-ABEDB03A00F4}" destId="{F81BA576-C3C8-4498-9F47-989E630D1E6F}" srcOrd="0" destOrd="0" parTransId="{3F723DAE-EC04-44AD-A2E2-9FDD9618AF8C}" sibTransId="{C17D04C2-E0B6-4799-9DC3-C0C6EAA7B612}"/>
    <dgm:cxn modelId="{60AE7567-0389-49BD-9E46-E5FE6E27E910}" srcId="{CC23FD55-5E95-45B9-8ABE-ABEDB03A00F4}" destId="{F5912953-8479-4BCF-B3FC-976AFA65FD37}" srcOrd="2" destOrd="0" parTransId="{04D7CF4D-D829-48A3-B052-E682945FC1FE}" sibTransId="{34CCEE49-97D9-4424-AD2C-505E849384C4}"/>
    <dgm:cxn modelId="{3BDDC706-B2F6-458A-A301-7F0CFF365C26}" type="presOf" srcId="{24AD8D96-0695-48EC-8853-0651B61E1600}" destId="{7D363730-3505-4AE7-8E57-8D5D45B49A5F}" srcOrd="0" destOrd="0" presId="urn:microsoft.com/office/officeart/2005/8/layout/vList2"/>
    <dgm:cxn modelId="{5FB29C75-2840-407A-A441-23CB558E9F13}" srcId="{CC23FD55-5E95-45B9-8ABE-ABEDB03A00F4}" destId="{24AD8D96-0695-48EC-8853-0651B61E1600}" srcOrd="1" destOrd="0" parTransId="{48DC9C51-95D0-4062-BBCA-3089A66D3AB3}" sibTransId="{8930CAF8-1D8A-45F2-B2CB-CC8EE1C8A921}"/>
    <dgm:cxn modelId="{B7644DBB-3612-4A8C-ACE5-39E37A0BE41E}" type="presOf" srcId="{F5912953-8479-4BCF-B3FC-976AFA65FD37}" destId="{B54901AB-2A45-4A6D-B121-23ADDAB5D62B}" srcOrd="0" destOrd="0" presId="urn:microsoft.com/office/officeart/2005/8/layout/vList2"/>
    <dgm:cxn modelId="{B8B9E551-3600-4A36-A005-E52FBA82F316}" type="presOf" srcId="{CC23FD55-5E95-45B9-8ABE-ABEDB03A00F4}" destId="{9ACF3516-5EB9-464E-A650-E1D05D307520}" srcOrd="0" destOrd="0" presId="urn:microsoft.com/office/officeart/2005/8/layout/vList2"/>
    <dgm:cxn modelId="{71462B70-7BE9-4BFF-AEFE-59474D87E0B3}" type="presOf" srcId="{F81BA576-C3C8-4498-9F47-989E630D1E6F}" destId="{5044AE59-BA17-460B-87DE-997F09D5E229}" srcOrd="0" destOrd="0" presId="urn:microsoft.com/office/officeart/2005/8/layout/vList2"/>
    <dgm:cxn modelId="{807FC9DD-B69C-4B21-B6B0-1B924E6A8A4B}" type="presParOf" srcId="{9ACF3516-5EB9-464E-A650-E1D05D307520}" destId="{5044AE59-BA17-460B-87DE-997F09D5E229}" srcOrd="0" destOrd="0" presId="urn:microsoft.com/office/officeart/2005/8/layout/vList2"/>
    <dgm:cxn modelId="{61217AC2-0A54-45FC-9D20-8D7A0D286C6A}" type="presParOf" srcId="{9ACF3516-5EB9-464E-A650-E1D05D307520}" destId="{C6C710DE-48AE-48F6-A336-E03A9155A19A}" srcOrd="1" destOrd="0" presId="urn:microsoft.com/office/officeart/2005/8/layout/vList2"/>
    <dgm:cxn modelId="{129F6CF6-3EC8-4093-BD68-2E02CA84797A}" type="presParOf" srcId="{9ACF3516-5EB9-464E-A650-E1D05D307520}" destId="{7D363730-3505-4AE7-8E57-8D5D45B49A5F}" srcOrd="2" destOrd="0" presId="urn:microsoft.com/office/officeart/2005/8/layout/vList2"/>
    <dgm:cxn modelId="{A2B8ABE9-82B0-4410-8D0B-1E7D98D64663}" type="presParOf" srcId="{9ACF3516-5EB9-464E-A650-E1D05D307520}" destId="{7D02CAAA-62C4-48C5-B31A-28A0FF0937B3}" srcOrd="3" destOrd="0" presId="urn:microsoft.com/office/officeart/2005/8/layout/vList2"/>
    <dgm:cxn modelId="{0E4B52FD-2052-4F28-86E6-DCF6261E71EB}" type="presParOf" srcId="{9ACF3516-5EB9-464E-A650-E1D05D307520}" destId="{B54901AB-2A45-4A6D-B121-23ADDAB5D6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3B38E0-9835-4B91-9610-C03803DBA723}" type="doc">
      <dgm:prSet loTypeId="urn:microsoft.com/office/officeart/2005/8/layout/vList5" loCatId="list" qsTypeId="urn:microsoft.com/office/officeart/2005/8/quickstyle/simple2" qsCatId="simple" csTypeId="urn:microsoft.com/office/officeart/2005/8/colors/colorful2" csCatId="colorful"/>
      <dgm:spPr/>
      <dgm:t>
        <a:bodyPr/>
        <a:lstStyle/>
        <a:p>
          <a:endParaRPr lang="zh-CN" altLang="en-US"/>
        </a:p>
      </dgm:t>
    </dgm:pt>
    <dgm:pt modelId="{04F1B0FD-7B54-4BAF-8C39-524C709A7B69}">
      <dgm:prSet/>
      <dgm:spPr/>
      <dgm:t>
        <a:bodyPr/>
        <a:lstStyle/>
        <a:p>
          <a:pPr rtl="0"/>
          <a:r>
            <a:rPr lang="en-US" dirty="0" smtClean="0"/>
            <a:t>The </a:t>
          </a:r>
          <a:r>
            <a:rPr lang="en-US" i="1" dirty="0" smtClean="0"/>
            <a:t>Lazy Pirate</a:t>
          </a:r>
          <a:r>
            <a:rPr lang="en-US" dirty="0" smtClean="0"/>
            <a:t> pattern</a:t>
          </a:r>
          <a:endParaRPr lang="zh-CN" dirty="0"/>
        </a:p>
      </dgm:t>
    </dgm:pt>
    <dgm:pt modelId="{0E4B3E19-A6D6-418C-85D4-9A341DFC8D6E}" type="parTrans" cxnId="{EB48A008-293F-4C18-A5E1-B4018E4D2399}">
      <dgm:prSet/>
      <dgm:spPr/>
      <dgm:t>
        <a:bodyPr/>
        <a:lstStyle/>
        <a:p>
          <a:endParaRPr lang="zh-CN" altLang="en-US"/>
        </a:p>
      </dgm:t>
    </dgm:pt>
    <dgm:pt modelId="{3271EADC-2FEF-4F39-93B4-E6C05DCCDD17}" type="sibTrans" cxnId="{EB48A008-293F-4C18-A5E1-B4018E4D2399}">
      <dgm:prSet/>
      <dgm:spPr/>
      <dgm:t>
        <a:bodyPr/>
        <a:lstStyle/>
        <a:p>
          <a:endParaRPr lang="zh-CN" altLang="en-US"/>
        </a:p>
      </dgm:t>
    </dgm:pt>
    <dgm:pt modelId="{8ABCAB8D-1EA9-4803-B433-924494C8DCA7}">
      <dgm:prSet/>
      <dgm:spPr/>
      <dgm:t>
        <a:bodyPr/>
        <a:lstStyle/>
        <a:p>
          <a:pPr rtl="0"/>
          <a:r>
            <a:rPr lang="en-US" smtClean="0"/>
            <a:t>reliable request reply from the client side.</a:t>
          </a:r>
          <a:endParaRPr lang="zh-CN"/>
        </a:p>
      </dgm:t>
    </dgm:pt>
    <dgm:pt modelId="{5F6BE552-F460-4E4C-AEC8-6796910F9EDD}" type="parTrans" cxnId="{32296B53-97F9-4702-8E43-01DBA06DAB48}">
      <dgm:prSet/>
      <dgm:spPr/>
      <dgm:t>
        <a:bodyPr/>
        <a:lstStyle/>
        <a:p>
          <a:endParaRPr lang="zh-CN" altLang="en-US"/>
        </a:p>
      </dgm:t>
    </dgm:pt>
    <dgm:pt modelId="{EBAB4CEC-2553-44E7-B970-37F41E312DF5}" type="sibTrans" cxnId="{32296B53-97F9-4702-8E43-01DBA06DAB48}">
      <dgm:prSet/>
      <dgm:spPr/>
      <dgm:t>
        <a:bodyPr/>
        <a:lstStyle/>
        <a:p>
          <a:endParaRPr lang="zh-CN" altLang="en-US"/>
        </a:p>
      </dgm:t>
    </dgm:pt>
    <dgm:pt modelId="{3AB3869A-68C3-4C4B-BBC4-A961879D5633}">
      <dgm:prSet/>
      <dgm:spPr/>
      <dgm:t>
        <a:bodyPr/>
        <a:lstStyle/>
        <a:p>
          <a:pPr rtl="0"/>
          <a:r>
            <a:rPr lang="en-US" dirty="0" smtClean="0"/>
            <a:t>The </a:t>
          </a:r>
          <a:r>
            <a:rPr lang="en-US" i="1" dirty="0" smtClean="0"/>
            <a:t>Simple Pirate</a:t>
          </a:r>
          <a:r>
            <a:rPr lang="en-US" dirty="0" smtClean="0"/>
            <a:t> pattern</a:t>
          </a:r>
          <a:endParaRPr lang="zh-CN" dirty="0"/>
        </a:p>
      </dgm:t>
    </dgm:pt>
    <dgm:pt modelId="{7655DBFC-FFCA-40E0-B71A-DE502D6C1001}" type="parTrans" cxnId="{AABE8796-5497-41CF-8345-93BB82D5FEEF}">
      <dgm:prSet/>
      <dgm:spPr/>
      <dgm:t>
        <a:bodyPr/>
        <a:lstStyle/>
        <a:p>
          <a:endParaRPr lang="zh-CN" altLang="en-US"/>
        </a:p>
      </dgm:t>
    </dgm:pt>
    <dgm:pt modelId="{F8D29FE7-34C1-4920-B768-749B644D1D3B}" type="sibTrans" cxnId="{AABE8796-5497-41CF-8345-93BB82D5FEEF}">
      <dgm:prSet/>
      <dgm:spPr/>
      <dgm:t>
        <a:bodyPr/>
        <a:lstStyle/>
        <a:p>
          <a:endParaRPr lang="zh-CN" altLang="en-US"/>
        </a:p>
      </dgm:t>
    </dgm:pt>
    <dgm:pt modelId="{D37F7CA2-667F-499E-A017-E0E09C4224C4}">
      <dgm:prSet/>
      <dgm:spPr/>
      <dgm:t>
        <a:bodyPr/>
        <a:lstStyle/>
        <a:p>
          <a:pPr rtl="0"/>
          <a:r>
            <a:rPr lang="en-US" smtClean="0"/>
            <a:t>reliable request-reply using a LRU queue.</a:t>
          </a:r>
          <a:endParaRPr lang="zh-CN"/>
        </a:p>
      </dgm:t>
    </dgm:pt>
    <dgm:pt modelId="{5A79BD85-7A36-4D8E-9519-54F581EDFFA0}" type="parTrans" cxnId="{E7B756F4-ADC4-4B27-AE5F-C1D3F6BF6E57}">
      <dgm:prSet/>
      <dgm:spPr/>
      <dgm:t>
        <a:bodyPr/>
        <a:lstStyle/>
        <a:p>
          <a:endParaRPr lang="zh-CN" altLang="en-US"/>
        </a:p>
      </dgm:t>
    </dgm:pt>
    <dgm:pt modelId="{16CEB14E-F8B0-4DD6-A4A5-7604CDDE3E77}" type="sibTrans" cxnId="{E7B756F4-ADC4-4B27-AE5F-C1D3F6BF6E57}">
      <dgm:prSet/>
      <dgm:spPr/>
      <dgm:t>
        <a:bodyPr/>
        <a:lstStyle/>
        <a:p>
          <a:endParaRPr lang="zh-CN" altLang="en-US"/>
        </a:p>
      </dgm:t>
    </dgm:pt>
    <dgm:pt modelId="{ABF64E7F-1408-4DA1-B512-DE09B757A12B}">
      <dgm:prSet/>
      <dgm:spPr/>
      <dgm:t>
        <a:bodyPr/>
        <a:lstStyle/>
        <a:p>
          <a:pPr rtl="0"/>
          <a:r>
            <a:rPr lang="en-US" dirty="0" smtClean="0"/>
            <a:t>The </a:t>
          </a:r>
          <a:r>
            <a:rPr lang="en-US" i="1" dirty="0" smtClean="0"/>
            <a:t>Paranoid Pirate</a:t>
          </a:r>
          <a:r>
            <a:rPr lang="en-US" dirty="0" smtClean="0"/>
            <a:t> pattern</a:t>
          </a:r>
          <a:endParaRPr lang="zh-CN" dirty="0"/>
        </a:p>
      </dgm:t>
    </dgm:pt>
    <dgm:pt modelId="{77ADB28A-F76F-4298-BEE5-2C8AB0B88860}" type="parTrans" cxnId="{C074D5C3-F68B-480A-A75E-56455B413456}">
      <dgm:prSet/>
      <dgm:spPr/>
      <dgm:t>
        <a:bodyPr/>
        <a:lstStyle/>
        <a:p>
          <a:endParaRPr lang="zh-CN" altLang="en-US"/>
        </a:p>
      </dgm:t>
    </dgm:pt>
    <dgm:pt modelId="{D58CE3D8-6DCA-4B65-9BA2-DD4138DD46D6}" type="sibTrans" cxnId="{C074D5C3-F68B-480A-A75E-56455B413456}">
      <dgm:prSet/>
      <dgm:spPr/>
      <dgm:t>
        <a:bodyPr/>
        <a:lstStyle/>
        <a:p>
          <a:endParaRPr lang="zh-CN" altLang="en-US"/>
        </a:p>
      </dgm:t>
    </dgm:pt>
    <dgm:pt modelId="{1AA71F10-2081-41CA-A0B9-74D047DBB19D}">
      <dgm:prSet/>
      <dgm:spPr/>
      <dgm:t>
        <a:bodyPr/>
        <a:lstStyle/>
        <a:p>
          <a:pPr rtl="0"/>
          <a:r>
            <a:rPr lang="en-US" smtClean="0"/>
            <a:t>reliable request-reply with heartbeating.</a:t>
          </a:r>
          <a:endParaRPr lang="zh-CN"/>
        </a:p>
      </dgm:t>
    </dgm:pt>
    <dgm:pt modelId="{B83E49DD-6ADD-4BA0-8911-BF086038008E}" type="parTrans" cxnId="{E1DA9AB6-1CB2-449E-A013-90590FB29294}">
      <dgm:prSet/>
      <dgm:spPr/>
      <dgm:t>
        <a:bodyPr/>
        <a:lstStyle/>
        <a:p>
          <a:endParaRPr lang="zh-CN" altLang="en-US"/>
        </a:p>
      </dgm:t>
    </dgm:pt>
    <dgm:pt modelId="{B47D91CF-1A5F-4E40-ABCE-FD7DD7B19B3C}" type="sibTrans" cxnId="{E1DA9AB6-1CB2-449E-A013-90590FB29294}">
      <dgm:prSet/>
      <dgm:spPr/>
      <dgm:t>
        <a:bodyPr/>
        <a:lstStyle/>
        <a:p>
          <a:endParaRPr lang="zh-CN" altLang="en-US"/>
        </a:p>
      </dgm:t>
    </dgm:pt>
    <dgm:pt modelId="{895EDDA5-14E8-484E-86FA-ABF1FAAA9875}">
      <dgm:prSet/>
      <dgm:spPr/>
      <dgm:t>
        <a:bodyPr/>
        <a:lstStyle/>
        <a:p>
          <a:pPr rtl="0"/>
          <a:r>
            <a:rPr lang="en-US" dirty="0" smtClean="0"/>
            <a:t>The </a:t>
          </a:r>
          <a:r>
            <a:rPr lang="en-US" i="1" dirty="0" smtClean="0"/>
            <a:t>Majordomo</a:t>
          </a:r>
          <a:r>
            <a:rPr lang="en-US" dirty="0" smtClean="0"/>
            <a:t> pattern</a:t>
          </a:r>
          <a:endParaRPr lang="zh-CN" dirty="0"/>
        </a:p>
      </dgm:t>
    </dgm:pt>
    <dgm:pt modelId="{92BECF7F-EEF3-4124-B53D-D72EE392004D}" type="parTrans" cxnId="{76A3A71B-BAEF-4DA5-985B-F5E787F37AFB}">
      <dgm:prSet/>
      <dgm:spPr/>
      <dgm:t>
        <a:bodyPr/>
        <a:lstStyle/>
        <a:p>
          <a:endParaRPr lang="zh-CN" altLang="en-US"/>
        </a:p>
      </dgm:t>
    </dgm:pt>
    <dgm:pt modelId="{A0891B94-C733-448C-95FB-0094B907DE2A}" type="sibTrans" cxnId="{76A3A71B-BAEF-4DA5-985B-F5E787F37AFB}">
      <dgm:prSet/>
      <dgm:spPr/>
      <dgm:t>
        <a:bodyPr/>
        <a:lstStyle/>
        <a:p>
          <a:endParaRPr lang="zh-CN" altLang="en-US"/>
        </a:p>
      </dgm:t>
    </dgm:pt>
    <dgm:pt modelId="{DB2873C8-0B78-4285-81CB-C3983D8D8D4B}">
      <dgm:prSet/>
      <dgm:spPr/>
      <dgm:t>
        <a:bodyPr/>
        <a:lstStyle/>
        <a:p>
          <a:pPr rtl="0"/>
          <a:r>
            <a:rPr lang="en-US" smtClean="0"/>
            <a:t>service-oriented reliable queuing.</a:t>
          </a:r>
          <a:endParaRPr lang="zh-CN"/>
        </a:p>
      </dgm:t>
    </dgm:pt>
    <dgm:pt modelId="{DDEB169F-1F4F-4472-8976-5630742980F0}" type="parTrans" cxnId="{5360B86F-E70B-4EB6-BAC2-72E5CB769483}">
      <dgm:prSet/>
      <dgm:spPr/>
      <dgm:t>
        <a:bodyPr/>
        <a:lstStyle/>
        <a:p>
          <a:endParaRPr lang="zh-CN" altLang="en-US"/>
        </a:p>
      </dgm:t>
    </dgm:pt>
    <dgm:pt modelId="{CAA080E7-6A2B-4139-8571-8048F7A343AB}" type="sibTrans" cxnId="{5360B86F-E70B-4EB6-BAC2-72E5CB769483}">
      <dgm:prSet/>
      <dgm:spPr/>
      <dgm:t>
        <a:bodyPr/>
        <a:lstStyle/>
        <a:p>
          <a:endParaRPr lang="zh-CN" altLang="en-US"/>
        </a:p>
      </dgm:t>
    </dgm:pt>
    <dgm:pt modelId="{EFCDF93F-88F7-4923-B5CA-99C13671B3D6}">
      <dgm:prSet/>
      <dgm:spPr/>
      <dgm:t>
        <a:bodyPr/>
        <a:lstStyle/>
        <a:p>
          <a:pPr rtl="0"/>
          <a:r>
            <a:rPr lang="en-US" dirty="0" smtClean="0"/>
            <a:t>The </a:t>
          </a:r>
          <a:r>
            <a:rPr lang="en-US" i="1" dirty="0" smtClean="0"/>
            <a:t>Titanic</a:t>
          </a:r>
          <a:r>
            <a:rPr lang="en-US" dirty="0" smtClean="0"/>
            <a:t> pattern</a:t>
          </a:r>
          <a:endParaRPr lang="zh-CN" dirty="0"/>
        </a:p>
      </dgm:t>
    </dgm:pt>
    <dgm:pt modelId="{327119CB-A1BC-4436-A23E-A9F743666B01}" type="parTrans" cxnId="{6B13A05F-8ED6-455E-8B23-6B3BA2BA8B3A}">
      <dgm:prSet/>
      <dgm:spPr/>
      <dgm:t>
        <a:bodyPr/>
        <a:lstStyle/>
        <a:p>
          <a:endParaRPr lang="zh-CN" altLang="en-US"/>
        </a:p>
      </dgm:t>
    </dgm:pt>
    <dgm:pt modelId="{31E44735-023F-411A-9CC3-2869DEE28553}" type="sibTrans" cxnId="{6B13A05F-8ED6-455E-8B23-6B3BA2BA8B3A}">
      <dgm:prSet/>
      <dgm:spPr/>
      <dgm:t>
        <a:bodyPr/>
        <a:lstStyle/>
        <a:p>
          <a:endParaRPr lang="zh-CN" altLang="en-US"/>
        </a:p>
      </dgm:t>
    </dgm:pt>
    <dgm:pt modelId="{5D92F652-FC59-4EBF-9A4F-5F288E7B0F3C}">
      <dgm:prSet/>
      <dgm:spPr/>
      <dgm:t>
        <a:bodyPr/>
        <a:lstStyle/>
        <a:p>
          <a:pPr rtl="0"/>
          <a:r>
            <a:rPr lang="en-US" smtClean="0"/>
            <a:t>disk-based / disconnected reliable queuing.</a:t>
          </a:r>
          <a:endParaRPr lang="zh-CN"/>
        </a:p>
      </dgm:t>
    </dgm:pt>
    <dgm:pt modelId="{229B02CE-63A6-4557-933A-C1D450DD3365}" type="parTrans" cxnId="{7A0FAD57-0067-466E-9E02-78A13FB49103}">
      <dgm:prSet/>
      <dgm:spPr/>
      <dgm:t>
        <a:bodyPr/>
        <a:lstStyle/>
        <a:p>
          <a:endParaRPr lang="zh-CN" altLang="en-US"/>
        </a:p>
      </dgm:t>
    </dgm:pt>
    <dgm:pt modelId="{82B86639-7166-4164-9E21-64401020B26E}" type="sibTrans" cxnId="{7A0FAD57-0067-466E-9E02-78A13FB49103}">
      <dgm:prSet/>
      <dgm:spPr/>
      <dgm:t>
        <a:bodyPr/>
        <a:lstStyle/>
        <a:p>
          <a:endParaRPr lang="zh-CN" altLang="en-US"/>
        </a:p>
      </dgm:t>
    </dgm:pt>
    <dgm:pt modelId="{68E00037-FC87-4C43-85D9-B255F5856BD7}">
      <dgm:prSet/>
      <dgm:spPr/>
      <dgm:t>
        <a:bodyPr/>
        <a:lstStyle/>
        <a:p>
          <a:pPr rtl="0"/>
          <a:r>
            <a:rPr lang="en-US" dirty="0" smtClean="0"/>
            <a:t>The </a:t>
          </a:r>
          <a:r>
            <a:rPr lang="en-US" i="1" dirty="0" smtClean="0"/>
            <a:t>Binary Star</a:t>
          </a:r>
          <a:r>
            <a:rPr lang="en-US" dirty="0" smtClean="0"/>
            <a:t> pattern</a:t>
          </a:r>
          <a:endParaRPr lang="zh-CN" dirty="0"/>
        </a:p>
      </dgm:t>
    </dgm:pt>
    <dgm:pt modelId="{66B429EE-E46F-426B-AB74-A2FDB62BF146}" type="parTrans" cxnId="{B6A9CF1E-A82D-4AAB-ADEC-04DC22D3C342}">
      <dgm:prSet/>
      <dgm:spPr/>
      <dgm:t>
        <a:bodyPr/>
        <a:lstStyle/>
        <a:p>
          <a:endParaRPr lang="zh-CN" altLang="en-US"/>
        </a:p>
      </dgm:t>
    </dgm:pt>
    <dgm:pt modelId="{B99A5360-C4AD-4EB9-9B9C-28F5C17E8970}" type="sibTrans" cxnId="{B6A9CF1E-A82D-4AAB-ADEC-04DC22D3C342}">
      <dgm:prSet/>
      <dgm:spPr/>
      <dgm:t>
        <a:bodyPr/>
        <a:lstStyle/>
        <a:p>
          <a:endParaRPr lang="zh-CN" altLang="en-US"/>
        </a:p>
      </dgm:t>
    </dgm:pt>
    <dgm:pt modelId="{D704D246-8BDC-450C-9C71-C250B2DE5CA8}">
      <dgm:prSet/>
      <dgm:spPr/>
      <dgm:t>
        <a:bodyPr/>
        <a:lstStyle/>
        <a:p>
          <a:pPr rtl="0"/>
          <a:r>
            <a:rPr lang="en-US" smtClean="0"/>
            <a:t>primary-backup server fail-over.</a:t>
          </a:r>
          <a:endParaRPr lang="zh-CN"/>
        </a:p>
      </dgm:t>
    </dgm:pt>
    <dgm:pt modelId="{64410ED6-1E2D-4006-92C1-A09FDD5F440F}" type="parTrans" cxnId="{F6705A5C-F892-414F-8842-8CE705E21CEC}">
      <dgm:prSet/>
      <dgm:spPr/>
      <dgm:t>
        <a:bodyPr/>
        <a:lstStyle/>
        <a:p>
          <a:endParaRPr lang="zh-CN" altLang="en-US"/>
        </a:p>
      </dgm:t>
    </dgm:pt>
    <dgm:pt modelId="{78F5AABF-DC7C-48BA-82EF-22D737AAC213}" type="sibTrans" cxnId="{F6705A5C-F892-414F-8842-8CE705E21CEC}">
      <dgm:prSet/>
      <dgm:spPr/>
      <dgm:t>
        <a:bodyPr/>
        <a:lstStyle/>
        <a:p>
          <a:endParaRPr lang="zh-CN" altLang="en-US"/>
        </a:p>
      </dgm:t>
    </dgm:pt>
    <dgm:pt modelId="{4FC79CCA-CE81-48B0-99BE-A11BCFFD348F}">
      <dgm:prSet/>
      <dgm:spPr/>
      <dgm:t>
        <a:bodyPr/>
        <a:lstStyle/>
        <a:p>
          <a:pPr rtl="0"/>
          <a:r>
            <a:rPr lang="en-US" dirty="0" smtClean="0"/>
            <a:t>The </a:t>
          </a:r>
          <a:r>
            <a:rPr lang="en-US" i="1" dirty="0" smtClean="0"/>
            <a:t>Freelance</a:t>
          </a:r>
          <a:r>
            <a:rPr lang="en-US" dirty="0" smtClean="0"/>
            <a:t> pattern</a:t>
          </a:r>
          <a:endParaRPr lang="zh-CN" dirty="0"/>
        </a:p>
      </dgm:t>
    </dgm:pt>
    <dgm:pt modelId="{BD0C7F61-2524-4682-9115-3CA26FE8BDA7}" type="parTrans" cxnId="{E1BDD232-5CB7-40B1-A29B-3435A06832D2}">
      <dgm:prSet/>
      <dgm:spPr/>
      <dgm:t>
        <a:bodyPr/>
        <a:lstStyle/>
        <a:p>
          <a:endParaRPr lang="zh-CN" altLang="en-US"/>
        </a:p>
      </dgm:t>
    </dgm:pt>
    <dgm:pt modelId="{7BBD3A1A-BD2E-46F6-872E-784DA1688938}" type="sibTrans" cxnId="{E1BDD232-5CB7-40B1-A29B-3435A06832D2}">
      <dgm:prSet/>
      <dgm:spPr/>
      <dgm:t>
        <a:bodyPr/>
        <a:lstStyle/>
        <a:p>
          <a:endParaRPr lang="zh-CN" altLang="en-US"/>
        </a:p>
      </dgm:t>
    </dgm:pt>
    <dgm:pt modelId="{E178F4E9-D96B-49E6-A110-895E328B3A0B}">
      <dgm:prSet/>
      <dgm:spPr/>
      <dgm:t>
        <a:bodyPr/>
        <a:lstStyle/>
        <a:p>
          <a:pPr rtl="0"/>
          <a:r>
            <a:rPr lang="en-US" dirty="0" err="1" smtClean="0"/>
            <a:t>brokerless</a:t>
          </a:r>
          <a:r>
            <a:rPr lang="en-US" dirty="0" smtClean="0"/>
            <a:t> reliable request-reply.</a:t>
          </a:r>
          <a:endParaRPr lang="zh-CN" dirty="0"/>
        </a:p>
      </dgm:t>
    </dgm:pt>
    <dgm:pt modelId="{931FED14-3486-461B-BE3F-AE2FC7CA32CA}" type="parTrans" cxnId="{4EF8B4BC-B27A-4B96-9A3E-FC5C9CDFB1B3}">
      <dgm:prSet/>
      <dgm:spPr/>
      <dgm:t>
        <a:bodyPr/>
        <a:lstStyle/>
        <a:p>
          <a:endParaRPr lang="zh-CN" altLang="en-US"/>
        </a:p>
      </dgm:t>
    </dgm:pt>
    <dgm:pt modelId="{D6DFF05C-B2AF-4D86-8575-1D0020321816}" type="sibTrans" cxnId="{4EF8B4BC-B27A-4B96-9A3E-FC5C9CDFB1B3}">
      <dgm:prSet/>
      <dgm:spPr/>
      <dgm:t>
        <a:bodyPr/>
        <a:lstStyle/>
        <a:p>
          <a:endParaRPr lang="zh-CN" altLang="en-US"/>
        </a:p>
      </dgm:t>
    </dgm:pt>
    <dgm:pt modelId="{9127AABC-A2B9-4EF9-8298-BB790C53A518}" type="pres">
      <dgm:prSet presAssocID="{863B38E0-9835-4B91-9610-C03803DBA723}" presName="Name0" presStyleCnt="0">
        <dgm:presLayoutVars>
          <dgm:dir/>
          <dgm:animLvl val="lvl"/>
          <dgm:resizeHandles val="exact"/>
        </dgm:presLayoutVars>
      </dgm:prSet>
      <dgm:spPr/>
      <dgm:t>
        <a:bodyPr/>
        <a:lstStyle/>
        <a:p>
          <a:endParaRPr lang="zh-CN" altLang="en-US"/>
        </a:p>
      </dgm:t>
    </dgm:pt>
    <dgm:pt modelId="{5F037FC5-56DF-4ACC-9935-93CA3AB93BC4}" type="pres">
      <dgm:prSet presAssocID="{04F1B0FD-7B54-4BAF-8C39-524C709A7B69}" presName="linNode" presStyleCnt="0"/>
      <dgm:spPr/>
    </dgm:pt>
    <dgm:pt modelId="{A2EBFC36-B194-44B4-ABB2-4CAA2B2174B5}" type="pres">
      <dgm:prSet presAssocID="{04F1B0FD-7B54-4BAF-8C39-524C709A7B69}" presName="parentText" presStyleLbl="node1" presStyleIdx="0" presStyleCnt="7">
        <dgm:presLayoutVars>
          <dgm:chMax val="1"/>
          <dgm:bulletEnabled val="1"/>
        </dgm:presLayoutVars>
      </dgm:prSet>
      <dgm:spPr/>
      <dgm:t>
        <a:bodyPr/>
        <a:lstStyle/>
        <a:p>
          <a:endParaRPr lang="zh-CN" altLang="en-US"/>
        </a:p>
      </dgm:t>
    </dgm:pt>
    <dgm:pt modelId="{34B2E34C-C254-4B07-A37D-D170C60BF995}" type="pres">
      <dgm:prSet presAssocID="{04F1B0FD-7B54-4BAF-8C39-524C709A7B69}" presName="descendantText" presStyleLbl="alignAccFollowNode1" presStyleIdx="0" presStyleCnt="7">
        <dgm:presLayoutVars>
          <dgm:bulletEnabled val="1"/>
        </dgm:presLayoutVars>
      </dgm:prSet>
      <dgm:spPr/>
      <dgm:t>
        <a:bodyPr/>
        <a:lstStyle/>
        <a:p>
          <a:endParaRPr lang="zh-CN" altLang="en-US"/>
        </a:p>
      </dgm:t>
    </dgm:pt>
    <dgm:pt modelId="{8003AD27-DA43-4042-82BB-D586ED4C4D8B}" type="pres">
      <dgm:prSet presAssocID="{3271EADC-2FEF-4F39-93B4-E6C05DCCDD17}" presName="sp" presStyleCnt="0"/>
      <dgm:spPr/>
    </dgm:pt>
    <dgm:pt modelId="{F0D5EA4F-6813-4446-9CA1-6D8EEE0376CC}" type="pres">
      <dgm:prSet presAssocID="{3AB3869A-68C3-4C4B-BBC4-A961879D5633}" presName="linNode" presStyleCnt="0"/>
      <dgm:spPr/>
    </dgm:pt>
    <dgm:pt modelId="{7EA416F1-1EA0-400F-87BF-E2127405D095}" type="pres">
      <dgm:prSet presAssocID="{3AB3869A-68C3-4C4B-BBC4-A961879D5633}" presName="parentText" presStyleLbl="node1" presStyleIdx="1" presStyleCnt="7">
        <dgm:presLayoutVars>
          <dgm:chMax val="1"/>
          <dgm:bulletEnabled val="1"/>
        </dgm:presLayoutVars>
      </dgm:prSet>
      <dgm:spPr/>
      <dgm:t>
        <a:bodyPr/>
        <a:lstStyle/>
        <a:p>
          <a:endParaRPr lang="zh-CN" altLang="en-US"/>
        </a:p>
      </dgm:t>
    </dgm:pt>
    <dgm:pt modelId="{563EC996-F9DF-4C90-8609-52A5F8A360E4}" type="pres">
      <dgm:prSet presAssocID="{3AB3869A-68C3-4C4B-BBC4-A961879D5633}" presName="descendantText" presStyleLbl="alignAccFollowNode1" presStyleIdx="1" presStyleCnt="7">
        <dgm:presLayoutVars>
          <dgm:bulletEnabled val="1"/>
        </dgm:presLayoutVars>
      </dgm:prSet>
      <dgm:spPr/>
      <dgm:t>
        <a:bodyPr/>
        <a:lstStyle/>
        <a:p>
          <a:endParaRPr lang="zh-CN" altLang="en-US"/>
        </a:p>
      </dgm:t>
    </dgm:pt>
    <dgm:pt modelId="{66321B0A-B6E1-4B69-96BC-647BA37313E1}" type="pres">
      <dgm:prSet presAssocID="{F8D29FE7-34C1-4920-B768-749B644D1D3B}" presName="sp" presStyleCnt="0"/>
      <dgm:spPr/>
    </dgm:pt>
    <dgm:pt modelId="{6AE7C99A-FA8F-4321-8B7C-89FCD3F9014A}" type="pres">
      <dgm:prSet presAssocID="{ABF64E7F-1408-4DA1-B512-DE09B757A12B}" presName="linNode" presStyleCnt="0"/>
      <dgm:spPr/>
    </dgm:pt>
    <dgm:pt modelId="{EA15A000-75F0-4A3F-A521-B97CFE6A7ACA}" type="pres">
      <dgm:prSet presAssocID="{ABF64E7F-1408-4DA1-B512-DE09B757A12B}" presName="parentText" presStyleLbl="node1" presStyleIdx="2" presStyleCnt="7">
        <dgm:presLayoutVars>
          <dgm:chMax val="1"/>
          <dgm:bulletEnabled val="1"/>
        </dgm:presLayoutVars>
      </dgm:prSet>
      <dgm:spPr/>
      <dgm:t>
        <a:bodyPr/>
        <a:lstStyle/>
        <a:p>
          <a:endParaRPr lang="zh-CN" altLang="en-US"/>
        </a:p>
      </dgm:t>
    </dgm:pt>
    <dgm:pt modelId="{820E9BAC-EF41-4E5C-AC8E-E6E066E60965}" type="pres">
      <dgm:prSet presAssocID="{ABF64E7F-1408-4DA1-B512-DE09B757A12B}" presName="descendantText" presStyleLbl="alignAccFollowNode1" presStyleIdx="2" presStyleCnt="7">
        <dgm:presLayoutVars>
          <dgm:bulletEnabled val="1"/>
        </dgm:presLayoutVars>
      </dgm:prSet>
      <dgm:spPr/>
      <dgm:t>
        <a:bodyPr/>
        <a:lstStyle/>
        <a:p>
          <a:endParaRPr lang="zh-CN" altLang="en-US"/>
        </a:p>
      </dgm:t>
    </dgm:pt>
    <dgm:pt modelId="{1A102A37-53D3-4F1A-96F4-B2C82660885F}" type="pres">
      <dgm:prSet presAssocID="{D58CE3D8-6DCA-4B65-9BA2-DD4138DD46D6}" presName="sp" presStyleCnt="0"/>
      <dgm:spPr/>
    </dgm:pt>
    <dgm:pt modelId="{A47063F6-7C2D-4132-B5FE-974457722045}" type="pres">
      <dgm:prSet presAssocID="{895EDDA5-14E8-484E-86FA-ABF1FAAA9875}" presName="linNode" presStyleCnt="0"/>
      <dgm:spPr/>
    </dgm:pt>
    <dgm:pt modelId="{C6CD3CE5-FD82-44BB-BE18-53B804B089D9}" type="pres">
      <dgm:prSet presAssocID="{895EDDA5-14E8-484E-86FA-ABF1FAAA9875}" presName="parentText" presStyleLbl="node1" presStyleIdx="3" presStyleCnt="7">
        <dgm:presLayoutVars>
          <dgm:chMax val="1"/>
          <dgm:bulletEnabled val="1"/>
        </dgm:presLayoutVars>
      </dgm:prSet>
      <dgm:spPr/>
      <dgm:t>
        <a:bodyPr/>
        <a:lstStyle/>
        <a:p>
          <a:endParaRPr lang="zh-CN" altLang="en-US"/>
        </a:p>
      </dgm:t>
    </dgm:pt>
    <dgm:pt modelId="{DDAC755F-0BBB-4363-BABF-F83AEEA43B30}" type="pres">
      <dgm:prSet presAssocID="{895EDDA5-14E8-484E-86FA-ABF1FAAA9875}" presName="descendantText" presStyleLbl="alignAccFollowNode1" presStyleIdx="3" presStyleCnt="7">
        <dgm:presLayoutVars>
          <dgm:bulletEnabled val="1"/>
        </dgm:presLayoutVars>
      </dgm:prSet>
      <dgm:spPr/>
      <dgm:t>
        <a:bodyPr/>
        <a:lstStyle/>
        <a:p>
          <a:endParaRPr lang="zh-CN" altLang="en-US"/>
        </a:p>
      </dgm:t>
    </dgm:pt>
    <dgm:pt modelId="{467006A0-301D-46CE-9E9C-77883191DB52}" type="pres">
      <dgm:prSet presAssocID="{A0891B94-C733-448C-95FB-0094B907DE2A}" presName="sp" presStyleCnt="0"/>
      <dgm:spPr/>
    </dgm:pt>
    <dgm:pt modelId="{6BCFB814-D183-4095-A309-AA54B15CF9E2}" type="pres">
      <dgm:prSet presAssocID="{EFCDF93F-88F7-4923-B5CA-99C13671B3D6}" presName="linNode" presStyleCnt="0"/>
      <dgm:spPr/>
    </dgm:pt>
    <dgm:pt modelId="{641108F1-31E2-498B-B677-8101115BD833}" type="pres">
      <dgm:prSet presAssocID="{EFCDF93F-88F7-4923-B5CA-99C13671B3D6}" presName="parentText" presStyleLbl="node1" presStyleIdx="4" presStyleCnt="7">
        <dgm:presLayoutVars>
          <dgm:chMax val="1"/>
          <dgm:bulletEnabled val="1"/>
        </dgm:presLayoutVars>
      </dgm:prSet>
      <dgm:spPr/>
      <dgm:t>
        <a:bodyPr/>
        <a:lstStyle/>
        <a:p>
          <a:endParaRPr lang="zh-CN" altLang="en-US"/>
        </a:p>
      </dgm:t>
    </dgm:pt>
    <dgm:pt modelId="{5E93E3F6-EEB9-4DDE-8128-7AA135F9079C}" type="pres">
      <dgm:prSet presAssocID="{EFCDF93F-88F7-4923-B5CA-99C13671B3D6}" presName="descendantText" presStyleLbl="alignAccFollowNode1" presStyleIdx="4" presStyleCnt="7">
        <dgm:presLayoutVars>
          <dgm:bulletEnabled val="1"/>
        </dgm:presLayoutVars>
      </dgm:prSet>
      <dgm:spPr/>
      <dgm:t>
        <a:bodyPr/>
        <a:lstStyle/>
        <a:p>
          <a:endParaRPr lang="zh-CN" altLang="en-US"/>
        </a:p>
      </dgm:t>
    </dgm:pt>
    <dgm:pt modelId="{A0449216-9320-4D11-A3C1-3C8CA32CF477}" type="pres">
      <dgm:prSet presAssocID="{31E44735-023F-411A-9CC3-2869DEE28553}" presName="sp" presStyleCnt="0"/>
      <dgm:spPr/>
    </dgm:pt>
    <dgm:pt modelId="{5FBFBEC8-2DC2-4257-AD7A-D6595008186B}" type="pres">
      <dgm:prSet presAssocID="{68E00037-FC87-4C43-85D9-B255F5856BD7}" presName="linNode" presStyleCnt="0"/>
      <dgm:spPr/>
    </dgm:pt>
    <dgm:pt modelId="{E2156C42-7491-4CF1-B9B9-14FE1519A6A5}" type="pres">
      <dgm:prSet presAssocID="{68E00037-FC87-4C43-85D9-B255F5856BD7}" presName="parentText" presStyleLbl="node1" presStyleIdx="5" presStyleCnt="7">
        <dgm:presLayoutVars>
          <dgm:chMax val="1"/>
          <dgm:bulletEnabled val="1"/>
        </dgm:presLayoutVars>
      </dgm:prSet>
      <dgm:spPr/>
      <dgm:t>
        <a:bodyPr/>
        <a:lstStyle/>
        <a:p>
          <a:endParaRPr lang="zh-CN" altLang="en-US"/>
        </a:p>
      </dgm:t>
    </dgm:pt>
    <dgm:pt modelId="{F3361975-F863-47EA-AAC4-4CF8E6FD0484}" type="pres">
      <dgm:prSet presAssocID="{68E00037-FC87-4C43-85D9-B255F5856BD7}" presName="descendantText" presStyleLbl="alignAccFollowNode1" presStyleIdx="5" presStyleCnt="7">
        <dgm:presLayoutVars>
          <dgm:bulletEnabled val="1"/>
        </dgm:presLayoutVars>
      </dgm:prSet>
      <dgm:spPr/>
      <dgm:t>
        <a:bodyPr/>
        <a:lstStyle/>
        <a:p>
          <a:endParaRPr lang="zh-CN" altLang="en-US"/>
        </a:p>
      </dgm:t>
    </dgm:pt>
    <dgm:pt modelId="{C0AA2121-326F-4D2E-8136-A8224AF766A4}" type="pres">
      <dgm:prSet presAssocID="{B99A5360-C4AD-4EB9-9B9C-28F5C17E8970}" presName="sp" presStyleCnt="0"/>
      <dgm:spPr/>
    </dgm:pt>
    <dgm:pt modelId="{AE2D7F95-7C49-4816-9588-669E58132FC3}" type="pres">
      <dgm:prSet presAssocID="{4FC79CCA-CE81-48B0-99BE-A11BCFFD348F}" presName="linNode" presStyleCnt="0"/>
      <dgm:spPr/>
    </dgm:pt>
    <dgm:pt modelId="{BA645FF7-1FA9-4D22-81A5-379C027FF6A3}" type="pres">
      <dgm:prSet presAssocID="{4FC79CCA-CE81-48B0-99BE-A11BCFFD348F}" presName="parentText" presStyleLbl="node1" presStyleIdx="6" presStyleCnt="7">
        <dgm:presLayoutVars>
          <dgm:chMax val="1"/>
          <dgm:bulletEnabled val="1"/>
        </dgm:presLayoutVars>
      </dgm:prSet>
      <dgm:spPr/>
      <dgm:t>
        <a:bodyPr/>
        <a:lstStyle/>
        <a:p>
          <a:endParaRPr lang="zh-CN" altLang="en-US"/>
        </a:p>
      </dgm:t>
    </dgm:pt>
    <dgm:pt modelId="{77187CB7-1F53-4464-B64F-64A348F90360}" type="pres">
      <dgm:prSet presAssocID="{4FC79CCA-CE81-48B0-99BE-A11BCFFD348F}" presName="descendantText" presStyleLbl="alignAccFollowNode1" presStyleIdx="6" presStyleCnt="7">
        <dgm:presLayoutVars>
          <dgm:bulletEnabled val="1"/>
        </dgm:presLayoutVars>
      </dgm:prSet>
      <dgm:spPr/>
      <dgm:t>
        <a:bodyPr/>
        <a:lstStyle/>
        <a:p>
          <a:endParaRPr lang="zh-CN" altLang="en-US"/>
        </a:p>
      </dgm:t>
    </dgm:pt>
  </dgm:ptLst>
  <dgm:cxnLst>
    <dgm:cxn modelId="{EB48A008-293F-4C18-A5E1-B4018E4D2399}" srcId="{863B38E0-9835-4B91-9610-C03803DBA723}" destId="{04F1B0FD-7B54-4BAF-8C39-524C709A7B69}" srcOrd="0" destOrd="0" parTransId="{0E4B3E19-A6D6-418C-85D4-9A341DFC8D6E}" sibTransId="{3271EADC-2FEF-4F39-93B4-E6C05DCCDD17}"/>
    <dgm:cxn modelId="{E73DE0DD-FBF0-4E41-AFC8-67627F4DC8E8}" type="presOf" srcId="{863B38E0-9835-4B91-9610-C03803DBA723}" destId="{9127AABC-A2B9-4EF9-8298-BB790C53A518}" srcOrd="0" destOrd="0" presId="urn:microsoft.com/office/officeart/2005/8/layout/vList5"/>
    <dgm:cxn modelId="{D4308327-8224-490E-969C-B537633FB31F}" type="presOf" srcId="{68E00037-FC87-4C43-85D9-B255F5856BD7}" destId="{E2156C42-7491-4CF1-B9B9-14FE1519A6A5}" srcOrd="0" destOrd="0" presId="urn:microsoft.com/office/officeart/2005/8/layout/vList5"/>
    <dgm:cxn modelId="{67F0DB10-3D0E-4A1D-AFEA-A85D12564E32}" type="presOf" srcId="{8ABCAB8D-1EA9-4803-B433-924494C8DCA7}" destId="{34B2E34C-C254-4B07-A37D-D170C60BF995}" srcOrd="0" destOrd="0" presId="urn:microsoft.com/office/officeart/2005/8/layout/vList5"/>
    <dgm:cxn modelId="{505C83FF-9D21-4DBF-A6F7-1DBBC0E6CD6F}" type="presOf" srcId="{E178F4E9-D96B-49E6-A110-895E328B3A0B}" destId="{77187CB7-1F53-4464-B64F-64A348F90360}" srcOrd="0" destOrd="0" presId="urn:microsoft.com/office/officeart/2005/8/layout/vList5"/>
    <dgm:cxn modelId="{E7DD1FF2-D2EE-4234-A575-3E1DCC9552BF}" type="presOf" srcId="{895EDDA5-14E8-484E-86FA-ABF1FAAA9875}" destId="{C6CD3CE5-FD82-44BB-BE18-53B804B089D9}" srcOrd="0" destOrd="0" presId="urn:microsoft.com/office/officeart/2005/8/layout/vList5"/>
    <dgm:cxn modelId="{90E035DA-F969-45A0-B5FA-A5D948AAC059}" type="presOf" srcId="{D704D246-8BDC-450C-9C71-C250B2DE5CA8}" destId="{F3361975-F863-47EA-AAC4-4CF8E6FD0484}" srcOrd="0" destOrd="0" presId="urn:microsoft.com/office/officeart/2005/8/layout/vList5"/>
    <dgm:cxn modelId="{7B86DCCE-A04F-46AC-A314-C21A62FC4870}" type="presOf" srcId="{ABF64E7F-1408-4DA1-B512-DE09B757A12B}" destId="{EA15A000-75F0-4A3F-A521-B97CFE6A7ACA}" srcOrd="0" destOrd="0" presId="urn:microsoft.com/office/officeart/2005/8/layout/vList5"/>
    <dgm:cxn modelId="{7A0FAD57-0067-466E-9E02-78A13FB49103}" srcId="{EFCDF93F-88F7-4923-B5CA-99C13671B3D6}" destId="{5D92F652-FC59-4EBF-9A4F-5F288E7B0F3C}" srcOrd="0" destOrd="0" parTransId="{229B02CE-63A6-4557-933A-C1D450DD3365}" sibTransId="{82B86639-7166-4164-9E21-64401020B26E}"/>
    <dgm:cxn modelId="{5D7D1AA3-E216-42F7-830B-A1AE6B878ED8}" type="presOf" srcId="{DB2873C8-0B78-4285-81CB-C3983D8D8D4B}" destId="{DDAC755F-0BBB-4363-BABF-F83AEEA43B30}" srcOrd="0" destOrd="0" presId="urn:microsoft.com/office/officeart/2005/8/layout/vList5"/>
    <dgm:cxn modelId="{036A783C-713E-49FC-BAB5-E6FE832B6DDF}" type="presOf" srcId="{5D92F652-FC59-4EBF-9A4F-5F288E7B0F3C}" destId="{5E93E3F6-EEB9-4DDE-8128-7AA135F9079C}" srcOrd="0" destOrd="0" presId="urn:microsoft.com/office/officeart/2005/8/layout/vList5"/>
    <dgm:cxn modelId="{6B13A05F-8ED6-455E-8B23-6B3BA2BA8B3A}" srcId="{863B38E0-9835-4B91-9610-C03803DBA723}" destId="{EFCDF93F-88F7-4923-B5CA-99C13671B3D6}" srcOrd="4" destOrd="0" parTransId="{327119CB-A1BC-4436-A23E-A9F743666B01}" sibTransId="{31E44735-023F-411A-9CC3-2869DEE28553}"/>
    <dgm:cxn modelId="{F6705A5C-F892-414F-8842-8CE705E21CEC}" srcId="{68E00037-FC87-4C43-85D9-B255F5856BD7}" destId="{D704D246-8BDC-450C-9C71-C250B2DE5CA8}" srcOrd="0" destOrd="0" parTransId="{64410ED6-1E2D-4006-92C1-A09FDD5F440F}" sibTransId="{78F5AABF-DC7C-48BA-82EF-22D737AAC213}"/>
    <dgm:cxn modelId="{C074D5C3-F68B-480A-A75E-56455B413456}" srcId="{863B38E0-9835-4B91-9610-C03803DBA723}" destId="{ABF64E7F-1408-4DA1-B512-DE09B757A12B}" srcOrd="2" destOrd="0" parTransId="{77ADB28A-F76F-4298-BEE5-2C8AB0B88860}" sibTransId="{D58CE3D8-6DCA-4B65-9BA2-DD4138DD46D6}"/>
    <dgm:cxn modelId="{32296B53-97F9-4702-8E43-01DBA06DAB48}" srcId="{04F1B0FD-7B54-4BAF-8C39-524C709A7B69}" destId="{8ABCAB8D-1EA9-4803-B433-924494C8DCA7}" srcOrd="0" destOrd="0" parTransId="{5F6BE552-F460-4E4C-AEC8-6796910F9EDD}" sibTransId="{EBAB4CEC-2553-44E7-B970-37F41E312DF5}"/>
    <dgm:cxn modelId="{8700ED37-12A3-4DC2-BC39-B4EB269BD00E}" type="presOf" srcId="{1AA71F10-2081-41CA-A0B9-74D047DBB19D}" destId="{820E9BAC-EF41-4E5C-AC8E-E6E066E60965}" srcOrd="0" destOrd="0" presId="urn:microsoft.com/office/officeart/2005/8/layout/vList5"/>
    <dgm:cxn modelId="{B6A9CF1E-A82D-4AAB-ADEC-04DC22D3C342}" srcId="{863B38E0-9835-4B91-9610-C03803DBA723}" destId="{68E00037-FC87-4C43-85D9-B255F5856BD7}" srcOrd="5" destOrd="0" parTransId="{66B429EE-E46F-426B-AB74-A2FDB62BF146}" sibTransId="{B99A5360-C4AD-4EB9-9B9C-28F5C17E8970}"/>
    <dgm:cxn modelId="{E1BDD232-5CB7-40B1-A29B-3435A06832D2}" srcId="{863B38E0-9835-4B91-9610-C03803DBA723}" destId="{4FC79CCA-CE81-48B0-99BE-A11BCFFD348F}" srcOrd="6" destOrd="0" parTransId="{BD0C7F61-2524-4682-9115-3CA26FE8BDA7}" sibTransId="{7BBD3A1A-BD2E-46F6-872E-784DA1688938}"/>
    <dgm:cxn modelId="{1F80FE99-4141-4DF3-9A4C-35C55EA7E8EF}" type="presOf" srcId="{4FC79CCA-CE81-48B0-99BE-A11BCFFD348F}" destId="{BA645FF7-1FA9-4D22-81A5-379C027FF6A3}" srcOrd="0" destOrd="0" presId="urn:microsoft.com/office/officeart/2005/8/layout/vList5"/>
    <dgm:cxn modelId="{E903C002-CE5A-418E-AD67-FD9248F83686}" type="presOf" srcId="{EFCDF93F-88F7-4923-B5CA-99C13671B3D6}" destId="{641108F1-31E2-498B-B677-8101115BD833}" srcOrd="0" destOrd="0" presId="urn:microsoft.com/office/officeart/2005/8/layout/vList5"/>
    <dgm:cxn modelId="{AABE8796-5497-41CF-8345-93BB82D5FEEF}" srcId="{863B38E0-9835-4B91-9610-C03803DBA723}" destId="{3AB3869A-68C3-4C4B-BBC4-A961879D5633}" srcOrd="1" destOrd="0" parTransId="{7655DBFC-FFCA-40E0-B71A-DE502D6C1001}" sibTransId="{F8D29FE7-34C1-4920-B768-749B644D1D3B}"/>
    <dgm:cxn modelId="{F4D67998-D0D5-461A-8933-98A519920E84}" type="presOf" srcId="{3AB3869A-68C3-4C4B-BBC4-A961879D5633}" destId="{7EA416F1-1EA0-400F-87BF-E2127405D095}" srcOrd="0" destOrd="0" presId="urn:microsoft.com/office/officeart/2005/8/layout/vList5"/>
    <dgm:cxn modelId="{76A3A71B-BAEF-4DA5-985B-F5E787F37AFB}" srcId="{863B38E0-9835-4B91-9610-C03803DBA723}" destId="{895EDDA5-14E8-484E-86FA-ABF1FAAA9875}" srcOrd="3" destOrd="0" parTransId="{92BECF7F-EEF3-4124-B53D-D72EE392004D}" sibTransId="{A0891B94-C733-448C-95FB-0094B907DE2A}"/>
    <dgm:cxn modelId="{75FA70CC-ED78-43D8-BDF0-19DF84D00F09}" type="presOf" srcId="{04F1B0FD-7B54-4BAF-8C39-524C709A7B69}" destId="{A2EBFC36-B194-44B4-ABB2-4CAA2B2174B5}" srcOrd="0" destOrd="0" presId="urn:microsoft.com/office/officeart/2005/8/layout/vList5"/>
    <dgm:cxn modelId="{E1DA9AB6-1CB2-449E-A013-90590FB29294}" srcId="{ABF64E7F-1408-4DA1-B512-DE09B757A12B}" destId="{1AA71F10-2081-41CA-A0B9-74D047DBB19D}" srcOrd="0" destOrd="0" parTransId="{B83E49DD-6ADD-4BA0-8911-BF086038008E}" sibTransId="{B47D91CF-1A5F-4E40-ABCE-FD7DD7B19B3C}"/>
    <dgm:cxn modelId="{5360B86F-E70B-4EB6-BAC2-72E5CB769483}" srcId="{895EDDA5-14E8-484E-86FA-ABF1FAAA9875}" destId="{DB2873C8-0B78-4285-81CB-C3983D8D8D4B}" srcOrd="0" destOrd="0" parTransId="{DDEB169F-1F4F-4472-8976-5630742980F0}" sibTransId="{CAA080E7-6A2B-4139-8571-8048F7A343AB}"/>
    <dgm:cxn modelId="{4EF8B4BC-B27A-4B96-9A3E-FC5C9CDFB1B3}" srcId="{4FC79CCA-CE81-48B0-99BE-A11BCFFD348F}" destId="{E178F4E9-D96B-49E6-A110-895E328B3A0B}" srcOrd="0" destOrd="0" parTransId="{931FED14-3486-461B-BE3F-AE2FC7CA32CA}" sibTransId="{D6DFF05C-B2AF-4D86-8575-1D0020321816}"/>
    <dgm:cxn modelId="{7A4AFB4F-8A7C-417A-B507-3CF17A6537F5}" type="presOf" srcId="{D37F7CA2-667F-499E-A017-E0E09C4224C4}" destId="{563EC996-F9DF-4C90-8609-52A5F8A360E4}" srcOrd="0" destOrd="0" presId="urn:microsoft.com/office/officeart/2005/8/layout/vList5"/>
    <dgm:cxn modelId="{E7B756F4-ADC4-4B27-AE5F-C1D3F6BF6E57}" srcId="{3AB3869A-68C3-4C4B-BBC4-A961879D5633}" destId="{D37F7CA2-667F-499E-A017-E0E09C4224C4}" srcOrd="0" destOrd="0" parTransId="{5A79BD85-7A36-4D8E-9519-54F581EDFFA0}" sibTransId="{16CEB14E-F8B0-4DD6-A4A5-7604CDDE3E77}"/>
    <dgm:cxn modelId="{4B79125A-C6E9-4D8E-AE9B-EDA28C9D2E19}" type="presParOf" srcId="{9127AABC-A2B9-4EF9-8298-BB790C53A518}" destId="{5F037FC5-56DF-4ACC-9935-93CA3AB93BC4}" srcOrd="0" destOrd="0" presId="urn:microsoft.com/office/officeart/2005/8/layout/vList5"/>
    <dgm:cxn modelId="{7032B655-1D5C-4952-80AD-D6A79F4DE689}" type="presParOf" srcId="{5F037FC5-56DF-4ACC-9935-93CA3AB93BC4}" destId="{A2EBFC36-B194-44B4-ABB2-4CAA2B2174B5}" srcOrd="0" destOrd="0" presId="urn:microsoft.com/office/officeart/2005/8/layout/vList5"/>
    <dgm:cxn modelId="{439D8750-97B9-46EF-809C-C0F4D8FE7899}" type="presParOf" srcId="{5F037FC5-56DF-4ACC-9935-93CA3AB93BC4}" destId="{34B2E34C-C254-4B07-A37D-D170C60BF995}" srcOrd="1" destOrd="0" presId="urn:microsoft.com/office/officeart/2005/8/layout/vList5"/>
    <dgm:cxn modelId="{6DCC7781-9C58-405C-B237-0B1F1151B531}" type="presParOf" srcId="{9127AABC-A2B9-4EF9-8298-BB790C53A518}" destId="{8003AD27-DA43-4042-82BB-D586ED4C4D8B}" srcOrd="1" destOrd="0" presId="urn:microsoft.com/office/officeart/2005/8/layout/vList5"/>
    <dgm:cxn modelId="{803746AA-D4CA-4315-936D-3DC99A8D2756}" type="presParOf" srcId="{9127AABC-A2B9-4EF9-8298-BB790C53A518}" destId="{F0D5EA4F-6813-4446-9CA1-6D8EEE0376CC}" srcOrd="2" destOrd="0" presId="urn:microsoft.com/office/officeart/2005/8/layout/vList5"/>
    <dgm:cxn modelId="{852FD7E8-4700-4087-84B2-89D9A3F3F8BA}" type="presParOf" srcId="{F0D5EA4F-6813-4446-9CA1-6D8EEE0376CC}" destId="{7EA416F1-1EA0-400F-87BF-E2127405D095}" srcOrd="0" destOrd="0" presId="urn:microsoft.com/office/officeart/2005/8/layout/vList5"/>
    <dgm:cxn modelId="{66137C53-A8BA-421F-8448-657A14F505A2}" type="presParOf" srcId="{F0D5EA4F-6813-4446-9CA1-6D8EEE0376CC}" destId="{563EC996-F9DF-4C90-8609-52A5F8A360E4}" srcOrd="1" destOrd="0" presId="urn:microsoft.com/office/officeart/2005/8/layout/vList5"/>
    <dgm:cxn modelId="{72EEEDA0-CC34-4C5E-B02C-AACA05C6DA3A}" type="presParOf" srcId="{9127AABC-A2B9-4EF9-8298-BB790C53A518}" destId="{66321B0A-B6E1-4B69-96BC-647BA37313E1}" srcOrd="3" destOrd="0" presId="urn:microsoft.com/office/officeart/2005/8/layout/vList5"/>
    <dgm:cxn modelId="{9F2D97B8-4535-464D-90EC-1B3371025073}" type="presParOf" srcId="{9127AABC-A2B9-4EF9-8298-BB790C53A518}" destId="{6AE7C99A-FA8F-4321-8B7C-89FCD3F9014A}" srcOrd="4" destOrd="0" presId="urn:microsoft.com/office/officeart/2005/8/layout/vList5"/>
    <dgm:cxn modelId="{02F78A73-AF73-4B41-9810-A6829B6708E8}" type="presParOf" srcId="{6AE7C99A-FA8F-4321-8B7C-89FCD3F9014A}" destId="{EA15A000-75F0-4A3F-A521-B97CFE6A7ACA}" srcOrd="0" destOrd="0" presId="urn:microsoft.com/office/officeart/2005/8/layout/vList5"/>
    <dgm:cxn modelId="{AF594611-4E9C-4B60-8FE4-390A6FF95D9D}" type="presParOf" srcId="{6AE7C99A-FA8F-4321-8B7C-89FCD3F9014A}" destId="{820E9BAC-EF41-4E5C-AC8E-E6E066E60965}" srcOrd="1" destOrd="0" presId="urn:microsoft.com/office/officeart/2005/8/layout/vList5"/>
    <dgm:cxn modelId="{F8EB3860-48AD-402E-AF9C-7FE2B7FB2AC5}" type="presParOf" srcId="{9127AABC-A2B9-4EF9-8298-BB790C53A518}" destId="{1A102A37-53D3-4F1A-96F4-B2C82660885F}" srcOrd="5" destOrd="0" presId="urn:microsoft.com/office/officeart/2005/8/layout/vList5"/>
    <dgm:cxn modelId="{F71EF06F-023B-4BF1-BB15-EA0A41E4DF72}" type="presParOf" srcId="{9127AABC-A2B9-4EF9-8298-BB790C53A518}" destId="{A47063F6-7C2D-4132-B5FE-974457722045}" srcOrd="6" destOrd="0" presId="urn:microsoft.com/office/officeart/2005/8/layout/vList5"/>
    <dgm:cxn modelId="{ADDACD37-839B-4B7D-8B16-5668AA719B04}" type="presParOf" srcId="{A47063F6-7C2D-4132-B5FE-974457722045}" destId="{C6CD3CE5-FD82-44BB-BE18-53B804B089D9}" srcOrd="0" destOrd="0" presId="urn:microsoft.com/office/officeart/2005/8/layout/vList5"/>
    <dgm:cxn modelId="{F22E2818-4A00-4C00-B8B9-A63B240AD0C7}" type="presParOf" srcId="{A47063F6-7C2D-4132-B5FE-974457722045}" destId="{DDAC755F-0BBB-4363-BABF-F83AEEA43B30}" srcOrd="1" destOrd="0" presId="urn:microsoft.com/office/officeart/2005/8/layout/vList5"/>
    <dgm:cxn modelId="{B85CEE06-0A03-4C05-8A65-E7185DE8786C}" type="presParOf" srcId="{9127AABC-A2B9-4EF9-8298-BB790C53A518}" destId="{467006A0-301D-46CE-9E9C-77883191DB52}" srcOrd="7" destOrd="0" presId="urn:microsoft.com/office/officeart/2005/8/layout/vList5"/>
    <dgm:cxn modelId="{E9F7CA88-1097-4811-A170-0205C34F3601}" type="presParOf" srcId="{9127AABC-A2B9-4EF9-8298-BB790C53A518}" destId="{6BCFB814-D183-4095-A309-AA54B15CF9E2}" srcOrd="8" destOrd="0" presId="urn:microsoft.com/office/officeart/2005/8/layout/vList5"/>
    <dgm:cxn modelId="{AEF3B174-83D0-4B20-ABD1-95A39C098152}" type="presParOf" srcId="{6BCFB814-D183-4095-A309-AA54B15CF9E2}" destId="{641108F1-31E2-498B-B677-8101115BD833}" srcOrd="0" destOrd="0" presId="urn:microsoft.com/office/officeart/2005/8/layout/vList5"/>
    <dgm:cxn modelId="{8A005C14-D78A-4651-A5FD-CBE977113260}" type="presParOf" srcId="{6BCFB814-D183-4095-A309-AA54B15CF9E2}" destId="{5E93E3F6-EEB9-4DDE-8128-7AA135F9079C}" srcOrd="1" destOrd="0" presId="urn:microsoft.com/office/officeart/2005/8/layout/vList5"/>
    <dgm:cxn modelId="{6A34723F-92C7-4153-8E57-A3AC3283829A}" type="presParOf" srcId="{9127AABC-A2B9-4EF9-8298-BB790C53A518}" destId="{A0449216-9320-4D11-A3C1-3C8CA32CF477}" srcOrd="9" destOrd="0" presId="urn:microsoft.com/office/officeart/2005/8/layout/vList5"/>
    <dgm:cxn modelId="{B172C2B5-F1AE-48FB-A5B8-62B0F458D7E2}" type="presParOf" srcId="{9127AABC-A2B9-4EF9-8298-BB790C53A518}" destId="{5FBFBEC8-2DC2-4257-AD7A-D6595008186B}" srcOrd="10" destOrd="0" presId="urn:microsoft.com/office/officeart/2005/8/layout/vList5"/>
    <dgm:cxn modelId="{2C2D35A5-7A94-4492-B46D-4741FB74C044}" type="presParOf" srcId="{5FBFBEC8-2DC2-4257-AD7A-D6595008186B}" destId="{E2156C42-7491-4CF1-B9B9-14FE1519A6A5}" srcOrd="0" destOrd="0" presId="urn:microsoft.com/office/officeart/2005/8/layout/vList5"/>
    <dgm:cxn modelId="{BE89AF90-FF95-4D22-B7F6-A1C1D9F3D321}" type="presParOf" srcId="{5FBFBEC8-2DC2-4257-AD7A-D6595008186B}" destId="{F3361975-F863-47EA-AAC4-4CF8E6FD0484}" srcOrd="1" destOrd="0" presId="urn:microsoft.com/office/officeart/2005/8/layout/vList5"/>
    <dgm:cxn modelId="{43A5BD6F-A5E9-40A8-9E97-E0EFC53B88DB}" type="presParOf" srcId="{9127AABC-A2B9-4EF9-8298-BB790C53A518}" destId="{C0AA2121-326F-4D2E-8136-A8224AF766A4}" srcOrd="11" destOrd="0" presId="urn:microsoft.com/office/officeart/2005/8/layout/vList5"/>
    <dgm:cxn modelId="{32EEA23E-AEFD-47C7-A95C-6917F4419C85}" type="presParOf" srcId="{9127AABC-A2B9-4EF9-8298-BB790C53A518}" destId="{AE2D7F95-7C49-4816-9588-669E58132FC3}" srcOrd="12" destOrd="0" presId="urn:microsoft.com/office/officeart/2005/8/layout/vList5"/>
    <dgm:cxn modelId="{2DEF2506-AA95-4B8C-AF72-00638824A4FB}" type="presParOf" srcId="{AE2D7F95-7C49-4816-9588-669E58132FC3}" destId="{BA645FF7-1FA9-4D22-81A5-379C027FF6A3}" srcOrd="0" destOrd="0" presId="urn:microsoft.com/office/officeart/2005/8/layout/vList5"/>
    <dgm:cxn modelId="{935D822A-C1C0-46D4-A896-664A83261C42}" type="presParOf" srcId="{AE2D7F95-7C49-4816-9588-669E58132FC3}" destId="{77187CB7-1F53-4464-B64F-64A348F903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025E6-338A-4D64-8BCA-20DE41F099BF}"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zh-CN" altLang="en-US"/>
        </a:p>
      </dgm:t>
    </dgm:pt>
    <dgm:pt modelId="{3C452F25-6C70-479E-A168-A1776D3E08E4}">
      <dgm:prSet/>
      <dgm:spPr/>
      <dgm:t>
        <a:bodyPr/>
        <a:lstStyle/>
        <a:p>
          <a:pPr rtl="0"/>
          <a:r>
            <a:rPr lang="en-US" dirty="0" smtClean="0"/>
            <a:t>The built-in core ØMQ patterns</a:t>
          </a:r>
          <a:endParaRPr lang="zh-CN" dirty="0"/>
        </a:p>
      </dgm:t>
    </dgm:pt>
    <dgm:pt modelId="{3F216A73-926F-46FB-90B3-D85CA758034A}" type="parTrans" cxnId="{46DBC6B6-BAE4-455B-A70C-2866486BF5B1}">
      <dgm:prSet/>
      <dgm:spPr/>
      <dgm:t>
        <a:bodyPr/>
        <a:lstStyle/>
        <a:p>
          <a:endParaRPr lang="zh-CN" altLang="en-US"/>
        </a:p>
      </dgm:t>
    </dgm:pt>
    <dgm:pt modelId="{045905EA-F196-4330-90CD-9F31D2A163FE}" type="sibTrans" cxnId="{46DBC6B6-BAE4-455B-A70C-2866486BF5B1}">
      <dgm:prSet/>
      <dgm:spPr/>
      <dgm:t>
        <a:bodyPr/>
        <a:lstStyle/>
        <a:p>
          <a:endParaRPr lang="zh-CN" altLang="en-US"/>
        </a:p>
      </dgm:t>
    </dgm:pt>
    <dgm:pt modelId="{2EFD982A-E099-4C18-A32B-468EAEE4160F}">
      <dgm:prSet/>
      <dgm:spPr/>
      <dgm:t>
        <a:bodyPr/>
        <a:lstStyle/>
        <a:p>
          <a:pPr rtl="0"/>
          <a:r>
            <a:rPr lang="en-US" b="1" smtClean="0"/>
            <a:t>Request-reply</a:t>
          </a:r>
          <a:r>
            <a:rPr lang="en-US" smtClean="0"/>
            <a:t>, which connects a set of clients to a set of services. This is a remote procedure call and task distribution pattern.</a:t>
          </a:r>
          <a:endParaRPr lang="zh-CN"/>
        </a:p>
      </dgm:t>
    </dgm:pt>
    <dgm:pt modelId="{0B8EEC82-69AA-4A94-A6A3-70B4288D42AB}" type="parTrans" cxnId="{ABF39485-8330-415A-9CA9-D5F214E3C7A3}">
      <dgm:prSet/>
      <dgm:spPr/>
      <dgm:t>
        <a:bodyPr/>
        <a:lstStyle/>
        <a:p>
          <a:endParaRPr lang="zh-CN" altLang="en-US"/>
        </a:p>
      </dgm:t>
    </dgm:pt>
    <dgm:pt modelId="{5A47C773-0DC0-45F9-9CDD-D15B03BAC2BA}" type="sibTrans" cxnId="{ABF39485-8330-415A-9CA9-D5F214E3C7A3}">
      <dgm:prSet/>
      <dgm:spPr/>
      <dgm:t>
        <a:bodyPr/>
        <a:lstStyle/>
        <a:p>
          <a:endParaRPr lang="zh-CN" altLang="en-US"/>
        </a:p>
      </dgm:t>
    </dgm:pt>
    <dgm:pt modelId="{88DD59CA-B277-437A-8BEB-D18EC48E1241}">
      <dgm:prSet/>
      <dgm:spPr/>
      <dgm:t>
        <a:bodyPr/>
        <a:lstStyle/>
        <a:p>
          <a:pPr rtl="0"/>
          <a:r>
            <a:rPr lang="en-US" b="1" smtClean="0"/>
            <a:t>Publish-subscribe</a:t>
          </a:r>
          <a:r>
            <a:rPr lang="en-US" smtClean="0"/>
            <a:t>, which connects a set of publishers to a set of subscribers. This is a data distribution pattern.</a:t>
          </a:r>
          <a:endParaRPr lang="zh-CN"/>
        </a:p>
      </dgm:t>
    </dgm:pt>
    <dgm:pt modelId="{7660AFE7-0B3A-48DB-B3AE-2D91DE73357C}" type="parTrans" cxnId="{542C56AD-8CD5-4E9E-80E1-6C05F82B1F60}">
      <dgm:prSet/>
      <dgm:spPr/>
      <dgm:t>
        <a:bodyPr/>
        <a:lstStyle/>
        <a:p>
          <a:endParaRPr lang="zh-CN" altLang="en-US"/>
        </a:p>
      </dgm:t>
    </dgm:pt>
    <dgm:pt modelId="{9E8BB5DC-F2E9-49C3-AF50-9CBDE0A2DB3F}" type="sibTrans" cxnId="{542C56AD-8CD5-4E9E-80E1-6C05F82B1F60}">
      <dgm:prSet/>
      <dgm:spPr/>
      <dgm:t>
        <a:bodyPr/>
        <a:lstStyle/>
        <a:p>
          <a:endParaRPr lang="zh-CN" altLang="en-US"/>
        </a:p>
      </dgm:t>
    </dgm:pt>
    <dgm:pt modelId="{9A6E8D12-F6C8-43B7-B7FE-6613FD74312C}">
      <dgm:prSet/>
      <dgm:spPr/>
      <dgm:t>
        <a:bodyPr/>
        <a:lstStyle/>
        <a:p>
          <a:pPr rtl="0"/>
          <a:r>
            <a:rPr lang="en-US" b="1" smtClean="0"/>
            <a:t>Pipeline</a:t>
          </a:r>
          <a:r>
            <a:rPr lang="en-US" smtClean="0"/>
            <a:t>, connects nodes in a fan-out / fan-in pattern that can have multiple steps, and loops. This is a parallel task distribution and collection pattern.</a:t>
          </a:r>
          <a:endParaRPr lang="zh-CN"/>
        </a:p>
      </dgm:t>
    </dgm:pt>
    <dgm:pt modelId="{A64D86F2-0E32-4A1A-8616-B880916A3B62}" type="parTrans" cxnId="{8C467F66-628C-4334-B142-28B189D3B582}">
      <dgm:prSet/>
      <dgm:spPr/>
      <dgm:t>
        <a:bodyPr/>
        <a:lstStyle/>
        <a:p>
          <a:endParaRPr lang="zh-CN" altLang="en-US"/>
        </a:p>
      </dgm:t>
    </dgm:pt>
    <dgm:pt modelId="{0438725F-07EB-4091-BDA8-6366EF22E91B}" type="sibTrans" cxnId="{8C467F66-628C-4334-B142-28B189D3B582}">
      <dgm:prSet/>
      <dgm:spPr/>
      <dgm:t>
        <a:bodyPr/>
        <a:lstStyle/>
        <a:p>
          <a:endParaRPr lang="zh-CN" altLang="en-US"/>
        </a:p>
      </dgm:t>
    </dgm:pt>
    <dgm:pt modelId="{47C27B08-9905-47C0-8E78-E3CFBC287136}">
      <dgm:prSet/>
      <dgm:spPr/>
      <dgm:t>
        <a:bodyPr/>
        <a:lstStyle/>
        <a:p>
          <a:pPr rtl="0"/>
          <a:r>
            <a:rPr lang="en-US" b="1" dirty="0" smtClean="0"/>
            <a:t>Exclusive pair</a:t>
          </a:r>
          <a:r>
            <a:rPr lang="en-US" dirty="0" smtClean="0"/>
            <a:t>, which connects two sockets in an exclusive pair. This is a low-level pattern for specific, advanced use-cases.</a:t>
          </a:r>
          <a:endParaRPr lang="zh-CN" dirty="0"/>
        </a:p>
      </dgm:t>
    </dgm:pt>
    <dgm:pt modelId="{F1E6A9B3-9657-4D5A-97C8-954666761A5E}" type="parTrans" cxnId="{8EC375B2-EA8E-4481-BE9D-D2AB5A2244C8}">
      <dgm:prSet/>
      <dgm:spPr/>
      <dgm:t>
        <a:bodyPr/>
        <a:lstStyle/>
        <a:p>
          <a:endParaRPr lang="zh-CN" altLang="en-US"/>
        </a:p>
      </dgm:t>
    </dgm:pt>
    <dgm:pt modelId="{A3563DEE-1D6D-4280-92D7-5531FD115296}" type="sibTrans" cxnId="{8EC375B2-EA8E-4481-BE9D-D2AB5A2244C8}">
      <dgm:prSet/>
      <dgm:spPr/>
      <dgm:t>
        <a:bodyPr/>
        <a:lstStyle/>
        <a:p>
          <a:endParaRPr lang="zh-CN" altLang="en-US"/>
        </a:p>
      </dgm:t>
    </dgm:pt>
    <dgm:pt modelId="{9C48CBBE-B68F-4329-A520-98B9F5C14FDD}" type="pres">
      <dgm:prSet presAssocID="{FBB025E6-338A-4D64-8BCA-20DE41F099BF}" presName="Name0" presStyleCnt="0">
        <dgm:presLayoutVars>
          <dgm:dir/>
          <dgm:animLvl val="lvl"/>
          <dgm:resizeHandles val="exact"/>
        </dgm:presLayoutVars>
      </dgm:prSet>
      <dgm:spPr/>
      <dgm:t>
        <a:bodyPr/>
        <a:lstStyle/>
        <a:p>
          <a:endParaRPr lang="zh-CN" altLang="en-US"/>
        </a:p>
      </dgm:t>
    </dgm:pt>
    <dgm:pt modelId="{72261A0D-28EE-4E01-8415-381C92FF4E12}" type="pres">
      <dgm:prSet presAssocID="{3C452F25-6C70-479E-A168-A1776D3E08E4}" presName="linNode" presStyleCnt="0"/>
      <dgm:spPr/>
      <dgm:t>
        <a:bodyPr/>
        <a:lstStyle/>
        <a:p>
          <a:endParaRPr lang="zh-CN" altLang="en-US"/>
        </a:p>
      </dgm:t>
    </dgm:pt>
    <dgm:pt modelId="{C1960834-9162-4C21-BAD7-08A1C0756C23}" type="pres">
      <dgm:prSet presAssocID="{3C452F25-6C70-479E-A168-A1776D3E08E4}" presName="parentText" presStyleLbl="node1" presStyleIdx="0" presStyleCnt="1">
        <dgm:presLayoutVars>
          <dgm:chMax val="1"/>
          <dgm:bulletEnabled val="1"/>
        </dgm:presLayoutVars>
      </dgm:prSet>
      <dgm:spPr/>
      <dgm:t>
        <a:bodyPr/>
        <a:lstStyle/>
        <a:p>
          <a:endParaRPr lang="zh-CN" altLang="en-US"/>
        </a:p>
      </dgm:t>
    </dgm:pt>
    <dgm:pt modelId="{353586D1-26AD-4EC5-B525-E2D588D2D1C9}" type="pres">
      <dgm:prSet presAssocID="{3C452F25-6C70-479E-A168-A1776D3E08E4}" presName="descendantText" presStyleLbl="alignAccFollowNode1" presStyleIdx="0" presStyleCnt="1">
        <dgm:presLayoutVars>
          <dgm:bulletEnabled val="1"/>
        </dgm:presLayoutVars>
      </dgm:prSet>
      <dgm:spPr/>
      <dgm:t>
        <a:bodyPr/>
        <a:lstStyle/>
        <a:p>
          <a:endParaRPr lang="zh-CN" altLang="en-US"/>
        </a:p>
      </dgm:t>
    </dgm:pt>
  </dgm:ptLst>
  <dgm:cxnLst>
    <dgm:cxn modelId="{8EC375B2-EA8E-4481-BE9D-D2AB5A2244C8}" srcId="{3C452F25-6C70-479E-A168-A1776D3E08E4}" destId="{47C27B08-9905-47C0-8E78-E3CFBC287136}" srcOrd="3" destOrd="0" parTransId="{F1E6A9B3-9657-4D5A-97C8-954666761A5E}" sibTransId="{A3563DEE-1D6D-4280-92D7-5531FD115296}"/>
    <dgm:cxn modelId="{542C56AD-8CD5-4E9E-80E1-6C05F82B1F60}" srcId="{3C452F25-6C70-479E-A168-A1776D3E08E4}" destId="{88DD59CA-B277-437A-8BEB-D18EC48E1241}" srcOrd="1" destOrd="0" parTransId="{7660AFE7-0B3A-48DB-B3AE-2D91DE73357C}" sibTransId="{9E8BB5DC-F2E9-49C3-AF50-9CBDE0A2DB3F}"/>
    <dgm:cxn modelId="{D2ADCE4F-0A0F-47CE-9AC4-7F314C1C27FC}" type="presOf" srcId="{3C452F25-6C70-479E-A168-A1776D3E08E4}" destId="{C1960834-9162-4C21-BAD7-08A1C0756C23}" srcOrd="0" destOrd="0" presId="urn:microsoft.com/office/officeart/2005/8/layout/vList5"/>
    <dgm:cxn modelId="{46DBC6B6-BAE4-455B-A70C-2866486BF5B1}" srcId="{FBB025E6-338A-4D64-8BCA-20DE41F099BF}" destId="{3C452F25-6C70-479E-A168-A1776D3E08E4}" srcOrd="0" destOrd="0" parTransId="{3F216A73-926F-46FB-90B3-D85CA758034A}" sibTransId="{045905EA-F196-4330-90CD-9F31D2A163FE}"/>
    <dgm:cxn modelId="{ABF39485-8330-415A-9CA9-D5F214E3C7A3}" srcId="{3C452F25-6C70-479E-A168-A1776D3E08E4}" destId="{2EFD982A-E099-4C18-A32B-468EAEE4160F}" srcOrd="0" destOrd="0" parTransId="{0B8EEC82-69AA-4A94-A6A3-70B4288D42AB}" sibTransId="{5A47C773-0DC0-45F9-9CDD-D15B03BAC2BA}"/>
    <dgm:cxn modelId="{8C467F66-628C-4334-B142-28B189D3B582}" srcId="{3C452F25-6C70-479E-A168-A1776D3E08E4}" destId="{9A6E8D12-F6C8-43B7-B7FE-6613FD74312C}" srcOrd="2" destOrd="0" parTransId="{A64D86F2-0E32-4A1A-8616-B880916A3B62}" sibTransId="{0438725F-07EB-4091-BDA8-6366EF22E91B}"/>
    <dgm:cxn modelId="{4FE3A3BC-5BB9-45B5-97B3-42FEF044B29A}" type="presOf" srcId="{9A6E8D12-F6C8-43B7-B7FE-6613FD74312C}" destId="{353586D1-26AD-4EC5-B525-E2D588D2D1C9}" srcOrd="0" destOrd="2" presId="urn:microsoft.com/office/officeart/2005/8/layout/vList5"/>
    <dgm:cxn modelId="{565D9519-0919-4BD3-A943-306CA28CA796}" type="presOf" srcId="{47C27B08-9905-47C0-8E78-E3CFBC287136}" destId="{353586D1-26AD-4EC5-B525-E2D588D2D1C9}" srcOrd="0" destOrd="3" presId="urn:microsoft.com/office/officeart/2005/8/layout/vList5"/>
    <dgm:cxn modelId="{317A93B2-F60E-4E93-8574-FD6D4E998FEC}" type="presOf" srcId="{2EFD982A-E099-4C18-A32B-468EAEE4160F}" destId="{353586D1-26AD-4EC5-B525-E2D588D2D1C9}" srcOrd="0" destOrd="0" presId="urn:microsoft.com/office/officeart/2005/8/layout/vList5"/>
    <dgm:cxn modelId="{46730338-7178-4309-BC1F-ABE21D1AB95C}" type="presOf" srcId="{88DD59CA-B277-437A-8BEB-D18EC48E1241}" destId="{353586D1-26AD-4EC5-B525-E2D588D2D1C9}" srcOrd="0" destOrd="1" presId="urn:microsoft.com/office/officeart/2005/8/layout/vList5"/>
    <dgm:cxn modelId="{D5DEBD96-13B2-4D29-84AD-9C30B509F3B5}" type="presOf" srcId="{FBB025E6-338A-4D64-8BCA-20DE41F099BF}" destId="{9C48CBBE-B68F-4329-A520-98B9F5C14FDD}" srcOrd="0" destOrd="0" presId="urn:microsoft.com/office/officeart/2005/8/layout/vList5"/>
    <dgm:cxn modelId="{7253DABD-128E-40C3-B718-D60C065DA5AC}" type="presParOf" srcId="{9C48CBBE-B68F-4329-A520-98B9F5C14FDD}" destId="{72261A0D-28EE-4E01-8415-381C92FF4E12}" srcOrd="0" destOrd="0" presId="urn:microsoft.com/office/officeart/2005/8/layout/vList5"/>
    <dgm:cxn modelId="{7B895F69-EF72-410C-BF7A-FB7E75576934}" type="presParOf" srcId="{72261A0D-28EE-4E01-8415-381C92FF4E12}" destId="{C1960834-9162-4C21-BAD7-08A1C0756C23}" srcOrd="0" destOrd="0" presId="urn:microsoft.com/office/officeart/2005/8/layout/vList5"/>
    <dgm:cxn modelId="{5C0AFE6F-AA4D-49EB-AF79-3B7293E5F7F3}" type="presParOf" srcId="{72261A0D-28EE-4E01-8415-381C92FF4E12}" destId="{353586D1-26AD-4EC5-B525-E2D588D2D1C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2B3D914-DD12-47F2-8A69-0376732F1BA9}"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D73D796-4652-470C-A263-3F890DF20F49}">
      <dgm:prSet/>
      <dgm:spPr/>
      <dgm:t>
        <a:bodyPr/>
        <a:lstStyle/>
        <a:p>
          <a:pPr rtl="0"/>
          <a:r>
            <a:rPr lang="en-US" dirty="0" smtClean="0"/>
            <a:t>Client-side Reliability    </a:t>
          </a:r>
          <a:r>
            <a:rPr lang="zh-CN" dirty="0" smtClean="0"/>
            <a:t>懒惰海盗模式</a:t>
          </a:r>
          <a:endParaRPr lang="zh-CN" dirty="0"/>
        </a:p>
      </dgm:t>
    </dgm:pt>
    <dgm:pt modelId="{2E830DD7-0AB1-44E8-894A-C4B6FAA54B2F}" type="parTrans" cxnId="{832EFE0D-9A44-4E5C-A828-CBD3372502DA}">
      <dgm:prSet/>
      <dgm:spPr/>
      <dgm:t>
        <a:bodyPr/>
        <a:lstStyle/>
        <a:p>
          <a:endParaRPr lang="zh-CN" altLang="en-US"/>
        </a:p>
      </dgm:t>
    </dgm:pt>
    <dgm:pt modelId="{112C0879-BF0C-42A7-9A38-951EE8528F85}" type="sibTrans" cxnId="{832EFE0D-9A44-4E5C-A828-CBD3372502DA}">
      <dgm:prSet/>
      <dgm:spPr/>
      <dgm:t>
        <a:bodyPr/>
        <a:lstStyle/>
        <a:p>
          <a:endParaRPr lang="zh-CN" altLang="en-US"/>
        </a:p>
      </dgm:t>
    </dgm:pt>
    <dgm:pt modelId="{5C5BD606-461A-452F-92A9-C31D43CBE66E}">
      <dgm:prSet/>
      <dgm:spPr/>
      <dgm:t>
        <a:bodyPr/>
        <a:lstStyle/>
        <a:p>
          <a:pPr rtl="0"/>
          <a:r>
            <a:rPr lang="en-US" smtClean="0"/>
            <a:t>Poll the REQ socket and only receive from it when it's sure a reply has arrived.</a:t>
          </a:r>
          <a:endParaRPr lang="zh-CN"/>
        </a:p>
      </dgm:t>
    </dgm:pt>
    <dgm:pt modelId="{4140BBB7-76F8-4467-91C1-F42D2D2D32C1}" type="parTrans" cxnId="{618A2C42-16D8-44E8-98C4-DD54E61B7164}">
      <dgm:prSet/>
      <dgm:spPr/>
      <dgm:t>
        <a:bodyPr/>
        <a:lstStyle/>
        <a:p>
          <a:endParaRPr lang="zh-CN" altLang="en-US"/>
        </a:p>
      </dgm:t>
    </dgm:pt>
    <dgm:pt modelId="{00EA82D4-5D65-4675-8102-BC92157A98D5}" type="sibTrans" cxnId="{618A2C42-16D8-44E8-98C4-DD54E61B7164}">
      <dgm:prSet/>
      <dgm:spPr/>
      <dgm:t>
        <a:bodyPr/>
        <a:lstStyle/>
        <a:p>
          <a:endParaRPr lang="zh-CN" altLang="en-US"/>
        </a:p>
      </dgm:t>
    </dgm:pt>
    <dgm:pt modelId="{8EF79DDE-6087-4211-B64B-ABE12AFC2478}">
      <dgm:prSet/>
      <dgm:spPr/>
      <dgm:t>
        <a:bodyPr/>
        <a:lstStyle/>
        <a:p>
          <a:pPr rtl="0"/>
          <a:r>
            <a:rPr lang="en-US" smtClean="0"/>
            <a:t>Resend a request several times, if no reply arrived within a timeout period.</a:t>
          </a:r>
          <a:endParaRPr lang="zh-CN"/>
        </a:p>
      </dgm:t>
    </dgm:pt>
    <dgm:pt modelId="{AF77DE94-6A83-4B2E-B3D1-F2598E579406}" type="parTrans" cxnId="{E989892B-43B1-4B53-B9E0-CFFFF101043C}">
      <dgm:prSet/>
      <dgm:spPr/>
      <dgm:t>
        <a:bodyPr/>
        <a:lstStyle/>
        <a:p>
          <a:endParaRPr lang="zh-CN" altLang="en-US"/>
        </a:p>
      </dgm:t>
    </dgm:pt>
    <dgm:pt modelId="{E7E612C0-154A-461B-BE9A-FB54556C8AD2}" type="sibTrans" cxnId="{E989892B-43B1-4B53-B9E0-CFFFF101043C}">
      <dgm:prSet/>
      <dgm:spPr/>
      <dgm:t>
        <a:bodyPr/>
        <a:lstStyle/>
        <a:p>
          <a:endParaRPr lang="zh-CN" altLang="en-US"/>
        </a:p>
      </dgm:t>
    </dgm:pt>
    <dgm:pt modelId="{C38645CE-A0B6-481C-B7B9-543F8C95A4EB}">
      <dgm:prSet/>
      <dgm:spPr/>
      <dgm:t>
        <a:bodyPr/>
        <a:lstStyle/>
        <a:p>
          <a:pPr rtl="0"/>
          <a:r>
            <a:rPr lang="en-US" dirty="0" smtClean="0"/>
            <a:t>Abandon the transaction if after several requests, there is still no reply.</a:t>
          </a:r>
          <a:endParaRPr lang="zh-CN" dirty="0"/>
        </a:p>
      </dgm:t>
    </dgm:pt>
    <dgm:pt modelId="{DB192ACB-4C1A-48ED-AF8F-CBB37CBBE6F4}" type="parTrans" cxnId="{F34B0EA1-AC05-47C3-8BDA-90DFDDB9C87B}">
      <dgm:prSet/>
      <dgm:spPr/>
      <dgm:t>
        <a:bodyPr/>
        <a:lstStyle/>
        <a:p>
          <a:endParaRPr lang="zh-CN" altLang="en-US"/>
        </a:p>
      </dgm:t>
    </dgm:pt>
    <dgm:pt modelId="{0FF2B493-B6C8-48F6-9424-65C6AD79FA98}" type="sibTrans" cxnId="{F34B0EA1-AC05-47C3-8BDA-90DFDDB9C87B}">
      <dgm:prSet/>
      <dgm:spPr/>
      <dgm:t>
        <a:bodyPr/>
        <a:lstStyle/>
        <a:p>
          <a:endParaRPr lang="zh-CN" altLang="en-US"/>
        </a:p>
      </dgm:t>
    </dgm:pt>
    <dgm:pt modelId="{F8507BD4-5767-4B12-B035-257ADEA1E4CC}">
      <dgm:prSet/>
      <dgm:spPr/>
      <dgm:t>
        <a:bodyPr/>
        <a:lstStyle/>
        <a:p>
          <a:pPr rtl="0"/>
          <a:r>
            <a:rPr lang="zh-CN" altLang="en-US" dirty="0" smtClean="0"/>
            <a:t>超时时间未收到</a:t>
          </a:r>
          <a:r>
            <a:rPr lang="en-US" altLang="zh-CN" dirty="0" smtClean="0"/>
            <a:t>reply</a:t>
          </a:r>
          <a:r>
            <a:rPr lang="zh-CN" altLang="en-US" dirty="0" smtClean="0"/>
            <a:t>，则关闭</a:t>
          </a:r>
          <a:r>
            <a:rPr lang="en-US" altLang="zh-CN" dirty="0" smtClean="0"/>
            <a:t>socket</a:t>
          </a:r>
          <a:r>
            <a:rPr lang="zh-CN" altLang="en-US" dirty="0" smtClean="0"/>
            <a:t>重新发送</a:t>
          </a:r>
          <a:endParaRPr lang="zh-CN" dirty="0"/>
        </a:p>
      </dgm:t>
    </dgm:pt>
    <dgm:pt modelId="{FE97D522-B42A-4096-8163-9B531A70B878}" type="parTrans" cxnId="{D9A8EC12-5440-42CB-964A-2A5CD81C7FB2}">
      <dgm:prSet/>
      <dgm:spPr/>
      <dgm:t>
        <a:bodyPr/>
        <a:lstStyle/>
        <a:p>
          <a:endParaRPr lang="zh-CN" altLang="en-US"/>
        </a:p>
      </dgm:t>
    </dgm:pt>
    <dgm:pt modelId="{8525FF32-4B6D-4E02-98D4-CBF35D3E0174}" type="sibTrans" cxnId="{D9A8EC12-5440-42CB-964A-2A5CD81C7FB2}">
      <dgm:prSet/>
      <dgm:spPr/>
      <dgm:t>
        <a:bodyPr/>
        <a:lstStyle/>
        <a:p>
          <a:endParaRPr lang="zh-CN" altLang="en-US"/>
        </a:p>
      </dgm:t>
    </dgm:pt>
    <dgm:pt modelId="{8E962609-1363-49B1-BDBA-44BCC9D90CBD}" type="pres">
      <dgm:prSet presAssocID="{E2B3D914-DD12-47F2-8A69-0376732F1BA9}" presName="linear" presStyleCnt="0">
        <dgm:presLayoutVars>
          <dgm:animLvl val="lvl"/>
          <dgm:resizeHandles val="exact"/>
        </dgm:presLayoutVars>
      </dgm:prSet>
      <dgm:spPr/>
      <dgm:t>
        <a:bodyPr/>
        <a:lstStyle/>
        <a:p>
          <a:endParaRPr lang="zh-CN" altLang="en-US"/>
        </a:p>
      </dgm:t>
    </dgm:pt>
    <dgm:pt modelId="{CA40526F-E7AD-451D-B5BD-893085E15F03}" type="pres">
      <dgm:prSet presAssocID="{8D73D796-4652-470C-A263-3F890DF20F49}" presName="parentText" presStyleLbl="node1" presStyleIdx="0" presStyleCnt="1">
        <dgm:presLayoutVars>
          <dgm:chMax val="0"/>
          <dgm:bulletEnabled val="1"/>
        </dgm:presLayoutVars>
      </dgm:prSet>
      <dgm:spPr/>
      <dgm:t>
        <a:bodyPr/>
        <a:lstStyle/>
        <a:p>
          <a:endParaRPr lang="zh-CN" altLang="en-US"/>
        </a:p>
      </dgm:t>
    </dgm:pt>
    <dgm:pt modelId="{4CC3F339-86CA-43EA-B7C0-272B8E147893}" type="pres">
      <dgm:prSet presAssocID="{8D73D796-4652-470C-A263-3F890DF20F49}" presName="childText" presStyleLbl="revTx" presStyleIdx="0" presStyleCnt="1">
        <dgm:presLayoutVars>
          <dgm:bulletEnabled val="1"/>
        </dgm:presLayoutVars>
      </dgm:prSet>
      <dgm:spPr/>
      <dgm:t>
        <a:bodyPr/>
        <a:lstStyle/>
        <a:p>
          <a:endParaRPr lang="zh-CN" altLang="en-US"/>
        </a:p>
      </dgm:t>
    </dgm:pt>
  </dgm:ptLst>
  <dgm:cxnLst>
    <dgm:cxn modelId="{7E4BDA1F-8710-41DB-B29A-67BABA285062}" type="presOf" srcId="{C38645CE-A0B6-481C-B7B9-543F8C95A4EB}" destId="{4CC3F339-86CA-43EA-B7C0-272B8E147893}" srcOrd="0" destOrd="2" presId="urn:microsoft.com/office/officeart/2005/8/layout/vList2"/>
    <dgm:cxn modelId="{33719FC9-0BAE-4FE5-B33F-231C2DB7844A}" type="presOf" srcId="{5C5BD606-461A-452F-92A9-C31D43CBE66E}" destId="{4CC3F339-86CA-43EA-B7C0-272B8E147893}" srcOrd="0" destOrd="0" presId="urn:microsoft.com/office/officeart/2005/8/layout/vList2"/>
    <dgm:cxn modelId="{F34B0EA1-AC05-47C3-8BDA-90DFDDB9C87B}" srcId="{8D73D796-4652-470C-A263-3F890DF20F49}" destId="{C38645CE-A0B6-481C-B7B9-543F8C95A4EB}" srcOrd="2" destOrd="0" parTransId="{DB192ACB-4C1A-48ED-AF8F-CBB37CBBE6F4}" sibTransId="{0FF2B493-B6C8-48F6-9424-65C6AD79FA98}"/>
    <dgm:cxn modelId="{BC9F60B5-3D23-4184-BFC2-C2C34F7FE95F}" type="presOf" srcId="{E2B3D914-DD12-47F2-8A69-0376732F1BA9}" destId="{8E962609-1363-49B1-BDBA-44BCC9D90CBD}" srcOrd="0" destOrd="0" presId="urn:microsoft.com/office/officeart/2005/8/layout/vList2"/>
    <dgm:cxn modelId="{D9A8EC12-5440-42CB-964A-2A5CD81C7FB2}" srcId="{8D73D796-4652-470C-A263-3F890DF20F49}" destId="{F8507BD4-5767-4B12-B035-257ADEA1E4CC}" srcOrd="3" destOrd="0" parTransId="{FE97D522-B42A-4096-8163-9B531A70B878}" sibTransId="{8525FF32-4B6D-4E02-98D4-CBF35D3E0174}"/>
    <dgm:cxn modelId="{16751B76-0A41-42B9-BBB7-EE0991532B5B}" type="presOf" srcId="{F8507BD4-5767-4B12-B035-257ADEA1E4CC}" destId="{4CC3F339-86CA-43EA-B7C0-272B8E147893}" srcOrd="0" destOrd="3" presId="urn:microsoft.com/office/officeart/2005/8/layout/vList2"/>
    <dgm:cxn modelId="{5F1C5397-1E1F-456E-B148-0F0522C20C02}" type="presOf" srcId="{8EF79DDE-6087-4211-B64B-ABE12AFC2478}" destId="{4CC3F339-86CA-43EA-B7C0-272B8E147893}" srcOrd="0" destOrd="1" presId="urn:microsoft.com/office/officeart/2005/8/layout/vList2"/>
    <dgm:cxn modelId="{618A2C42-16D8-44E8-98C4-DD54E61B7164}" srcId="{8D73D796-4652-470C-A263-3F890DF20F49}" destId="{5C5BD606-461A-452F-92A9-C31D43CBE66E}" srcOrd="0" destOrd="0" parTransId="{4140BBB7-76F8-4467-91C1-F42D2D2D32C1}" sibTransId="{00EA82D4-5D65-4675-8102-BC92157A98D5}"/>
    <dgm:cxn modelId="{832EFE0D-9A44-4E5C-A828-CBD3372502DA}" srcId="{E2B3D914-DD12-47F2-8A69-0376732F1BA9}" destId="{8D73D796-4652-470C-A263-3F890DF20F49}" srcOrd="0" destOrd="0" parTransId="{2E830DD7-0AB1-44E8-894A-C4B6FAA54B2F}" sibTransId="{112C0879-BF0C-42A7-9A38-951EE8528F85}"/>
    <dgm:cxn modelId="{E989892B-43B1-4B53-B9E0-CFFFF101043C}" srcId="{8D73D796-4652-470C-A263-3F890DF20F49}" destId="{8EF79DDE-6087-4211-B64B-ABE12AFC2478}" srcOrd="1" destOrd="0" parTransId="{AF77DE94-6A83-4B2E-B3D1-F2598E579406}" sibTransId="{E7E612C0-154A-461B-BE9A-FB54556C8AD2}"/>
    <dgm:cxn modelId="{9578EB98-6328-41EB-A1DF-2E9EF5EF90B5}" type="presOf" srcId="{8D73D796-4652-470C-A263-3F890DF20F49}" destId="{CA40526F-E7AD-451D-B5BD-893085E15F03}" srcOrd="0" destOrd="0" presId="urn:microsoft.com/office/officeart/2005/8/layout/vList2"/>
    <dgm:cxn modelId="{9BFE039F-81BA-400C-9DDD-5E1745EF4400}" type="presParOf" srcId="{8E962609-1363-49B1-BDBA-44BCC9D90CBD}" destId="{CA40526F-E7AD-451D-B5BD-893085E15F03}" srcOrd="0" destOrd="0" presId="urn:microsoft.com/office/officeart/2005/8/layout/vList2"/>
    <dgm:cxn modelId="{BF9D0C2F-A2EF-4D1E-A714-53AEB1A993CC}" type="presParOf" srcId="{8E962609-1363-49B1-BDBA-44BCC9D90CBD}" destId="{4CC3F339-86CA-43EA-B7C0-272B8E1478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C15E6C3-9F99-44CF-A5C2-021EB34B872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03A0C9CB-4AC0-44C4-BDB8-FE01EC35B30F}">
      <dgm:prSet/>
      <dgm:spPr/>
      <dgm:t>
        <a:bodyPr/>
        <a:lstStyle/>
        <a:p>
          <a:pPr rtl="0"/>
          <a:r>
            <a:rPr lang="zh-CN" smtClean="0"/>
            <a:t>优点</a:t>
          </a:r>
          <a:endParaRPr lang="zh-CN"/>
        </a:p>
      </dgm:t>
    </dgm:pt>
    <dgm:pt modelId="{A87C2FF7-F32C-4187-94BA-1EE5A9CFF0C9}" type="parTrans" cxnId="{A02EC80E-C1DE-4BCA-A77A-37D6FD69F82E}">
      <dgm:prSet/>
      <dgm:spPr/>
      <dgm:t>
        <a:bodyPr/>
        <a:lstStyle/>
        <a:p>
          <a:endParaRPr lang="zh-CN" altLang="en-US"/>
        </a:p>
      </dgm:t>
    </dgm:pt>
    <dgm:pt modelId="{A9371795-0209-4E92-A08B-90507E915599}" type="sibTrans" cxnId="{A02EC80E-C1DE-4BCA-A77A-37D6FD69F82E}">
      <dgm:prSet/>
      <dgm:spPr/>
      <dgm:t>
        <a:bodyPr/>
        <a:lstStyle/>
        <a:p>
          <a:endParaRPr lang="zh-CN" altLang="en-US"/>
        </a:p>
      </dgm:t>
    </dgm:pt>
    <dgm:pt modelId="{A2917B8B-C8CE-4528-AE96-D0A7C9F24240}">
      <dgm:prSet/>
      <dgm:spPr/>
      <dgm:t>
        <a:bodyPr/>
        <a:lstStyle/>
        <a:p>
          <a:pPr rtl="0"/>
          <a:r>
            <a:rPr lang="en-US" smtClean="0"/>
            <a:t>simple to understand and implement.</a:t>
          </a:r>
          <a:endParaRPr lang="zh-CN"/>
        </a:p>
      </dgm:t>
    </dgm:pt>
    <dgm:pt modelId="{832E8E92-848F-4D15-B0C9-404165EB5BF6}" type="parTrans" cxnId="{EC444CFA-F03A-4C0A-A2AC-0A9623DE2F12}">
      <dgm:prSet/>
      <dgm:spPr/>
      <dgm:t>
        <a:bodyPr/>
        <a:lstStyle/>
        <a:p>
          <a:endParaRPr lang="zh-CN" altLang="en-US"/>
        </a:p>
      </dgm:t>
    </dgm:pt>
    <dgm:pt modelId="{4CF32A68-F8B3-40EB-A6FA-75FFD82DB0B6}" type="sibTrans" cxnId="{EC444CFA-F03A-4C0A-A2AC-0A9623DE2F12}">
      <dgm:prSet/>
      <dgm:spPr/>
      <dgm:t>
        <a:bodyPr/>
        <a:lstStyle/>
        <a:p>
          <a:endParaRPr lang="zh-CN" altLang="en-US"/>
        </a:p>
      </dgm:t>
    </dgm:pt>
    <dgm:pt modelId="{64E2A1A5-72DE-4E11-860C-43353E71B2ED}">
      <dgm:prSet/>
      <dgm:spPr/>
      <dgm:t>
        <a:bodyPr/>
        <a:lstStyle/>
        <a:p>
          <a:pPr rtl="0"/>
          <a:r>
            <a:rPr lang="en-US" smtClean="0"/>
            <a:t>works easily with existing client and server application code.</a:t>
          </a:r>
          <a:endParaRPr lang="zh-CN"/>
        </a:p>
      </dgm:t>
    </dgm:pt>
    <dgm:pt modelId="{6B60636F-14D5-451A-AC86-FCF71A247D12}" type="parTrans" cxnId="{EE044535-BE3D-4A7F-85C7-C09894B9D512}">
      <dgm:prSet/>
      <dgm:spPr/>
      <dgm:t>
        <a:bodyPr/>
        <a:lstStyle/>
        <a:p>
          <a:endParaRPr lang="zh-CN" altLang="en-US"/>
        </a:p>
      </dgm:t>
    </dgm:pt>
    <dgm:pt modelId="{80C92559-325F-4E38-BD15-90699FE11F9D}" type="sibTrans" cxnId="{EE044535-BE3D-4A7F-85C7-C09894B9D512}">
      <dgm:prSet/>
      <dgm:spPr/>
      <dgm:t>
        <a:bodyPr/>
        <a:lstStyle/>
        <a:p>
          <a:endParaRPr lang="zh-CN" altLang="en-US"/>
        </a:p>
      </dgm:t>
    </dgm:pt>
    <dgm:pt modelId="{9CEF7EF3-FEC7-4CB0-98FF-A477BFFB23AA}">
      <dgm:prSet/>
      <dgm:spPr/>
      <dgm:t>
        <a:bodyPr/>
        <a:lstStyle/>
        <a:p>
          <a:pPr rtl="0"/>
          <a:r>
            <a:rPr lang="en-US" smtClean="0"/>
            <a:t>ØMQ automatically retries the actual reconnection until it works.</a:t>
          </a:r>
          <a:endParaRPr lang="zh-CN"/>
        </a:p>
      </dgm:t>
    </dgm:pt>
    <dgm:pt modelId="{D6203AD4-06EA-4C70-912A-ED5E21E3E4AB}" type="parTrans" cxnId="{FD4CFAF8-EAFB-4F19-81DF-F4E172DEB692}">
      <dgm:prSet/>
      <dgm:spPr/>
      <dgm:t>
        <a:bodyPr/>
        <a:lstStyle/>
        <a:p>
          <a:endParaRPr lang="zh-CN" altLang="en-US"/>
        </a:p>
      </dgm:t>
    </dgm:pt>
    <dgm:pt modelId="{E3F926E9-049C-48F5-9E9D-F01F0592E802}" type="sibTrans" cxnId="{FD4CFAF8-EAFB-4F19-81DF-F4E172DEB692}">
      <dgm:prSet/>
      <dgm:spPr/>
      <dgm:t>
        <a:bodyPr/>
        <a:lstStyle/>
        <a:p>
          <a:endParaRPr lang="zh-CN" altLang="en-US"/>
        </a:p>
      </dgm:t>
    </dgm:pt>
    <dgm:pt modelId="{7EEBB74B-9945-4BA8-AFB7-3F5FBC36B6BF}">
      <dgm:prSet/>
      <dgm:spPr/>
      <dgm:t>
        <a:bodyPr/>
        <a:lstStyle/>
        <a:p>
          <a:pPr rtl="0"/>
          <a:r>
            <a:rPr lang="zh-CN" smtClean="0"/>
            <a:t>缺点</a:t>
          </a:r>
          <a:endParaRPr lang="zh-CN"/>
        </a:p>
      </dgm:t>
    </dgm:pt>
    <dgm:pt modelId="{2C195B1E-021C-4C47-A825-C40B0F0EEB7D}" type="parTrans" cxnId="{1E1279EB-754F-469D-85A1-803A72F111BF}">
      <dgm:prSet/>
      <dgm:spPr/>
      <dgm:t>
        <a:bodyPr/>
        <a:lstStyle/>
        <a:p>
          <a:endParaRPr lang="zh-CN" altLang="en-US"/>
        </a:p>
      </dgm:t>
    </dgm:pt>
    <dgm:pt modelId="{BBDE98E2-65E0-4E15-8AA3-8869B7523971}" type="sibTrans" cxnId="{1E1279EB-754F-469D-85A1-803A72F111BF}">
      <dgm:prSet/>
      <dgm:spPr/>
      <dgm:t>
        <a:bodyPr/>
        <a:lstStyle/>
        <a:p>
          <a:endParaRPr lang="zh-CN" altLang="en-US"/>
        </a:p>
      </dgm:t>
    </dgm:pt>
    <dgm:pt modelId="{91C483B1-1DFA-48C6-B94D-F8748F4F73DB}">
      <dgm:prSet/>
      <dgm:spPr/>
      <dgm:t>
        <a:bodyPr/>
        <a:lstStyle/>
        <a:p>
          <a:pPr rtl="0"/>
          <a:r>
            <a:rPr lang="en-US" smtClean="0"/>
            <a:t>doesn't do fail-over to backup/alternate servers.</a:t>
          </a:r>
          <a:endParaRPr lang="zh-CN"/>
        </a:p>
      </dgm:t>
    </dgm:pt>
    <dgm:pt modelId="{D08C615C-FDE5-47D7-9AD3-C2704F00ECB3}" type="parTrans" cxnId="{6287E7C1-B7DC-4A8F-9AAD-485F1E8D1541}">
      <dgm:prSet/>
      <dgm:spPr/>
      <dgm:t>
        <a:bodyPr/>
        <a:lstStyle/>
        <a:p>
          <a:endParaRPr lang="zh-CN" altLang="en-US"/>
        </a:p>
      </dgm:t>
    </dgm:pt>
    <dgm:pt modelId="{8EA50E68-55DA-4069-9B92-83C6A9716199}" type="sibTrans" cxnId="{6287E7C1-B7DC-4A8F-9AAD-485F1E8D1541}">
      <dgm:prSet/>
      <dgm:spPr/>
      <dgm:t>
        <a:bodyPr/>
        <a:lstStyle/>
        <a:p>
          <a:endParaRPr lang="zh-CN" altLang="en-US"/>
        </a:p>
      </dgm:t>
    </dgm:pt>
    <dgm:pt modelId="{27788E3D-E950-4416-8327-BFB1F25BAEB9}" type="pres">
      <dgm:prSet presAssocID="{CC15E6C3-9F99-44CF-A5C2-021EB34B8727}" presName="Name0" presStyleCnt="0">
        <dgm:presLayoutVars>
          <dgm:dir/>
          <dgm:animLvl val="lvl"/>
          <dgm:resizeHandles val="exact"/>
        </dgm:presLayoutVars>
      </dgm:prSet>
      <dgm:spPr/>
      <dgm:t>
        <a:bodyPr/>
        <a:lstStyle/>
        <a:p>
          <a:endParaRPr lang="zh-CN" altLang="en-US"/>
        </a:p>
      </dgm:t>
    </dgm:pt>
    <dgm:pt modelId="{3B4FC166-680C-4750-B34A-1A337AA8CE3E}" type="pres">
      <dgm:prSet presAssocID="{03A0C9CB-4AC0-44C4-BDB8-FE01EC35B30F}" presName="composite" presStyleCnt="0"/>
      <dgm:spPr/>
      <dgm:t>
        <a:bodyPr/>
        <a:lstStyle/>
        <a:p>
          <a:endParaRPr lang="zh-CN" altLang="en-US"/>
        </a:p>
      </dgm:t>
    </dgm:pt>
    <dgm:pt modelId="{AE28B3AA-1320-4E03-BD6F-1DECA58D8DDB}" type="pres">
      <dgm:prSet presAssocID="{03A0C9CB-4AC0-44C4-BDB8-FE01EC35B30F}" presName="parTx" presStyleLbl="alignNode1" presStyleIdx="0" presStyleCnt="2">
        <dgm:presLayoutVars>
          <dgm:chMax val="0"/>
          <dgm:chPref val="0"/>
          <dgm:bulletEnabled val="1"/>
        </dgm:presLayoutVars>
      </dgm:prSet>
      <dgm:spPr/>
      <dgm:t>
        <a:bodyPr/>
        <a:lstStyle/>
        <a:p>
          <a:endParaRPr lang="zh-CN" altLang="en-US"/>
        </a:p>
      </dgm:t>
    </dgm:pt>
    <dgm:pt modelId="{A98865F8-C094-40B7-AC77-D7FA09C5F085}" type="pres">
      <dgm:prSet presAssocID="{03A0C9CB-4AC0-44C4-BDB8-FE01EC35B30F}" presName="desTx" presStyleLbl="alignAccFollowNode1" presStyleIdx="0" presStyleCnt="2">
        <dgm:presLayoutVars>
          <dgm:bulletEnabled val="1"/>
        </dgm:presLayoutVars>
      </dgm:prSet>
      <dgm:spPr/>
      <dgm:t>
        <a:bodyPr/>
        <a:lstStyle/>
        <a:p>
          <a:endParaRPr lang="zh-CN" altLang="en-US"/>
        </a:p>
      </dgm:t>
    </dgm:pt>
    <dgm:pt modelId="{F729BDA2-77EB-436E-B12C-0E1EA4CA42F4}" type="pres">
      <dgm:prSet presAssocID="{A9371795-0209-4E92-A08B-90507E915599}" presName="space" presStyleCnt="0"/>
      <dgm:spPr/>
      <dgm:t>
        <a:bodyPr/>
        <a:lstStyle/>
        <a:p>
          <a:endParaRPr lang="zh-CN" altLang="en-US"/>
        </a:p>
      </dgm:t>
    </dgm:pt>
    <dgm:pt modelId="{DE220E3A-7A2C-42A9-9ECB-397284F50EBA}" type="pres">
      <dgm:prSet presAssocID="{7EEBB74B-9945-4BA8-AFB7-3F5FBC36B6BF}" presName="composite" presStyleCnt="0"/>
      <dgm:spPr/>
      <dgm:t>
        <a:bodyPr/>
        <a:lstStyle/>
        <a:p>
          <a:endParaRPr lang="zh-CN" altLang="en-US"/>
        </a:p>
      </dgm:t>
    </dgm:pt>
    <dgm:pt modelId="{345DCD1E-25ED-49B8-B93A-BF0827F0EAC5}" type="pres">
      <dgm:prSet presAssocID="{7EEBB74B-9945-4BA8-AFB7-3F5FBC36B6BF}" presName="parTx" presStyleLbl="alignNode1" presStyleIdx="1" presStyleCnt="2">
        <dgm:presLayoutVars>
          <dgm:chMax val="0"/>
          <dgm:chPref val="0"/>
          <dgm:bulletEnabled val="1"/>
        </dgm:presLayoutVars>
      </dgm:prSet>
      <dgm:spPr/>
      <dgm:t>
        <a:bodyPr/>
        <a:lstStyle/>
        <a:p>
          <a:endParaRPr lang="zh-CN" altLang="en-US"/>
        </a:p>
      </dgm:t>
    </dgm:pt>
    <dgm:pt modelId="{F25725ED-42C4-4E95-B95F-8D04D869034D}" type="pres">
      <dgm:prSet presAssocID="{7EEBB74B-9945-4BA8-AFB7-3F5FBC36B6BF}" presName="desTx" presStyleLbl="alignAccFollowNode1" presStyleIdx="1" presStyleCnt="2">
        <dgm:presLayoutVars>
          <dgm:bulletEnabled val="1"/>
        </dgm:presLayoutVars>
      </dgm:prSet>
      <dgm:spPr/>
      <dgm:t>
        <a:bodyPr/>
        <a:lstStyle/>
        <a:p>
          <a:endParaRPr lang="zh-CN" altLang="en-US"/>
        </a:p>
      </dgm:t>
    </dgm:pt>
  </dgm:ptLst>
  <dgm:cxnLst>
    <dgm:cxn modelId="{A02EC80E-C1DE-4BCA-A77A-37D6FD69F82E}" srcId="{CC15E6C3-9F99-44CF-A5C2-021EB34B8727}" destId="{03A0C9CB-4AC0-44C4-BDB8-FE01EC35B30F}" srcOrd="0" destOrd="0" parTransId="{A87C2FF7-F32C-4187-94BA-1EE5A9CFF0C9}" sibTransId="{A9371795-0209-4E92-A08B-90507E915599}"/>
    <dgm:cxn modelId="{841C0C73-6418-4A68-BC11-211DCF525785}" type="presOf" srcId="{03A0C9CB-4AC0-44C4-BDB8-FE01EC35B30F}" destId="{AE28B3AA-1320-4E03-BD6F-1DECA58D8DDB}" srcOrd="0" destOrd="0" presId="urn:microsoft.com/office/officeart/2005/8/layout/hList1"/>
    <dgm:cxn modelId="{A961C3C0-1CFA-4899-9D9D-3F9AD178C38D}" type="presOf" srcId="{91C483B1-1DFA-48C6-B94D-F8748F4F73DB}" destId="{F25725ED-42C4-4E95-B95F-8D04D869034D}" srcOrd="0" destOrd="0" presId="urn:microsoft.com/office/officeart/2005/8/layout/hList1"/>
    <dgm:cxn modelId="{1E1279EB-754F-469D-85A1-803A72F111BF}" srcId="{CC15E6C3-9F99-44CF-A5C2-021EB34B8727}" destId="{7EEBB74B-9945-4BA8-AFB7-3F5FBC36B6BF}" srcOrd="1" destOrd="0" parTransId="{2C195B1E-021C-4C47-A825-C40B0F0EEB7D}" sibTransId="{BBDE98E2-65E0-4E15-8AA3-8869B7523971}"/>
    <dgm:cxn modelId="{FD4CFAF8-EAFB-4F19-81DF-F4E172DEB692}" srcId="{03A0C9CB-4AC0-44C4-BDB8-FE01EC35B30F}" destId="{9CEF7EF3-FEC7-4CB0-98FF-A477BFFB23AA}" srcOrd="2" destOrd="0" parTransId="{D6203AD4-06EA-4C70-912A-ED5E21E3E4AB}" sibTransId="{E3F926E9-049C-48F5-9E9D-F01F0592E802}"/>
    <dgm:cxn modelId="{EE044535-BE3D-4A7F-85C7-C09894B9D512}" srcId="{03A0C9CB-4AC0-44C4-BDB8-FE01EC35B30F}" destId="{64E2A1A5-72DE-4E11-860C-43353E71B2ED}" srcOrd="1" destOrd="0" parTransId="{6B60636F-14D5-451A-AC86-FCF71A247D12}" sibTransId="{80C92559-325F-4E38-BD15-90699FE11F9D}"/>
    <dgm:cxn modelId="{5BCEAFB9-D36D-45EB-BA70-30FC51F945FE}" type="presOf" srcId="{7EEBB74B-9945-4BA8-AFB7-3F5FBC36B6BF}" destId="{345DCD1E-25ED-49B8-B93A-BF0827F0EAC5}" srcOrd="0" destOrd="0" presId="urn:microsoft.com/office/officeart/2005/8/layout/hList1"/>
    <dgm:cxn modelId="{68DBF543-82FF-41FF-964F-F78D3DC8E96E}" type="presOf" srcId="{CC15E6C3-9F99-44CF-A5C2-021EB34B8727}" destId="{27788E3D-E950-4416-8327-BFB1F25BAEB9}" srcOrd="0" destOrd="0" presId="urn:microsoft.com/office/officeart/2005/8/layout/hList1"/>
    <dgm:cxn modelId="{0703E8D1-9202-4D14-98A2-3B7782B8142D}" type="presOf" srcId="{A2917B8B-C8CE-4528-AE96-D0A7C9F24240}" destId="{A98865F8-C094-40B7-AC77-D7FA09C5F085}" srcOrd="0" destOrd="0" presId="urn:microsoft.com/office/officeart/2005/8/layout/hList1"/>
    <dgm:cxn modelId="{EC029695-63B5-4D4E-9F2F-7EE6879ACB6B}" type="presOf" srcId="{64E2A1A5-72DE-4E11-860C-43353E71B2ED}" destId="{A98865F8-C094-40B7-AC77-D7FA09C5F085}" srcOrd="0" destOrd="1" presId="urn:microsoft.com/office/officeart/2005/8/layout/hList1"/>
    <dgm:cxn modelId="{6287E7C1-B7DC-4A8F-9AAD-485F1E8D1541}" srcId="{7EEBB74B-9945-4BA8-AFB7-3F5FBC36B6BF}" destId="{91C483B1-1DFA-48C6-B94D-F8748F4F73DB}" srcOrd="0" destOrd="0" parTransId="{D08C615C-FDE5-47D7-9AD3-C2704F00ECB3}" sibTransId="{8EA50E68-55DA-4069-9B92-83C6A9716199}"/>
    <dgm:cxn modelId="{EC444CFA-F03A-4C0A-A2AC-0A9623DE2F12}" srcId="{03A0C9CB-4AC0-44C4-BDB8-FE01EC35B30F}" destId="{A2917B8B-C8CE-4528-AE96-D0A7C9F24240}" srcOrd="0" destOrd="0" parTransId="{832E8E92-848F-4D15-B0C9-404165EB5BF6}" sibTransId="{4CF32A68-F8B3-40EB-A6FA-75FFD82DB0B6}"/>
    <dgm:cxn modelId="{4160C7FB-6934-4ECE-88AF-62F4ABA8C3CF}" type="presOf" srcId="{9CEF7EF3-FEC7-4CB0-98FF-A477BFFB23AA}" destId="{A98865F8-C094-40B7-AC77-D7FA09C5F085}" srcOrd="0" destOrd="2" presId="urn:microsoft.com/office/officeart/2005/8/layout/hList1"/>
    <dgm:cxn modelId="{C5D9C0C8-B7EC-42FA-B45C-221CB9BC2325}" type="presParOf" srcId="{27788E3D-E950-4416-8327-BFB1F25BAEB9}" destId="{3B4FC166-680C-4750-B34A-1A337AA8CE3E}" srcOrd="0" destOrd="0" presId="urn:microsoft.com/office/officeart/2005/8/layout/hList1"/>
    <dgm:cxn modelId="{C26563DE-5E2A-4313-8FA4-2985D95D043B}" type="presParOf" srcId="{3B4FC166-680C-4750-B34A-1A337AA8CE3E}" destId="{AE28B3AA-1320-4E03-BD6F-1DECA58D8DDB}" srcOrd="0" destOrd="0" presId="urn:microsoft.com/office/officeart/2005/8/layout/hList1"/>
    <dgm:cxn modelId="{F1DAB41E-22C0-4757-BAC8-1FAC30A5608F}" type="presParOf" srcId="{3B4FC166-680C-4750-B34A-1A337AA8CE3E}" destId="{A98865F8-C094-40B7-AC77-D7FA09C5F085}" srcOrd="1" destOrd="0" presId="urn:microsoft.com/office/officeart/2005/8/layout/hList1"/>
    <dgm:cxn modelId="{AE543F1B-0686-4416-BCD5-D121DC049E28}" type="presParOf" srcId="{27788E3D-E950-4416-8327-BFB1F25BAEB9}" destId="{F729BDA2-77EB-436E-B12C-0E1EA4CA42F4}" srcOrd="1" destOrd="0" presId="urn:microsoft.com/office/officeart/2005/8/layout/hList1"/>
    <dgm:cxn modelId="{78763A6D-1E4B-415B-95A3-5A87F3DE83F3}" type="presParOf" srcId="{27788E3D-E950-4416-8327-BFB1F25BAEB9}" destId="{DE220E3A-7A2C-42A9-9ECB-397284F50EBA}" srcOrd="2" destOrd="0" presId="urn:microsoft.com/office/officeart/2005/8/layout/hList1"/>
    <dgm:cxn modelId="{BE56BB5C-CB96-45E5-8DF5-CAF7A9B1D68E}" type="presParOf" srcId="{DE220E3A-7A2C-42A9-9ECB-397284F50EBA}" destId="{345DCD1E-25ED-49B8-B93A-BF0827F0EAC5}" srcOrd="0" destOrd="0" presId="urn:microsoft.com/office/officeart/2005/8/layout/hList1"/>
    <dgm:cxn modelId="{B7ECB49D-83ED-42AC-8513-1AFFABBD2515}" type="presParOf" srcId="{DE220E3A-7A2C-42A9-9ECB-397284F50EBA}" destId="{F25725ED-42C4-4E95-B95F-8D04D869034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CF56A79-B1BE-4967-89F3-10920C22D0A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F2D3A41-EAE5-4B55-8CA3-96A35D94B283}">
      <dgm:prSet/>
      <dgm:spPr/>
      <dgm:t>
        <a:bodyPr/>
        <a:lstStyle/>
        <a:p>
          <a:pPr rtl="0"/>
          <a:r>
            <a:rPr lang="zh-CN" smtClean="0"/>
            <a:t>简单海盗模式</a:t>
          </a:r>
          <a:endParaRPr lang="zh-CN"/>
        </a:p>
      </dgm:t>
    </dgm:pt>
    <dgm:pt modelId="{3380B73B-8A32-4253-87E5-A147903F65D3}" type="parTrans" cxnId="{D80E02BB-5F86-4FD4-A5FC-50A126EC0050}">
      <dgm:prSet/>
      <dgm:spPr/>
      <dgm:t>
        <a:bodyPr/>
        <a:lstStyle/>
        <a:p>
          <a:endParaRPr lang="zh-CN" altLang="en-US"/>
        </a:p>
      </dgm:t>
    </dgm:pt>
    <dgm:pt modelId="{1DEE2000-BCA9-4885-A47D-D5AE04436035}" type="sibTrans" cxnId="{D80E02BB-5F86-4FD4-A5FC-50A126EC0050}">
      <dgm:prSet/>
      <dgm:spPr/>
      <dgm:t>
        <a:bodyPr/>
        <a:lstStyle/>
        <a:p>
          <a:endParaRPr lang="zh-CN" altLang="en-US"/>
        </a:p>
      </dgm:t>
    </dgm:pt>
    <dgm:pt modelId="{DA2A1D36-515B-4549-9702-AE9452268D98}">
      <dgm:prSet/>
      <dgm:spPr/>
      <dgm:t>
        <a:bodyPr/>
        <a:lstStyle/>
        <a:p>
          <a:pPr rtl="0"/>
          <a:r>
            <a:rPr lang="zh-CN" altLang="en-US" dirty="0" smtClean="0"/>
            <a:t>可以增加任意数目的</a:t>
          </a:r>
          <a:r>
            <a:rPr lang="en-US" altLang="zh-CN" dirty="0" smtClean="0"/>
            <a:t>worker</a:t>
          </a:r>
          <a:r>
            <a:rPr lang="zh-CN" altLang="en-US" dirty="0" smtClean="0"/>
            <a:t>，解决</a:t>
          </a:r>
          <a:r>
            <a:rPr lang="en-US" altLang="zh-CN" dirty="0" smtClean="0"/>
            <a:t>Lazy Pirate pattern</a:t>
          </a:r>
          <a:r>
            <a:rPr lang="zh-CN" altLang="en-US" dirty="0" smtClean="0"/>
            <a:t>仅一个</a:t>
          </a:r>
          <a:r>
            <a:rPr lang="en-US" altLang="zh-CN" dirty="0" smtClean="0"/>
            <a:t>server</a:t>
          </a:r>
          <a:r>
            <a:rPr lang="zh-CN" altLang="en-US" dirty="0" smtClean="0"/>
            <a:t>的缺点</a:t>
          </a:r>
          <a:endParaRPr lang="zh-CN" dirty="0"/>
        </a:p>
      </dgm:t>
    </dgm:pt>
    <dgm:pt modelId="{1A85B638-E85B-491F-AA24-878AE68F6150}" type="parTrans" cxnId="{CBF3AEB5-8039-4BA3-A029-07AD406063A5}">
      <dgm:prSet/>
      <dgm:spPr/>
      <dgm:t>
        <a:bodyPr/>
        <a:lstStyle/>
        <a:p>
          <a:endParaRPr lang="zh-CN" altLang="en-US"/>
        </a:p>
      </dgm:t>
    </dgm:pt>
    <dgm:pt modelId="{17C46DB8-6094-48F0-91CE-C76DF3212680}" type="sibTrans" cxnId="{CBF3AEB5-8039-4BA3-A029-07AD406063A5}">
      <dgm:prSet/>
      <dgm:spPr/>
      <dgm:t>
        <a:bodyPr/>
        <a:lstStyle/>
        <a:p>
          <a:endParaRPr lang="zh-CN" altLang="en-US"/>
        </a:p>
      </dgm:t>
    </dgm:pt>
    <dgm:pt modelId="{DE0A0D8B-BD47-4232-A20B-8070A2725F36}">
      <dgm:prSet/>
      <dgm:spPr/>
      <dgm:t>
        <a:bodyPr/>
        <a:lstStyle/>
        <a:p>
          <a:pPr rtl="0"/>
          <a:r>
            <a:rPr lang="zh-CN" altLang="en-US" smtClean="0"/>
            <a:t>缺点</a:t>
          </a:r>
          <a:endParaRPr lang="zh-CN" dirty="0"/>
        </a:p>
      </dgm:t>
    </dgm:pt>
    <dgm:pt modelId="{00972AF9-D82C-4E36-8A18-7F16CD49E341}" type="parTrans" cxnId="{149B71A5-8CC8-423C-9DE9-3167D9737338}">
      <dgm:prSet/>
      <dgm:spPr/>
      <dgm:t>
        <a:bodyPr/>
        <a:lstStyle/>
        <a:p>
          <a:endParaRPr lang="zh-CN" altLang="en-US"/>
        </a:p>
      </dgm:t>
    </dgm:pt>
    <dgm:pt modelId="{A1EF26ED-BB4E-46EF-9F6D-209424D1919B}" type="sibTrans" cxnId="{149B71A5-8CC8-423C-9DE9-3167D9737338}">
      <dgm:prSet/>
      <dgm:spPr/>
      <dgm:t>
        <a:bodyPr/>
        <a:lstStyle/>
        <a:p>
          <a:endParaRPr lang="zh-CN" altLang="en-US"/>
        </a:p>
      </dgm:t>
    </dgm:pt>
    <dgm:pt modelId="{7D97EFEB-F2AE-439F-88A9-8F40059F94AF}">
      <dgm:prSet/>
      <dgm:spPr/>
      <dgm:t>
        <a:bodyPr/>
        <a:lstStyle/>
        <a:p>
          <a:pPr rtl="0"/>
          <a:r>
            <a:rPr lang="en-US" smtClean="0"/>
            <a:t>queue</a:t>
          </a:r>
          <a:r>
            <a:rPr lang="zh-CN" smtClean="0"/>
            <a:t>会成为单点故障</a:t>
          </a:r>
          <a:endParaRPr lang="zh-CN" dirty="0"/>
        </a:p>
      </dgm:t>
    </dgm:pt>
    <dgm:pt modelId="{534EE1E4-9915-4BBD-994A-D80B7EDA35BE}" type="parTrans" cxnId="{64F89980-6DC4-48EB-9BC2-BEA741510509}">
      <dgm:prSet/>
      <dgm:spPr/>
      <dgm:t>
        <a:bodyPr/>
        <a:lstStyle/>
        <a:p>
          <a:endParaRPr lang="zh-CN" altLang="en-US"/>
        </a:p>
      </dgm:t>
    </dgm:pt>
    <dgm:pt modelId="{CACEF660-A33D-4A85-A4A1-B9B9B3D19FD0}" type="sibTrans" cxnId="{64F89980-6DC4-48EB-9BC2-BEA741510509}">
      <dgm:prSet/>
      <dgm:spPr/>
      <dgm:t>
        <a:bodyPr/>
        <a:lstStyle/>
        <a:p>
          <a:endParaRPr lang="zh-CN" altLang="en-US"/>
        </a:p>
      </dgm:t>
    </dgm:pt>
    <dgm:pt modelId="{7D83A9D7-6A64-487B-85CA-48A78AF553F1}">
      <dgm:prSet/>
      <dgm:spPr/>
      <dgm:t>
        <a:bodyPr/>
        <a:lstStyle/>
        <a:p>
          <a:pPr rtl="0"/>
          <a:r>
            <a:rPr lang="en-US" altLang="zh-CN" smtClean="0"/>
            <a:t>queue</a:t>
          </a:r>
          <a:r>
            <a:rPr lang="zh-CN" altLang="en-US" smtClean="0"/>
            <a:t>故障恢复后</a:t>
          </a:r>
          <a:r>
            <a:rPr lang="en-US" altLang="zh-CN" smtClean="0"/>
            <a:t>worker</a:t>
          </a:r>
          <a:r>
            <a:rPr lang="zh-CN" altLang="en-US" smtClean="0"/>
            <a:t>无自动注册机制</a:t>
          </a:r>
          <a:endParaRPr lang="zh-CN" dirty="0"/>
        </a:p>
      </dgm:t>
    </dgm:pt>
    <dgm:pt modelId="{8EEB7B21-748F-4C70-8010-CAE5A9F53BD2}" type="parTrans" cxnId="{E563D639-2347-4700-8822-7BED43BCDCE9}">
      <dgm:prSet/>
      <dgm:spPr/>
      <dgm:t>
        <a:bodyPr/>
        <a:lstStyle/>
        <a:p>
          <a:endParaRPr lang="zh-CN" altLang="en-US"/>
        </a:p>
      </dgm:t>
    </dgm:pt>
    <dgm:pt modelId="{1800DD7B-BE5F-4FC2-8976-8D711E39A1F9}" type="sibTrans" cxnId="{E563D639-2347-4700-8822-7BED43BCDCE9}">
      <dgm:prSet/>
      <dgm:spPr/>
      <dgm:t>
        <a:bodyPr/>
        <a:lstStyle/>
        <a:p>
          <a:endParaRPr lang="zh-CN" altLang="en-US"/>
        </a:p>
      </dgm:t>
    </dgm:pt>
    <dgm:pt modelId="{B8587045-1231-4A7B-BE03-A9D0E0545561}">
      <dgm:prSet/>
      <dgm:spPr/>
      <dgm:t>
        <a:bodyPr/>
        <a:lstStyle/>
        <a:p>
          <a:pPr rtl="0"/>
          <a:r>
            <a:rPr lang="en-US" altLang="zh-CN" smtClean="0"/>
            <a:t>queue</a:t>
          </a:r>
          <a:r>
            <a:rPr lang="zh-CN" altLang="en-US" smtClean="0"/>
            <a:t>没有自动检测</a:t>
          </a:r>
          <a:r>
            <a:rPr lang="en-US" altLang="zh-CN" smtClean="0"/>
            <a:t>worker</a:t>
          </a:r>
          <a:r>
            <a:rPr lang="zh-CN" altLang="en-US" smtClean="0"/>
            <a:t>故障，若</a:t>
          </a:r>
          <a:r>
            <a:rPr lang="en-US" altLang="zh-CN" smtClean="0"/>
            <a:t>worker</a:t>
          </a:r>
          <a:r>
            <a:rPr lang="zh-CN" altLang="en-US" smtClean="0"/>
            <a:t>故障后</a:t>
          </a:r>
          <a:r>
            <a:rPr lang="en-US" altLang="zh-CN" smtClean="0"/>
            <a:t>client</a:t>
          </a:r>
          <a:r>
            <a:rPr lang="zh-CN" altLang="en-US" smtClean="0"/>
            <a:t>需要浪费时间重试等待</a:t>
          </a:r>
          <a:endParaRPr lang="zh-CN" dirty="0"/>
        </a:p>
      </dgm:t>
    </dgm:pt>
    <dgm:pt modelId="{32D7D612-9532-4761-AE09-A7BCAC3BDFF3}" type="parTrans" cxnId="{4FB03C18-E95E-485A-9BF3-793869876BB1}">
      <dgm:prSet/>
      <dgm:spPr/>
      <dgm:t>
        <a:bodyPr/>
        <a:lstStyle/>
        <a:p>
          <a:endParaRPr lang="zh-CN" altLang="en-US"/>
        </a:p>
      </dgm:t>
    </dgm:pt>
    <dgm:pt modelId="{8121BAE0-5E18-4717-98A7-ED14B4EC131E}" type="sibTrans" cxnId="{4FB03C18-E95E-485A-9BF3-793869876BB1}">
      <dgm:prSet/>
      <dgm:spPr/>
      <dgm:t>
        <a:bodyPr/>
        <a:lstStyle/>
        <a:p>
          <a:endParaRPr lang="zh-CN" altLang="en-US"/>
        </a:p>
      </dgm:t>
    </dgm:pt>
    <dgm:pt modelId="{777F27C4-A5D1-457F-BDD4-B9243DDF7B60}">
      <dgm:prSet/>
      <dgm:spPr/>
      <dgm:t>
        <a:bodyPr/>
        <a:lstStyle/>
        <a:p>
          <a:pPr rtl="0"/>
          <a:r>
            <a:rPr lang="en-US" dirty="0" smtClean="0"/>
            <a:t>Client</a:t>
          </a:r>
          <a:r>
            <a:rPr lang="zh-CN" dirty="0" smtClean="0"/>
            <a:t>与</a:t>
          </a:r>
          <a:r>
            <a:rPr lang="en-US" dirty="0" smtClean="0"/>
            <a:t>worker</a:t>
          </a:r>
          <a:r>
            <a:rPr lang="zh-CN" dirty="0" smtClean="0"/>
            <a:t>实现与</a:t>
          </a:r>
          <a:r>
            <a:rPr lang="en-US" dirty="0" smtClean="0"/>
            <a:t>Lazy Pirate pattern</a:t>
          </a:r>
          <a:r>
            <a:rPr lang="zh-CN" dirty="0" smtClean="0"/>
            <a:t>相同</a:t>
          </a:r>
          <a:endParaRPr lang="zh-CN" dirty="0"/>
        </a:p>
      </dgm:t>
    </dgm:pt>
    <dgm:pt modelId="{8A8270BB-19A2-4435-B559-8A8030051AE3}" type="parTrans" cxnId="{F919B8FF-B647-45E9-B175-905B24D9754A}">
      <dgm:prSet/>
      <dgm:spPr/>
      <dgm:t>
        <a:bodyPr/>
        <a:lstStyle/>
        <a:p>
          <a:endParaRPr lang="zh-CN" altLang="en-US"/>
        </a:p>
      </dgm:t>
    </dgm:pt>
    <dgm:pt modelId="{DE11C346-109A-4155-AA86-4D9DFF2721C7}" type="sibTrans" cxnId="{F919B8FF-B647-45E9-B175-905B24D9754A}">
      <dgm:prSet/>
      <dgm:spPr/>
      <dgm:t>
        <a:bodyPr/>
        <a:lstStyle/>
        <a:p>
          <a:endParaRPr lang="zh-CN" altLang="en-US"/>
        </a:p>
      </dgm:t>
    </dgm:pt>
    <dgm:pt modelId="{5D072CA9-A207-4BF3-9E58-D3606D863490}">
      <dgm:prSet/>
      <dgm:spPr/>
      <dgm:t>
        <a:bodyPr/>
        <a:lstStyle/>
        <a:p>
          <a:pPr rtl="0"/>
          <a:r>
            <a:rPr lang="zh-CN" dirty="0" smtClean="0"/>
            <a:t>同</a:t>
          </a:r>
          <a:r>
            <a:rPr lang="en-US" dirty="0" smtClean="0"/>
            <a:t>Broker LRU</a:t>
          </a:r>
          <a:r>
            <a:rPr lang="zh-CN" dirty="0" smtClean="0"/>
            <a:t>模式相似</a:t>
          </a:r>
          <a:endParaRPr lang="zh-CN" dirty="0"/>
        </a:p>
      </dgm:t>
    </dgm:pt>
    <dgm:pt modelId="{AC091473-DB59-4B8B-8BDB-C71CF74E4F22}" type="parTrans" cxnId="{FF30871D-CE85-46F2-9CA5-D7CAEE24B344}">
      <dgm:prSet/>
      <dgm:spPr/>
      <dgm:t>
        <a:bodyPr/>
        <a:lstStyle/>
        <a:p>
          <a:endParaRPr lang="zh-CN" altLang="en-US"/>
        </a:p>
      </dgm:t>
    </dgm:pt>
    <dgm:pt modelId="{A856C69A-6A70-4F71-8EDA-2F54D9391867}" type="sibTrans" cxnId="{FF30871D-CE85-46F2-9CA5-D7CAEE24B344}">
      <dgm:prSet/>
      <dgm:spPr/>
      <dgm:t>
        <a:bodyPr/>
        <a:lstStyle/>
        <a:p>
          <a:endParaRPr lang="zh-CN" altLang="en-US"/>
        </a:p>
      </dgm:t>
    </dgm:pt>
    <dgm:pt modelId="{4A062411-633E-4F49-85D1-C6202431911F}">
      <dgm:prSet/>
      <dgm:spPr/>
      <dgm:t>
        <a:bodyPr/>
        <a:lstStyle/>
        <a:p>
          <a:pPr rtl="0"/>
          <a:r>
            <a:rPr lang="en-US" dirty="0" smtClean="0"/>
            <a:t>Workers</a:t>
          </a:r>
          <a:r>
            <a:rPr lang="zh-CN" dirty="0" smtClean="0"/>
            <a:t>是无状态的，或者状态是共享的</a:t>
          </a:r>
          <a:endParaRPr lang="zh-CN" dirty="0"/>
        </a:p>
      </dgm:t>
    </dgm:pt>
    <dgm:pt modelId="{D45CF967-A8BA-4FF2-8C0A-B9D635F853FF}" type="parTrans" cxnId="{BCF951C9-61E3-4112-A073-8C6F9505ED83}">
      <dgm:prSet/>
      <dgm:spPr/>
      <dgm:t>
        <a:bodyPr/>
        <a:lstStyle/>
        <a:p>
          <a:endParaRPr lang="zh-CN" altLang="en-US"/>
        </a:p>
      </dgm:t>
    </dgm:pt>
    <dgm:pt modelId="{EBBD3699-642B-41BE-93DF-918DC5905718}" type="sibTrans" cxnId="{BCF951C9-61E3-4112-A073-8C6F9505ED83}">
      <dgm:prSet/>
      <dgm:spPr/>
      <dgm:t>
        <a:bodyPr/>
        <a:lstStyle/>
        <a:p>
          <a:endParaRPr lang="zh-CN" altLang="en-US"/>
        </a:p>
      </dgm:t>
    </dgm:pt>
    <dgm:pt modelId="{13218F25-882E-4230-BFA6-37364468F506}" type="pres">
      <dgm:prSet presAssocID="{1CF56A79-B1BE-4967-89F3-10920C22D0A5}" presName="linear" presStyleCnt="0">
        <dgm:presLayoutVars>
          <dgm:animLvl val="lvl"/>
          <dgm:resizeHandles val="exact"/>
        </dgm:presLayoutVars>
      </dgm:prSet>
      <dgm:spPr/>
      <dgm:t>
        <a:bodyPr/>
        <a:lstStyle/>
        <a:p>
          <a:endParaRPr lang="zh-CN" altLang="en-US"/>
        </a:p>
      </dgm:t>
    </dgm:pt>
    <dgm:pt modelId="{5772346B-DD15-461E-B133-474835E53C2C}" type="pres">
      <dgm:prSet presAssocID="{8F2D3A41-EAE5-4B55-8CA3-96A35D94B283}" presName="parentText" presStyleLbl="node1" presStyleIdx="0" presStyleCnt="1">
        <dgm:presLayoutVars>
          <dgm:chMax val="0"/>
          <dgm:bulletEnabled val="1"/>
        </dgm:presLayoutVars>
      </dgm:prSet>
      <dgm:spPr/>
      <dgm:t>
        <a:bodyPr/>
        <a:lstStyle/>
        <a:p>
          <a:endParaRPr lang="zh-CN" altLang="en-US"/>
        </a:p>
      </dgm:t>
    </dgm:pt>
    <dgm:pt modelId="{B4C29E36-0A66-4931-B71D-16B82AB6F483}" type="pres">
      <dgm:prSet presAssocID="{8F2D3A41-EAE5-4B55-8CA3-96A35D94B283}" presName="childText" presStyleLbl="revTx" presStyleIdx="0" presStyleCnt="1">
        <dgm:presLayoutVars>
          <dgm:bulletEnabled val="1"/>
        </dgm:presLayoutVars>
      </dgm:prSet>
      <dgm:spPr/>
      <dgm:t>
        <a:bodyPr/>
        <a:lstStyle/>
        <a:p>
          <a:endParaRPr lang="zh-CN" altLang="en-US"/>
        </a:p>
      </dgm:t>
    </dgm:pt>
  </dgm:ptLst>
  <dgm:cxnLst>
    <dgm:cxn modelId="{8302A0F4-04E4-4E7C-A986-CFCD014FFCCF}" type="presOf" srcId="{DA2A1D36-515B-4549-9702-AE9452268D98}" destId="{B4C29E36-0A66-4931-B71D-16B82AB6F483}" srcOrd="0" destOrd="0" presId="urn:microsoft.com/office/officeart/2005/8/layout/vList2"/>
    <dgm:cxn modelId="{BCF951C9-61E3-4112-A073-8C6F9505ED83}" srcId="{8F2D3A41-EAE5-4B55-8CA3-96A35D94B283}" destId="{4A062411-633E-4F49-85D1-C6202431911F}" srcOrd="1" destOrd="0" parTransId="{D45CF967-A8BA-4FF2-8C0A-B9D635F853FF}" sibTransId="{EBBD3699-642B-41BE-93DF-918DC5905718}"/>
    <dgm:cxn modelId="{FF3AF9CB-772F-46FF-A498-F8FF42E45C59}" type="presOf" srcId="{B8587045-1231-4A7B-BE03-A9D0E0545561}" destId="{B4C29E36-0A66-4931-B71D-16B82AB6F483}" srcOrd="0" destOrd="7" presId="urn:microsoft.com/office/officeart/2005/8/layout/vList2"/>
    <dgm:cxn modelId="{68757AB8-64CE-4A65-964D-22616E48922D}" type="presOf" srcId="{777F27C4-A5D1-457F-BDD4-B9243DDF7B60}" destId="{B4C29E36-0A66-4931-B71D-16B82AB6F483}" srcOrd="0" destOrd="2" presId="urn:microsoft.com/office/officeart/2005/8/layout/vList2"/>
    <dgm:cxn modelId="{149B71A5-8CC8-423C-9DE9-3167D9737338}" srcId="{8F2D3A41-EAE5-4B55-8CA3-96A35D94B283}" destId="{DE0A0D8B-BD47-4232-A20B-8070A2725F36}" srcOrd="4" destOrd="0" parTransId="{00972AF9-D82C-4E36-8A18-7F16CD49E341}" sibTransId="{A1EF26ED-BB4E-46EF-9F6D-209424D1919B}"/>
    <dgm:cxn modelId="{64F89980-6DC4-48EB-9BC2-BEA741510509}" srcId="{DE0A0D8B-BD47-4232-A20B-8070A2725F36}" destId="{7D97EFEB-F2AE-439F-88A9-8F40059F94AF}" srcOrd="0" destOrd="0" parTransId="{534EE1E4-9915-4BBD-994A-D80B7EDA35BE}" sibTransId="{CACEF660-A33D-4A85-A4A1-B9B9B3D19FD0}"/>
    <dgm:cxn modelId="{D80E02BB-5F86-4FD4-A5FC-50A126EC0050}" srcId="{1CF56A79-B1BE-4967-89F3-10920C22D0A5}" destId="{8F2D3A41-EAE5-4B55-8CA3-96A35D94B283}" srcOrd="0" destOrd="0" parTransId="{3380B73B-8A32-4253-87E5-A147903F65D3}" sibTransId="{1DEE2000-BCA9-4885-A47D-D5AE04436035}"/>
    <dgm:cxn modelId="{F919B8FF-B647-45E9-B175-905B24D9754A}" srcId="{8F2D3A41-EAE5-4B55-8CA3-96A35D94B283}" destId="{777F27C4-A5D1-457F-BDD4-B9243DDF7B60}" srcOrd="2" destOrd="0" parTransId="{8A8270BB-19A2-4435-B559-8A8030051AE3}" sibTransId="{DE11C346-109A-4155-AA86-4D9DFF2721C7}"/>
    <dgm:cxn modelId="{0D3CCDCD-97EF-42F1-B681-E3CC62832B8E}" type="presOf" srcId="{7D97EFEB-F2AE-439F-88A9-8F40059F94AF}" destId="{B4C29E36-0A66-4931-B71D-16B82AB6F483}" srcOrd="0" destOrd="5" presId="urn:microsoft.com/office/officeart/2005/8/layout/vList2"/>
    <dgm:cxn modelId="{FF30871D-CE85-46F2-9CA5-D7CAEE24B344}" srcId="{8F2D3A41-EAE5-4B55-8CA3-96A35D94B283}" destId="{5D072CA9-A207-4BF3-9E58-D3606D863490}" srcOrd="3" destOrd="0" parTransId="{AC091473-DB59-4B8B-8BDB-C71CF74E4F22}" sibTransId="{A856C69A-6A70-4F71-8EDA-2F54D9391867}"/>
    <dgm:cxn modelId="{4FB03C18-E95E-485A-9BF3-793869876BB1}" srcId="{DE0A0D8B-BD47-4232-A20B-8070A2725F36}" destId="{B8587045-1231-4A7B-BE03-A9D0E0545561}" srcOrd="2" destOrd="0" parTransId="{32D7D612-9532-4761-AE09-A7BCAC3BDFF3}" sibTransId="{8121BAE0-5E18-4717-98A7-ED14B4EC131E}"/>
    <dgm:cxn modelId="{4FB128C3-10FB-4AB1-B88D-6B652F387F30}" type="presOf" srcId="{7D83A9D7-6A64-487B-85CA-48A78AF553F1}" destId="{B4C29E36-0A66-4931-B71D-16B82AB6F483}" srcOrd="0" destOrd="6" presId="urn:microsoft.com/office/officeart/2005/8/layout/vList2"/>
    <dgm:cxn modelId="{D14226DB-1901-485F-9368-B87FD79DBD3C}" type="presOf" srcId="{DE0A0D8B-BD47-4232-A20B-8070A2725F36}" destId="{B4C29E36-0A66-4931-B71D-16B82AB6F483}" srcOrd="0" destOrd="4" presId="urn:microsoft.com/office/officeart/2005/8/layout/vList2"/>
    <dgm:cxn modelId="{E9823466-CCEB-4242-8384-AB51F7188B13}" type="presOf" srcId="{4A062411-633E-4F49-85D1-C6202431911F}" destId="{B4C29E36-0A66-4931-B71D-16B82AB6F483}" srcOrd="0" destOrd="1" presId="urn:microsoft.com/office/officeart/2005/8/layout/vList2"/>
    <dgm:cxn modelId="{25AE3425-6233-4BDD-8A67-96860408C6EA}" type="presOf" srcId="{5D072CA9-A207-4BF3-9E58-D3606D863490}" destId="{B4C29E36-0A66-4931-B71D-16B82AB6F483}" srcOrd="0" destOrd="3" presId="urn:microsoft.com/office/officeart/2005/8/layout/vList2"/>
    <dgm:cxn modelId="{CDFCA9E8-31E7-4615-ADD7-77C1C4E58B28}" type="presOf" srcId="{8F2D3A41-EAE5-4B55-8CA3-96A35D94B283}" destId="{5772346B-DD15-461E-B133-474835E53C2C}" srcOrd="0" destOrd="0" presId="urn:microsoft.com/office/officeart/2005/8/layout/vList2"/>
    <dgm:cxn modelId="{6DBBB83B-26C5-4F37-8628-E78A9DDB04D8}" type="presOf" srcId="{1CF56A79-B1BE-4967-89F3-10920C22D0A5}" destId="{13218F25-882E-4230-BFA6-37364468F506}" srcOrd="0" destOrd="0" presId="urn:microsoft.com/office/officeart/2005/8/layout/vList2"/>
    <dgm:cxn modelId="{CBF3AEB5-8039-4BA3-A029-07AD406063A5}" srcId="{8F2D3A41-EAE5-4B55-8CA3-96A35D94B283}" destId="{DA2A1D36-515B-4549-9702-AE9452268D98}" srcOrd="0" destOrd="0" parTransId="{1A85B638-E85B-491F-AA24-878AE68F6150}" sibTransId="{17C46DB8-6094-48F0-91CE-C76DF3212680}"/>
    <dgm:cxn modelId="{E563D639-2347-4700-8822-7BED43BCDCE9}" srcId="{DE0A0D8B-BD47-4232-A20B-8070A2725F36}" destId="{7D83A9D7-6A64-487B-85CA-48A78AF553F1}" srcOrd="1" destOrd="0" parTransId="{8EEB7B21-748F-4C70-8010-CAE5A9F53BD2}" sibTransId="{1800DD7B-BE5F-4FC2-8976-8D711E39A1F9}"/>
    <dgm:cxn modelId="{B23F13AF-4076-476C-B27E-02EC57710497}" type="presParOf" srcId="{13218F25-882E-4230-BFA6-37364468F506}" destId="{5772346B-DD15-461E-B133-474835E53C2C}" srcOrd="0" destOrd="0" presId="urn:microsoft.com/office/officeart/2005/8/layout/vList2"/>
    <dgm:cxn modelId="{632AE262-3BF8-4478-976C-D0E11FB1A04C}" type="presParOf" srcId="{13218F25-882E-4230-BFA6-37364468F506}" destId="{B4C29E36-0A66-4931-B71D-16B82AB6F4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74D6979-8706-41EF-BB9F-0CC88C06A6A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20D519A6-6FA5-4E7F-AEC5-7D07AFB0661E}">
      <dgm:prSet/>
      <dgm:spPr/>
      <dgm:t>
        <a:bodyPr/>
        <a:lstStyle/>
        <a:p>
          <a:pPr rtl="0"/>
          <a:r>
            <a:rPr lang="zh-CN" dirty="0" smtClean="0"/>
            <a:t>偏执海盗模式</a:t>
          </a:r>
          <a:endParaRPr lang="zh-CN" dirty="0"/>
        </a:p>
      </dgm:t>
    </dgm:pt>
    <dgm:pt modelId="{4EDA57C1-FEDB-4B75-AD5D-5FF3D28274AA}" type="parTrans" cxnId="{D4CFB4F3-8187-49C0-A528-2C5F0D90BA7A}">
      <dgm:prSet/>
      <dgm:spPr/>
      <dgm:t>
        <a:bodyPr/>
        <a:lstStyle/>
        <a:p>
          <a:endParaRPr lang="zh-CN" altLang="en-US"/>
        </a:p>
      </dgm:t>
    </dgm:pt>
    <dgm:pt modelId="{E3A249F6-A437-4406-8124-9E9EDA395B11}" type="sibTrans" cxnId="{D4CFB4F3-8187-49C0-A528-2C5F0D90BA7A}">
      <dgm:prSet/>
      <dgm:spPr/>
      <dgm:t>
        <a:bodyPr/>
        <a:lstStyle/>
        <a:p>
          <a:endParaRPr lang="zh-CN" altLang="en-US"/>
        </a:p>
      </dgm:t>
    </dgm:pt>
    <dgm:pt modelId="{B7756F80-0A91-48BB-B20C-01B3912A63E9}">
      <dgm:prSet/>
      <dgm:spPr/>
      <dgm:t>
        <a:bodyPr/>
        <a:lstStyle/>
        <a:p>
          <a:pPr rtl="0"/>
          <a:r>
            <a:rPr lang="zh-CN" dirty="0" smtClean="0"/>
            <a:t>在</a:t>
          </a:r>
          <a:r>
            <a:rPr lang="en-US" dirty="0" smtClean="0"/>
            <a:t>Simple Pirate pattern</a:t>
          </a:r>
          <a:r>
            <a:rPr lang="zh-CN" dirty="0" smtClean="0"/>
            <a:t>的基础上增加</a:t>
          </a:r>
          <a:r>
            <a:rPr lang="en-US" dirty="0" smtClean="0"/>
            <a:t>queue</a:t>
          </a:r>
          <a:r>
            <a:rPr lang="zh-CN" dirty="0" smtClean="0"/>
            <a:t>与</a:t>
          </a:r>
          <a:r>
            <a:rPr lang="en-US" dirty="0" smtClean="0"/>
            <a:t>worker</a:t>
          </a:r>
          <a:r>
            <a:rPr lang="zh-CN" dirty="0" smtClean="0"/>
            <a:t>之间的心跳检测</a:t>
          </a:r>
          <a:endParaRPr lang="zh-CN" dirty="0"/>
        </a:p>
      </dgm:t>
    </dgm:pt>
    <dgm:pt modelId="{56FD98C9-2806-4478-9D80-F46C2C738339}" type="parTrans" cxnId="{E4AC26D6-F5EE-4F82-A168-BB9AB749CA9C}">
      <dgm:prSet/>
      <dgm:spPr/>
      <dgm:t>
        <a:bodyPr/>
        <a:lstStyle/>
        <a:p>
          <a:endParaRPr lang="zh-CN" altLang="en-US"/>
        </a:p>
      </dgm:t>
    </dgm:pt>
    <dgm:pt modelId="{A2EDDA95-FC89-4FBD-81EE-B5454D62318E}" type="sibTrans" cxnId="{E4AC26D6-F5EE-4F82-A168-BB9AB749CA9C}">
      <dgm:prSet/>
      <dgm:spPr/>
      <dgm:t>
        <a:bodyPr/>
        <a:lstStyle/>
        <a:p>
          <a:endParaRPr lang="zh-CN" altLang="en-US"/>
        </a:p>
      </dgm:t>
    </dgm:pt>
    <dgm:pt modelId="{8456A349-7EC8-4C2A-8849-92159DBE9108}">
      <dgm:prSet/>
      <dgm:spPr/>
      <dgm:t>
        <a:bodyPr/>
        <a:lstStyle/>
        <a:p>
          <a:pPr rtl="0"/>
          <a:r>
            <a:rPr lang="en-US" dirty="0" smtClean="0"/>
            <a:t>Worker</a:t>
          </a:r>
          <a:r>
            <a:rPr lang="zh-CN" dirty="0" smtClean="0"/>
            <a:t>增加</a:t>
          </a:r>
          <a:r>
            <a:rPr lang="zh-CN" altLang="en-US" dirty="0" smtClean="0"/>
            <a:t>故障后</a:t>
          </a:r>
          <a:r>
            <a:rPr lang="zh-CN" dirty="0" smtClean="0"/>
            <a:t>重新注册到</a:t>
          </a:r>
          <a:r>
            <a:rPr lang="en-US" dirty="0" smtClean="0"/>
            <a:t>Queue</a:t>
          </a:r>
          <a:r>
            <a:rPr lang="zh-CN" dirty="0" smtClean="0"/>
            <a:t>的机制</a:t>
          </a:r>
          <a:r>
            <a:rPr lang="zh-CN" altLang="en-US" dirty="0" smtClean="0"/>
            <a:t>，有如下两种方案</a:t>
          </a:r>
          <a:endParaRPr lang="zh-CN" dirty="0"/>
        </a:p>
      </dgm:t>
    </dgm:pt>
    <dgm:pt modelId="{E66D80AB-60FB-42B2-B0E7-2EAFCB8B225D}" type="parTrans" cxnId="{5D03E39C-7303-4B97-96D6-F071EDA37A3D}">
      <dgm:prSet/>
      <dgm:spPr/>
      <dgm:t>
        <a:bodyPr/>
        <a:lstStyle/>
        <a:p>
          <a:endParaRPr lang="zh-CN" altLang="en-US"/>
        </a:p>
      </dgm:t>
    </dgm:pt>
    <dgm:pt modelId="{C5B3DF80-E8F2-44B5-971D-C7C744820A4E}" type="sibTrans" cxnId="{5D03E39C-7303-4B97-96D6-F071EDA37A3D}">
      <dgm:prSet/>
      <dgm:spPr/>
      <dgm:t>
        <a:bodyPr/>
        <a:lstStyle/>
        <a:p>
          <a:endParaRPr lang="zh-CN" altLang="en-US"/>
        </a:p>
      </dgm:t>
    </dgm:pt>
    <dgm:pt modelId="{D1BE64ED-EF6E-424D-8C69-01004FB79A9B}">
      <dgm:prSet/>
      <dgm:spPr/>
      <dgm:t>
        <a:bodyPr/>
        <a:lstStyle/>
        <a:p>
          <a:pPr rtl="0"/>
          <a:r>
            <a:rPr lang="en-US" dirty="0" smtClean="0"/>
            <a:t>Client</a:t>
          </a:r>
          <a:r>
            <a:rPr lang="zh-CN" dirty="0" smtClean="0"/>
            <a:t>实现与</a:t>
          </a:r>
          <a:r>
            <a:rPr lang="en-US" dirty="0" smtClean="0"/>
            <a:t>Lazy Pirate pattern</a:t>
          </a:r>
          <a:r>
            <a:rPr lang="zh-CN" dirty="0" smtClean="0"/>
            <a:t>相同</a:t>
          </a:r>
          <a:endParaRPr lang="zh-CN" dirty="0"/>
        </a:p>
      </dgm:t>
    </dgm:pt>
    <dgm:pt modelId="{A96083B7-4A17-4035-BD1A-9AFBACAF832E}" type="parTrans" cxnId="{4A30832F-AF7E-457C-80DA-BC1C409AB688}">
      <dgm:prSet/>
      <dgm:spPr/>
      <dgm:t>
        <a:bodyPr/>
        <a:lstStyle/>
        <a:p>
          <a:endParaRPr lang="zh-CN" altLang="en-US"/>
        </a:p>
      </dgm:t>
    </dgm:pt>
    <dgm:pt modelId="{3CF7FBC6-1FA6-428B-ACBE-FF3D169D3D8E}" type="sibTrans" cxnId="{4A30832F-AF7E-457C-80DA-BC1C409AB688}">
      <dgm:prSet/>
      <dgm:spPr/>
      <dgm:t>
        <a:bodyPr/>
        <a:lstStyle/>
        <a:p>
          <a:endParaRPr lang="zh-CN" altLang="en-US"/>
        </a:p>
      </dgm:t>
    </dgm:pt>
    <dgm:pt modelId="{D51A3B22-3977-42AC-A1D6-3F6D98AEEADD}">
      <dgm:prSet/>
      <dgm:spPr/>
      <dgm:t>
        <a:bodyPr/>
        <a:lstStyle/>
        <a:p>
          <a:pPr rtl="0"/>
          <a:r>
            <a:rPr lang="zh-CN" altLang="en-US" dirty="0" smtClean="0"/>
            <a:t>心跳使用的是异步通信</a:t>
          </a:r>
          <a:endParaRPr lang="zh-CN" dirty="0"/>
        </a:p>
      </dgm:t>
    </dgm:pt>
    <dgm:pt modelId="{F81C1BD7-79E7-4EB4-8CA8-DE5742D4CA60}" type="parTrans" cxnId="{8346B1EE-F993-466E-96FC-1F06614CAD6C}">
      <dgm:prSet/>
      <dgm:spPr/>
      <dgm:t>
        <a:bodyPr/>
        <a:lstStyle/>
        <a:p>
          <a:endParaRPr lang="zh-CN" altLang="en-US"/>
        </a:p>
      </dgm:t>
    </dgm:pt>
    <dgm:pt modelId="{5040EAEB-7527-4BEB-A594-4C286B15ADC2}" type="sibTrans" cxnId="{8346B1EE-F993-466E-96FC-1F06614CAD6C}">
      <dgm:prSet/>
      <dgm:spPr/>
      <dgm:t>
        <a:bodyPr/>
        <a:lstStyle/>
        <a:p>
          <a:endParaRPr lang="zh-CN" altLang="en-US"/>
        </a:p>
      </dgm:t>
    </dgm:pt>
    <dgm:pt modelId="{2AC2A335-896F-412C-8E1A-3340BD6E9E1C}">
      <dgm:prSet/>
      <dgm:spPr/>
      <dgm:t>
        <a:bodyPr/>
        <a:lstStyle/>
        <a:p>
          <a:pPr rtl="0"/>
          <a:r>
            <a:rPr lang="en-US" altLang="zh-CN" dirty="0" smtClean="0"/>
            <a:t>PPP(Pirate pattern protocol)</a:t>
          </a:r>
          <a:r>
            <a:rPr lang="en-US" altLang="zh-CN" dirty="0" err="1" smtClean="0"/>
            <a:t>RFC:</a:t>
          </a:r>
          <a:r>
            <a:rPr lang="en-US" dirty="0" err="1" smtClean="0">
              <a:hlinkClick xmlns:r="http://schemas.openxmlformats.org/officeDocument/2006/relationships" r:id="rId1"/>
            </a:rPr>
            <a:t>http</a:t>
          </a:r>
          <a:r>
            <a:rPr lang="en-US" dirty="0" smtClean="0">
              <a:hlinkClick xmlns:r="http://schemas.openxmlformats.org/officeDocument/2006/relationships" r:id="rId1"/>
            </a:rPr>
            <a:t>://rfc.zeromq.org/spec:6</a:t>
          </a:r>
          <a:endParaRPr lang="zh-CN" dirty="0"/>
        </a:p>
      </dgm:t>
    </dgm:pt>
    <dgm:pt modelId="{7DB4847F-1EDA-41EC-8089-4D6F8CA7C2CC}" type="parTrans" cxnId="{B57C7619-D287-452A-AD81-BCEA093E6276}">
      <dgm:prSet/>
      <dgm:spPr/>
      <dgm:t>
        <a:bodyPr/>
        <a:lstStyle/>
        <a:p>
          <a:endParaRPr lang="zh-CN" altLang="en-US"/>
        </a:p>
      </dgm:t>
    </dgm:pt>
    <dgm:pt modelId="{E3F780B4-D303-4E2E-96AB-D62252534B16}" type="sibTrans" cxnId="{B57C7619-D287-452A-AD81-BCEA093E6276}">
      <dgm:prSet/>
      <dgm:spPr/>
      <dgm:t>
        <a:bodyPr/>
        <a:lstStyle/>
        <a:p>
          <a:endParaRPr lang="zh-CN" altLang="en-US"/>
        </a:p>
      </dgm:t>
    </dgm:pt>
    <dgm:pt modelId="{9459F92F-90E6-4119-BAAF-7F5FB2DF4218}">
      <dgm:prSet/>
      <dgm:spPr/>
      <dgm:t>
        <a:bodyPr/>
        <a:lstStyle/>
        <a:p>
          <a:pPr rtl="0"/>
          <a:r>
            <a:rPr lang="en-US" altLang="zh-CN" dirty="0" smtClean="0"/>
            <a:t>Worker</a:t>
          </a:r>
          <a:r>
            <a:rPr lang="zh-CN" altLang="en-US" dirty="0" smtClean="0"/>
            <a:t>检测与</a:t>
          </a:r>
          <a:r>
            <a:rPr lang="en-US" altLang="zh-CN" dirty="0" smtClean="0"/>
            <a:t>queue</a:t>
          </a:r>
          <a:r>
            <a:rPr lang="zh-CN" altLang="en-US" dirty="0" smtClean="0"/>
            <a:t>的心跳，当检测到</a:t>
          </a:r>
          <a:r>
            <a:rPr lang="en-US" altLang="zh-CN" dirty="0" smtClean="0"/>
            <a:t>broker</a:t>
          </a:r>
          <a:r>
            <a:rPr lang="zh-CN" altLang="en-US" dirty="0" smtClean="0"/>
            <a:t>故障以后就</a:t>
          </a:r>
          <a:r>
            <a:rPr lang="en-US" altLang="zh-CN" dirty="0" smtClean="0"/>
            <a:t>close socket</a:t>
          </a:r>
          <a:r>
            <a:rPr lang="zh-CN" altLang="en-US" dirty="0" smtClean="0"/>
            <a:t>，重新连接</a:t>
          </a:r>
          <a:endParaRPr lang="zh-CN" dirty="0"/>
        </a:p>
      </dgm:t>
    </dgm:pt>
    <dgm:pt modelId="{E21639DE-88E9-42CE-8204-72D7915ACA9E}" type="parTrans" cxnId="{8A52C690-A9BF-47BB-B5EA-41C3D00A1CFC}">
      <dgm:prSet/>
      <dgm:spPr/>
      <dgm:t>
        <a:bodyPr/>
        <a:lstStyle/>
        <a:p>
          <a:endParaRPr lang="zh-CN" altLang="en-US"/>
        </a:p>
      </dgm:t>
    </dgm:pt>
    <dgm:pt modelId="{044742AF-53B2-4DD6-AC44-25ECCDA9E57D}" type="sibTrans" cxnId="{8A52C690-A9BF-47BB-B5EA-41C3D00A1CFC}">
      <dgm:prSet/>
      <dgm:spPr/>
      <dgm:t>
        <a:bodyPr/>
        <a:lstStyle/>
        <a:p>
          <a:endParaRPr lang="zh-CN" altLang="en-US"/>
        </a:p>
      </dgm:t>
    </dgm:pt>
    <dgm:pt modelId="{D33E22AC-99EF-46E8-9263-0F2C21C71B81}">
      <dgm:prSet/>
      <dgm:spPr/>
      <dgm:t>
        <a:bodyPr/>
        <a:lstStyle/>
        <a:p>
          <a:pPr rtl="0"/>
          <a:r>
            <a:rPr lang="zh-CN" altLang="en-US" dirty="0" smtClean="0"/>
            <a:t>也可以由</a:t>
          </a:r>
          <a:r>
            <a:rPr lang="en-US" altLang="zh-CN" dirty="0" smtClean="0"/>
            <a:t>queue</a:t>
          </a:r>
          <a:r>
            <a:rPr lang="zh-CN" altLang="en-US" dirty="0" smtClean="0"/>
            <a:t>在收到</a:t>
          </a:r>
          <a:r>
            <a:rPr lang="en-US" altLang="zh-CN" dirty="0" smtClean="0"/>
            <a:t>worker</a:t>
          </a:r>
          <a:r>
            <a:rPr lang="zh-CN" altLang="en-US" dirty="0" smtClean="0"/>
            <a:t>的心跳以后通知</a:t>
          </a:r>
          <a:r>
            <a:rPr lang="en-US" altLang="zh-CN" dirty="0" smtClean="0"/>
            <a:t>worker</a:t>
          </a:r>
          <a:r>
            <a:rPr lang="zh-CN" altLang="en-US" dirty="0" smtClean="0"/>
            <a:t>注册，这需要协议支持</a:t>
          </a:r>
          <a:endParaRPr lang="zh-CN" dirty="0"/>
        </a:p>
      </dgm:t>
    </dgm:pt>
    <dgm:pt modelId="{99147AAC-0E37-4A02-9805-B61778F48F86}" type="parTrans" cxnId="{0F95B36D-A963-4A9C-A8E1-707E6FB5BC94}">
      <dgm:prSet/>
      <dgm:spPr/>
      <dgm:t>
        <a:bodyPr/>
        <a:lstStyle/>
        <a:p>
          <a:endParaRPr lang="zh-CN" altLang="en-US"/>
        </a:p>
      </dgm:t>
    </dgm:pt>
    <dgm:pt modelId="{A7100145-FAA5-4746-B885-E8BAFDC3FD61}" type="sibTrans" cxnId="{0F95B36D-A963-4A9C-A8E1-707E6FB5BC94}">
      <dgm:prSet/>
      <dgm:spPr/>
      <dgm:t>
        <a:bodyPr/>
        <a:lstStyle/>
        <a:p>
          <a:endParaRPr lang="zh-CN" altLang="en-US"/>
        </a:p>
      </dgm:t>
    </dgm:pt>
    <dgm:pt modelId="{48009A23-1E1A-4F82-A6F4-6064CE586551}" type="pres">
      <dgm:prSet presAssocID="{E74D6979-8706-41EF-BB9F-0CC88C06A6A2}" presName="linear" presStyleCnt="0">
        <dgm:presLayoutVars>
          <dgm:animLvl val="lvl"/>
          <dgm:resizeHandles val="exact"/>
        </dgm:presLayoutVars>
      </dgm:prSet>
      <dgm:spPr/>
      <dgm:t>
        <a:bodyPr/>
        <a:lstStyle/>
        <a:p>
          <a:endParaRPr lang="zh-CN" altLang="en-US"/>
        </a:p>
      </dgm:t>
    </dgm:pt>
    <dgm:pt modelId="{ED930E0C-E37D-4629-8473-376023D4AA2A}" type="pres">
      <dgm:prSet presAssocID="{20D519A6-6FA5-4E7F-AEC5-7D07AFB0661E}" presName="parentText" presStyleLbl="node1" presStyleIdx="0" presStyleCnt="1">
        <dgm:presLayoutVars>
          <dgm:chMax val="0"/>
          <dgm:bulletEnabled val="1"/>
        </dgm:presLayoutVars>
      </dgm:prSet>
      <dgm:spPr/>
      <dgm:t>
        <a:bodyPr/>
        <a:lstStyle/>
        <a:p>
          <a:endParaRPr lang="zh-CN" altLang="en-US"/>
        </a:p>
      </dgm:t>
    </dgm:pt>
    <dgm:pt modelId="{2D262E12-8E83-4868-B546-6D9D29E4972D}" type="pres">
      <dgm:prSet presAssocID="{20D519A6-6FA5-4E7F-AEC5-7D07AFB0661E}" presName="childText" presStyleLbl="revTx" presStyleIdx="0" presStyleCnt="1">
        <dgm:presLayoutVars>
          <dgm:bulletEnabled val="1"/>
        </dgm:presLayoutVars>
      </dgm:prSet>
      <dgm:spPr/>
      <dgm:t>
        <a:bodyPr/>
        <a:lstStyle/>
        <a:p>
          <a:endParaRPr lang="zh-CN" altLang="en-US"/>
        </a:p>
      </dgm:t>
    </dgm:pt>
  </dgm:ptLst>
  <dgm:cxnLst>
    <dgm:cxn modelId="{C9A41EEE-108C-4444-9234-06BDF6B24114}" type="presOf" srcId="{8456A349-7EC8-4C2A-8849-92159DBE9108}" destId="{2D262E12-8E83-4868-B546-6D9D29E4972D}" srcOrd="0" destOrd="2" presId="urn:microsoft.com/office/officeart/2005/8/layout/vList2"/>
    <dgm:cxn modelId="{5D03E39C-7303-4B97-96D6-F071EDA37A3D}" srcId="{20D519A6-6FA5-4E7F-AEC5-7D07AFB0661E}" destId="{8456A349-7EC8-4C2A-8849-92159DBE9108}" srcOrd="2" destOrd="0" parTransId="{E66D80AB-60FB-42B2-B0E7-2EAFCB8B225D}" sibTransId="{C5B3DF80-E8F2-44B5-971D-C7C744820A4E}"/>
    <dgm:cxn modelId="{A19260FE-038A-4AA2-98E8-F0C32FE52A47}" type="presOf" srcId="{2AC2A335-896F-412C-8E1A-3340BD6E9E1C}" destId="{2D262E12-8E83-4868-B546-6D9D29E4972D}" srcOrd="0" destOrd="6" presId="urn:microsoft.com/office/officeart/2005/8/layout/vList2"/>
    <dgm:cxn modelId="{D4CFB4F3-8187-49C0-A528-2C5F0D90BA7A}" srcId="{E74D6979-8706-41EF-BB9F-0CC88C06A6A2}" destId="{20D519A6-6FA5-4E7F-AEC5-7D07AFB0661E}" srcOrd="0" destOrd="0" parTransId="{4EDA57C1-FEDB-4B75-AD5D-5FF3D28274AA}" sibTransId="{E3A249F6-A437-4406-8124-9E9EDA395B11}"/>
    <dgm:cxn modelId="{8A52C690-A9BF-47BB-B5EA-41C3D00A1CFC}" srcId="{8456A349-7EC8-4C2A-8849-92159DBE9108}" destId="{9459F92F-90E6-4119-BAAF-7F5FB2DF4218}" srcOrd="0" destOrd="0" parTransId="{E21639DE-88E9-42CE-8204-72D7915ACA9E}" sibTransId="{044742AF-53B2-4DD6-AC44-25ECCDA9E57D}"/>
    <dgm:cxn modelId="{0F95B36D-A963-4A9C-A8E1-707E6FB5BC94}" srcId="{8456A349-7EC8-4C2A-8849-92159DBE9108}" destId="{D33E22AC-99EF-46E8-9263-0F2C21C71B81}" srcOrd="1" destOrd="0" parTransId="{99147AAC-0E37-4A02-9805-B61778F48F86}" sibTransId="{A7100145-FAA5-4746-B885-E8BAFDC3FD61}"/>
    <dgm:cxn modelId="{ADB80D80-1D9C-4F39-B1A7-685C4953F697}" type="presOf" srcId="{E74D6979-8706-41EF-BB9F-0CC88C06A6A2}" destId="{48009A23-1E1A-4F82-A6F4-6064CE586551}" srcOrd="0" destOrd="0" presId="urn:microsoft.com/office/officeart/2005/8/layout/vList2"/>
    <dgm:cxn modelId="{0E3528A5-BD71-4FF4-BE5F-2286F29CF814}" type="presOf" srcId="{D51A3B22-3977-42AC-A1D6-3F6D98AEEADD}" destId="{2D262E12-8E83-4868-B546-6D9D29E4972D}" srcOrd="0" destOrd="1" presId="urn:microsoft.com/office/officeart/2005/8/layout/vList2"/>
    <dgm:cxn modelId="{8346B1EE-F993-466E-96FC-1F06614CAD6C}" srcId="{20D519A6-6FA5-4E7F-AEC5-7D07AFB0661E}" destId="{D51A3B22-3977-42AC-A1D6-3F6D98AEEADD}" srcOrd="1" destOrd="0" parTransId="{F81C1BD7-79E7-4EB4-8CA8-DE5742D4CA60}" sibTransId="{5040EAEB-7527-4BEB-A594-4C286B15ADC2}"/>
    <dgm:cxn modelId="{FAE167A5-7E23-4E42-A74D-7A9EDB11BC5F}" type="presOf" srcId="{D1BE64ED-EF6E-424D-8C69-01004FB79A9B}" destId="{2D262E12-8E83-4868-B546-6D9D29E4972D}" srcOrd="0" destOrd="5" presId="urn:microsoft.com/office/officeart/2005/8/layout/vList2"/>
    <dgm:cxn modelId="{4A30832F-AF7E-457C-80DA-BC1C409AB688}" srcId="{20D519A6-6FA5-4E7F-AEC5-7D07AFB0661E}" destId="{D1BE64ED-EF6E-424D-8C69-01004FB79A9B}" srcOrd="3" destOrd="0" parTransId="{A96083B7-4A17-4035-BD1A-9AFBACAF832E}" sibTransId="{3CF7FBC6-1FA6-428B-ACBE-FF3D169D3D8E}"/>
    <dgm:cxn modelId="{E4AC26D6-F5EE-4F82-A168-BB9AB749CA9C}" srcId="{20D519A6-6FA5-4E7F-AEC5-7D07AFB0661E}" destId="{B7756F80-0A91-48BB-B20C-01B3912A63E9}" srcOrd="0" destOrd="0" parTransId="{56FD98C9-2806-4478-9D80-F46C2C738339}" sibTransId="{A2EDDA95-FC89-4FBD-81EE-B5454D62318E}"/>
    <dgm:cxn modelId="{9F30ED28-009E-49E4-8E00-D40CA3300A35}" type="presOf" srcId="{B7756F80-0A91-48BB-B20C-01B3912A63E9}" destId="{2D262E12-8E83-4868-B546-6D9D29E4972D}" srcOrd="0" destOrd="0" presId="urn:microsoft.com/office/officeart/2005/8/layout/vList2"/>
    <dgm:cxn modelId="{D7524DA3-A0FE-43F7-9E4E-4F76A551ED31}" type="presOf" srcId="{9459F92F-90E6-4119-BAAF-7F5FB2DF4218}" destId="{2D262E12-8E83-4868-B546-6D9D29E4972D}" srcOrd="0" destOrd="3" presId="urn:microsoft.com/office/officeart/2005/8/layout/vList2"/>
    <dgm:cxn modelId="{5B8B7767-5647-4118-8E9C-0A27F557AE76}" type="presOf" srcId="{D33E22AC-99EF-46E8-9263-0F2C21C71B81}" destId="{2D262E12-8E83-4868-B546-6D9D29E4972D}" srcOrd="0" destOrd="4" presId="urn:microsoft.com/office/officeart/2005/8/layout/vList2"/>
    <dgm:cxn modelId="{D9772075-E71A-4BA6-B813-FFEC86D402BF}" type="presOf" srcId="{20D519A6-6FA5-4E7F-AEC5-7D07AFB0661E}" destId="{ED930E0C-E37D-4629-8473-376023D4AA2A}" srcOrd="0" destOrd="0" presId="urn:microsoft.com/office/officeart/2005/8/layout/vList2"/>
    <dgm:cxn modelId="{B57C7619-D287-452A-AD81-BCEA093E6276}" srcId="{20D519A6-6FA5-4E7F-AEC5-7D07AFB0661E}" destId="{2AC2A335-896F-412C-8E1A-3340BD6E9E1C}" srcOrd="4" destOrd="0" parTransId="{7DB4847F-1EDA-41EC-8089-4D6F8CA7C2CC}" sibTransId="{E3F780B4-D303-4E2E-96AB-D62252534B16}"/>
    <dgm:cxn modelId="{B5A763F0-023E-4027-890F-CB0C950C540D}" type="presParOf" srcId="{48009A23-1E1A-4F82-A6F4-6064CE586551}" destId="{ED930E0C-E37D-4629-8473-376023D4AA2A}" srcOrd="0" destOrd="0" presId="urn:microsoft.com/office/officeart/2005/8/layout/vList2"/>
    <dgm:cxn modelId="{239B8F63-0FEE-4564-9D18-64EE17F21E2C}" type="presParOf" srcId="{48009A23-1E1A-4F82-A6F4-6064CE586551}" destId="{2D262E12-8E83-4868-B546-6D9D29E4972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264CADA-60E1-481D-973C-B91328E15BC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6C52766-0F40-4885-8D0C-949C6683E614}">
      <dgm:prSet/>
      <dgm:spPr/>
      <dgm:t>
        <a:bodyPr/>
        <a:lstStyle/>
        <a:p>
          <a:pPr rtl="0"/>
          <a:r>
            <a:rPr lang="en-US" dirty="0" smtClean="0"/>
            <a:t>Service-Oriented Reliable Queuing </a:t>
          </a:r>
          <a:r>
            <a:rPr lang="zh-CN" dirty="0" smtClean="0"/>
            <a:t>埃克索图斯模式</a:t>
          </a:r>
          <a:endParaRPr lang="zh-CN" dirty="0"/>
        </a:p>
      </dgm:t>
    </dgm:pt>
    <dgm:pt modelId="{400F07CD-52BD-467D-B1E1-926ADA164AD5}" type="parTrans" cxnId="{163FC4D8-5B16-4F5B-B4AE-9495C4333C38}">
      <dgm:prSet/>
      <dgm:spPr/>
      <dgm:t>
        <a:bodyPr/>
        <a:lstStyle/>
        <a:p>
          <a:endParaRPr lang="zh-CN" altLang="en-US"/>
        </a:p>
      </dgm:t>
    </dgm:pt>
    <dgm:pt modelId="{A25FEB8E-BD45-4B6C-B4D3-7A384C81DCCA}" type="sibTrans" cxnId="{163FC4D8-5B16-4F5B-B4AE-9495C4333C38}">
      <dgm:prSet/>
      <dgm:spPr/>
      <dgm:t>
        <a:bodyPr/>
        <a:lstStyle/>
        <a:p>
          <a:endParaRPr lang="zh-CN" altLang="en-US"/>
        </a:p>
      </dgm:t>
    </dgm:pt>
    <dgm:pt modelId="{E364499B-9644-4B2E-AACF-7A6AEE066E8B}">
      <dgm:prSet/>
      <dgm:spPr/>
      <dgm:t>
        <a:bodyPr/>
        <a:lstStyle/>
        <a:p>
          <a:pPr rtl="0"/>
          <a:r>
            <a:rPr lang="zh-CN" smtClean="0"/>
            <a:t>在海盗模式的基础上，</a:t>
          </a:r>
          <a:r>
            <a:rPr lang="en-US" smtClean="0"/>
            <a:t>Client</a:t>
          </a:r>
          <a:r>
            <a:rPr lang="zh-CN" smtClean="0"/>
            <a:t>在请求中增加</a:t>
          </a:r>
          <a:r>
            <a:rPr lang="en-US" smtClean="0"/>
            <a:t>service name</a:t>
          </a:r>
          <a:r>
            <a:rPr lang="zh-CN" smtClean="0"/>
            <a:t>，</a:t>
          </a:r>
          <a:r>
            <a:rPr lang="en-US" smtClean="0"/>
            <a:t>worker</a:t>
          </a:r>
          <a:r>
            <a:rPr lang="zh-CN" smtClean="0"/>
            <a:t>注册相关的</a:t>
          </a:r>
          <a:r>
            <a:rPr lang="en-US" smtClean="0"/>
            <a:t>service name</a:t>
          </a:r>
          <a:endParaRPr lang="zh-CN"/>
        </a:p>
      </dgm:t>
    </dgm:pt>
    <dgm:pt modelId="{13828024-5204-4682-A83F-3B008F444032}" type="parTrans" cxnId="{0F7D979D-F21F-4453-84C8-BB3BF8F45504}">
      <dgm:prSet/>
      <dgm:spPr/>
      <dgm:t>
        <a:bodyPr/>
        <a:lstStyle/>
        <a:p>
          <a:endParaRPr lang="zh-CN" altLang="en-US"/>
        </a:p>
      </dgm:t>
    </dgm:pt>
    <dgm:pt modelId="{C1990F42-82EE-4DF4-AF43-7DF5755158F3}" type="sibTrans" cxnId="{0F7D979D-F21F-4453-84C8-BB3BF8F45504}">
      <dgm:prSet/>
      <dgm:spPr/>
      <dgm:t>
        <a:bodyPr/>
        <a:lstStyle/>
        <a:p>
          <a:endParaRPr lang="zh-CN" altLang="en-US"/>
        </a:p>
      </dgm:t>
    </dgm:pt>
    <dgm:pt modelId="{8A8E96AA-75AE-42A4-8284-C068BEA0C80F}">
      <dgm:prSet/>
      <dgm:spPr/>
      <dgm:t>
        <a:bodyPr/>
        <a:lstStyle/>
        <a:p>
          <a:pPr rtl="0"/>
          <a:r>
            <a:rPr lang="zh-CN" smtClean="0"/>
            <a:t>通过增加</a:t>
          </a:r>
          <a:r>
            <a:rPr lang="en-US" smtClean="0"/>
            <a:t>service name</a:t>
          </a:r>
          <a:r>
            <a:rPr lang="zh-CN" smtClean="0"/>
            <a:t>，</a:t>
          </a:r>
          <a:r>
            <a:rPr lang="en-US" smtClean="0"/>
            <a:t>Majiodomo</a:t>
          </a:r>
          <a:r>
            <a:rPr lang="zh-CN" smtClean="0"/>
            <a:t>模式成为了</a:t>
          </a:r>
          <a:r>
            <a:rPr lang="en-US" smtClean="0"/>
            <a:t>service oriented broker</a:t>
          </a:r>
          <a:endParaRPr lang="zh-CN"/>
        </a:p>
      </dgm:t>
    </dgm:pt>
    <dgm:pt modelId="{E0ADE3A8-E819-4807-9D40-2448E1933828}" type="parTrans" cxnId="{E60A328A-3495-40E5-A59B-AA12C4357517}">
      <dgm:prSet/>
      <dgm:spPr/>
      <dgm:t>
        <a:bodyPr/>
        <a:lstStyle/>
        <a:p>
          <a:endParaRPr lang="zh-CN" altLang="en-US"/>
        </a:p>
      </dgm:t>
    </dgm:pt>
    <dgm:pt modelId="{0F4E4BF4-31B2-4890-A5A6-CA798AB916B1}" type="sibTrans" cxnId="{E60A328A-3495-40E5-A59B-AA12C4357517}">
      <dgm:prSet/>
      <dgm:spPr/>
      <dgm:t>
        <a:bodyPr/>
        <a:lstStyle/>
        <a:p>
          <a:endParaRPr lang="zh-CN" altLang="en-US"/>
        </a:p>
      </dgm:t>
    </dgm:pt>
    <dgm:pt modelId="{5297A8E9-890E-4DA7-8B63-E149106AC279}">
      <dgm:prSet/>
      <dgm:spPr/>
      <dgm:t>
        <a:bodyPr/>
        <a:lstStyle/>
        <a:p>
          <a:pPr rtl="0"/>
          <a:r>
            <a:rPr lang="en-US" altLang="zh-CN" dirty="0" smtClean="0"/>
            <a:t>MPP </a:t>
          </a:r>
          <a:r>
            <a:rPr lang="en-US" dirty="0" err="1" smtClean="0"/>
            <a:t>RFC:</a:t>
          </a:r>
          <a:r>
            <a:rPr lang="en-US" dirty="0" err="1" smtClean="0">
              <a:hlinkClick xmlns:r="http://schemas.openxmlformats.org/officeDocument/2006/relationships" r:id="rId1"/>
            </a:rPr>
            <a:t>http</a:t>
          </a:r>
          <a:r>
            <a:rPr lang="en-US" dirty="0" smtClean="0">
              <a:hlinkClick xmlns:r="http://schemas.openxmlformats.org/officeDocument/2006/relationships" r:id="rId1"/>
            </a:rPr>
            <a:t>://rfc.zeromq.org/spec:7</a:t>
          </a:r>
          <a:endParaRPr lang="zh-CN" dirty="0"/>
        </a:p>
      </dgm:t>
    </dgm:pt>
    <dgm:pt modelId="{0C64586A-D647-4500-94AC-CEE32B6E3438}" type="parTrans" cxnId="{FB9FB767-163B-4DF4-8153-00CF87F053A9}">
      <dgm:prSet/>
      <dgm:spPr/>
      <dgm:t>
        <a:bodyPr/>
        <a:lstStyle/>
        <a:p>
          <a:endParaRPr lang="zh-CN" altLang="en-US"/>
        </a:p>
      </dgm:t>
    </dgm:pt>
    <dgm:pt modelId="{D7C88F1D-3A46-4673-A3ED-4BAE5F2193A0}" type="sibTrans" cxnId="{FB9FB767-163B-4DF4-8153-00CF87F053A9}">
      <dgm:prSet/>
      <dgm:spPr/>
      <dgm:t>
        <a:bodyPr/>
        <a:lstStyle/>
        <a:p>
          <a:endParaRPr lang="zh-CN" altLang="en-US"/>
        </a:p>
      </dgm:t>
    </dgm:pt>
    <dgm:pt modelId="{06251583-D418-4981-AFC7-2AA88B811203}">
      <dgm:prSet/>
      <dgm:spPr/>
      <dgm:t>
        <a:bodyPr/>
        <a:lstStyle/>
        <a:p>
          <a:pPr rtl="0"/>
          <a:r>
            <a:rPr lang="zh-CN" dirty="0" smtClean="0"/>
            <a:t>基于</a:t>
          </a:r>
          <a:r>
            <a:rPr lang="en-US" dirty="0" smtClean="0"/>
            <a:t>MDP</a:t>
          </a:r>
          <a:r>
            <a:rPr lang="zh-CN" dirty="0" smtClean="0"/>
            <a:t>协议的支持，</a:t>
          </a:r>
          <a:r>
            <a:rPr lang="en-US" dirty="0" smtClean="0"/>
            <a:t>Broker</a:t>
          </a:r>
          <a:r>
            <a:rPr lang="zh-CN" dirty="0" smtClean="0"/>
            <a:t>只使用一个</a:t>
          </a:r>
          <a:r>
            <a:rPr lang="en-US" dirty="0" smtClean="0"/>
            <a:t>socket</a:t>
          </a:r>
          <a:r>
            <a:rPr lang="zh-CN" dirty="0" smtClean="0"/>
            <a:t>，</a:t>
          </a:r>
          <a:r>
            <a:rPr lang="en-US" dirty="0" smtClean="0"/>
            <a:t>PPP</a:t>
          </a:r>
          <a:r>
            <a:rPr lang="zh-CN" dirty="0" smtClean="0"/>
            <a:t>需要</a:t>
          </a:r>
          <a:r>
            <a:rPr lang="en-US" dirty="0" err="1" smtClean="0"/>
            <a:t>fronend</a:t>
          </a:r>
          <a:r>
            <a:rPr lang="zh-CN" dirty="0" smtClean="0"/>
            <a:t>和</a:t>
          </a:r>
          <a:r>
            <a:rPr lang="en-US" dirty="0" smtClean="0"/>
            <a:t>backend</a:t>
          </a:r>
          <a:r>
            <a:rPr lang="zh-CN" dirty="0" smtClean="0"/>
            <a:t>两个</a:t>
          </a:r>
          <a:r>
            <a:rPr lang="en-US" dirty="0" smtClean="0"/>
            <a:t>socket</a:t>
          </a:r>
          <a:endParaRPr lang="zh-CN" dirty="0"/>
        </a:p>
      </dgm:t>
    </dgm:pt>
    <dgm:pt modelId="{0337360C-A5BC-4677-B445-CC5ED8A01280}" type="parTrans" cxnId="{EFAB0135-FB0F-4F29-9FE6-7ABC9FB6B3CD}">
      <dgm:prSet/>
      <dgm:spPr/>
      <dgm:t>
        <a:bodyPr/>
        <a:lstStyle/>
        <a:p>
          <a:endParaRPr lang="zh-CN" altLang="en-US"/>
        </a:p>
      </dgm:t>
    </dgm:pt>
    <dgm:pt modelId="{87BB64C1-BC6F-4962-A6D5-11D08BC77147}" type="sibTrans" cxnId="{EFAB0135-FB0F-4F29-9FE6-7ABC9FB6B3CD}">
      <dgm:prSet/>
      <dgm:spPr/>
      <dgm:t>
        <a:bodyPr/>
        <a:lstStyle/>
        <a:p>
          <a:endParaRPr lang="zh-CN" altLang="en-US"/>
        </a:p>
      </dgm:t>
    </dgm:pt>
    <dgm:pt modelId="{39948584-9177-4B13-B45E-E3E39681E938}">
      <dgm:prSet/>
      <dgm:spPr/>
      <dgm:t>
        <a:bodyPr/>
        <a:lstStyle/>
        <a:p>
          <a:pPr rtl="0"/>
          <a:r>
            <a:rPr lang="en-US" dirty="0" smtClean="0"/>
            <a:t>asynchronous Majordomo pattern</a:t>
          </a:r>
          <a:r>
            <a:rPr lang="zh-CN" dirty="0" smtClean="0"/>
            <a:t>会对性能有更大的提高</a:t>
          </a:r>
          <a:endParaRPr lang="zh-CN" dirty="0"/>
        </a:p>
      </dgm:t>
    </dgm:pt>
    <dgm:pt modelId="{DDFEECBD-68D6-42CD-9C6B-26CC82B2EF67}" type="parTrans" cxnId="{46D4BF9D-C272-4D3B-A9C1-D3F5EFA13D87}">
      <dgm:prSet/>
      <dgm:spPr/>
      <dgm:t>
        <a:bodyPr/>
        <a:lstStyle/>
        <a:p>
          <a:endParaRPr lang="zh-CN" altLang="en-US"/>
        </a:p>
      </dgm:t>
    </dgm:pt>
    <dgm:pt modelId="{CF40A0A6-2377-446D-85ED-92523BF907CE}" type="sibTrans" cxnId="{46D4BF9D-C272-4D3B-A9C1-D3F5EFA13D87}">
      <dgm:prSet/>
      <dgm:spPr/>
      <dgm:t>
        <a:bodyPr/>
        <a:lstStyle/>
        <a:p>
          <a:endParaRPr lang="zh-CN" altLang="en-US"/>
        </a:p>
      </dgm:t>
    </dgm:pt>
    <dgm:pt modelId="{56A2C866-A53C-429D-BEB9-BCFC13B92210}">
      <dgm:prSet/>
      <dgm:spPr/>
      <dgm:t>
        <a:bodyPr/>
        <a:lstStyle/>
        <a:p>
          <a:pPr rtl="0"/>
          <a:r>
            <a:rPr lang="en-US" b="0" i="0" dirty="0" smtClean="0"/>
            <a:t>Service </a:t>
          </a:r>
          <a:r>
            <a:rPr lang="en-US" b="0" i="0" dirty="0" err="1" smtClean="0"/>
            <a:t>Discovery</a:t>
          </a:r>
          <a:r>
            <a:rPr lang="en-US" altLang="zh-CN" b="0" i="0" dirty="0" err="1" smtClean="0"/>
            <a:t>,MMI</a:t>
          </a:r>
          <a:r>
            <a:rPr lang="en-US" altLang="zh-CN" b="0" i="0" dirty="0" smtClean="0"/>
            <a:t> </a:t>
          </a:r>
          <a:r>
            <a:rPr lang="en-US" altLang="zh-CN" b="0" i="0" dirty="0" err="1" smtClean="0"/>
            <a:t>RFC:</a:t>
          </a:r>
          <a:r>
            <a:rPr lang="en-US" b="0" i="0" dirty="0" err="1" smtClean="0">
              <a:hlinkClick xmlns:r="http://schemas.openxmlformats.org/officeDocument/2006/relationships" r:id="rId2"/>
            </a:rPr>
            <a:t>http</a:t>
          </a:r>
          <a:r>
            <a:rPr lang="en-US" b="0" i="0" dirty="0" smtClean="0">
              <a:hlinkClick xmlns:r="http://schemas.openxmlformats.org/officeDocument/2006/relationships" r:id="rId2"/>
            </a:rPr>
            <a:t>://rfc.zeromq.org/spec:8</a:t>
          </a:r>
          <a:endParaRPr lang="zh-CN" b="0" dirty="0"/>
        </a:p>
      </dgm:t>
    </dgm:pt>
    <dgm:pt modelId="{DE4C9115-AF03-4309-9F09-70914C6373BD}" type="parTrans" cxnId="{A9C66160-98F2-4781-AE37-39F6BB6A03B0}">
      <dgm:prSet/>
      <dgm:spPr/>
      <dgm:t>
        <a:bodyPr/>
        <a:lstStyle/>
        <a:p>
          <a:endParaRPr lang="zh-CN" altLang="en-US"/>
        </a:p>
      </dgm:t>
    </dgm:pt>
    <dgm:pt modelId="{C86BFFE8-546E-43DF-AAFF-9B8874683D0C}" type="sibTrans" cxnId="{A9C66160-98F2-4781-AE37-39F6BB6A03B0}">
      <dgm:prSet/>
      <dgm:spPr/>
      <dgm:t>
        <a:bodyPr/>
        <a:lstStyle/>
        <a:p>
          <a:endParaRPr lang="zh-CN" altLang="en-US"/>
        </a:p>
      </dgm:t>
    </dgm:pt>
    <dgm:pt modelId="{A9A93CF5-D9FF-4FE7-9A73-62B6511321FB}">
      <dgm:prSet/>
      <dgm:spPr/>
      <dgm:t>
        <a:bodyPr/>
        <a:lstStyle/>
        <a:p>
          <a:pPr rtl="0"/>
          <a:r>
            <a:rPr lang="en-US" b="0" i="0" dirty="0" smtClean="0"/>
            <a:t>Standard solution of detecting and rejecting duplicate requests. This means:</a:t>
          </a:r>
          <a:endParaRPr lang="zh-CN" dirty="0"/>
        </a:p>
      </dgm:t>
    </dgm:pt>
    <dgm:pt modelId="{FAB6BCBE-017D-4B5F-9357-6AE0404ACFD3}" type="parTrans" cxnId="{98E713D5-35D3-4920-8064-CC0C2CC61CA6}">
      <dgm:prSet/>
      <dgm:spPr/>
      <dgm:t>
        <a:bodyPr/>
        <a:lstStyle/>
        <a:p>
          <a:endParaRPr lang="zh-CN" altLang="en-US"/>
        </a:p>
      </dgm:t>
    </dgm:pt>
    <dgm:pt modelId="{880AE440-0B25-4FE5-90FF-0DD96B74838F}" type="sibTrans" cxnId="{98E713D5-35D3-4920-8064-CC0C2CC61CA6}">
      <dgm:prSet/>
      <dgm:spPr/>
      <dgm:t>
        <a:bodyPr/>
        <a:lstStyle/>
        <a:p>
          <a:endParaRPr lang="zh-CN" altLang="en-US"/>
        </a:p>
      </dgm:t>
    </dgm:pt>
    <dgm:pt modelId="{C3C2F10A-23DB-493B-97EB-BD6635B9B75E}">
      <dgm:prSet/>
      <dgm:spPr/>
      <dgm:t>
        <a:bodyPr/>
        <a:lstStyle/>
        <a:p>
          <a:r>
            <a:rPr lang="en-US" b="0" i="0" dirty="0" smtClean="0"/>
            <a:t>The client must stamp every request with a unique client identifier and a unique message number.</a:t>
          </a:r>
          <a:endParaRPr lang="en-US" b="0" i="0" dirty="0"/>
        </a:p>
      </dgm:t>
    </dgm:pt>
    <dgm:pt modelId="{27FFFEB4-2F04-4878-B782-2DB4782F4AD3}" type="parTrans" cxnId="{16A65832-769C-4CC3-BF5E-D982AC57CE0D}">
      <dgm:prSet/>
      <dgm:spPr/>
      <dgm:t>
        <a:bodyPr/>
        <a:lstStyle/>
        <a:p>
          <a:endParaRPr lang="zh-CN" altLang="en-US"/>
        </a:p>
      </dgm:t>
    </dgm:pt>
    <dgm:pt modelId="{7F24B94B-059A-460E-8BC0-7ACC4F233ADF}" type="sibTrans" cxnId="{16A65832-769C-4CC3-BF5E-D982AC57CE0D}">
      <dgm:prSet/>
      <dgm:spPr/>
      <dgm:t>
        <a:bodyPr/>
        <a:lstStyle/>
        <a:p>
          <a:endParaRPr lang="zh-CN" altLang="en-US"/>
        </a:p>
      </dgm:t>
    </dgm:pt>
    <dgm:pt modelId="{C54767B0-213D-4EB2-9C26-843964F1ED5B}">
      <dgm:prSet/>
      <dgm:spPr/>
      <dgm:t>
        <a:bodyPr/>
        <a:lstStyle/>
        <a:p>
          <a:r>
            <a:rPr lang="en-US" b="0" i="0" dirty="0" smtClean="0"/>
            <a:t>The server, before sending back a reply, stores it using the client id + message number as a key.</a:t>
          </a:r>
          <a:endParaRPr lang="en-US" b="0" i="0" dirty="0"/>
        </a:p>
      </dgm:t>
    </dgm:pt>
    <dgm:pt modelId="{E63C8ECA-C850-4DF2-A413-2CA3A4B1A551}" type="parTrans" cxnId="{9711521E-55CC-4739-991A-D3FB6BE42BA9}">
      <dgm:prSet/>
      <dgm:spPr/>
      <dgm:t>
        <a:bodyPr/>
        <a:lstStyle/>
        <a:p>
          <a:endParaRPr lang="zh-CN" altLang="en-US"/>
        </a:p>
      </dgm:t>
    </dgm:pt>
    <dgm:pt modelId="{A3996AE7-392E-4540-8980-4A1C09DE22B2}" type="sibTrans" cxnId="{9711521E-55CC-4739-991A-D3FB6BE42BA9}">
      <dgm:prSet/>
      <dgm:spPr/>
      <dgm:t>
        <a:bodyPr/>
        <a:lstStyle/>
        <a:p>
          <a:endParaRPr lang="zh-CN" altLang="en-US"/>
        </a:p>
      </dgm:t>
    </dgm:pt>
    <dgm:pt modelId="{7A84D97C-60ED-49D5-9619-FCE6F05558E7}">
      <dgm:prSet/>
      <dgm:spPr/>
      <dgm:t>
        <a:bodyPr/>
        <a:lstStyle/>
        <a:p>
          <a:r>
            <a:rPr lang="en-US" b="0" i="0" dirty="0" smtClean="0"/>
            <a:t>The server, when getting a request from a given client, first checks if it has a reply for that client id + message number. If so, it does not process the request but just resends the reply.</a:t>
          </a:r>
          <a:endParaRPr lang="en-US" b="0" i="0" dirty="0"/>
        </a:p>
      </dgm:t>
    </dgm:pt>
    <dgm:pt modelId="{D56E926C-D80D-4B89-8CC2-E973AAA5956D}" type="parTrans" cxnId="{CD983CF0-83BD-41D3-8D34-12E12CB3A5DB}">
      <dgm:prSet/>
      <dgm:spPr/>
      <dgm:t>
        <a:bodyPr/>
        <a:lstStyle/>
        <a:p>
          <a:endParaRPr lang="zh-CN" altLang="en-US"/>
        </a:p>
      </dgm:t>
    </dgm:pt>
    <dgm:pt modelId="{A6E8B9E0-3B0A-47F4-A51A-35D528B9BFE8}" type="sibTrans" cxnId="{CD983CF0-83BD-41D3-8D34-12E12CB3A5DB}">
      <dgm:prSet/>
      <dgm:spPr/>
      <dgm:t>
        <a:bodyPr/>
        <a:lstStyle/>
        <a:p>
          <a:endParaRPr lang="zh-CN" altLang="en-US"/>
        </a:p>
      </dgm:t>
    </dgm:pt>
    <dgm:pt modelId="{327178D4-58B4-46A3-95F4-77BE2CB6A6E1}" type="pres">
      <dgm:prSet presAssocID="{3264CADA-60E1-481D-973C-B91328E15BC3}" presName="linear" presStyleCnt="0">
        <dgm:presLayoutVars>
          <dgm:animLvl val="lvl"/>
          <dgm:resizeHandles val="exact"/>
        </dgm:presLayoutVars>
      </dgm:prSet>
      <dgm:spPr/>
      <dgm:t>
        <a:bodyPr/>
        <a:lstStyle/>
        <a:p>
          <a:endParaRPr lang="zh-CN" altLang="en-US"/>
        </a:p>
      </dgm:t>
    </dgm:pt>
    <dgm:pt modelId="{57EDED32-5049-41BA-9ADC-E41A2E163E12}" type="pres">
      <dgm:prSet presAssocID="{86C52766-0F40-4885-8D0C-949C6683E614}" presName="parentText" presStyleLbl="node1" presStyleIdx="0" presStyleCnt="1">
        <dgm:presLayoutVars>
          <dgm:chMax val="0"/>
          <dgm:bulletEnabled val="1"/>
        </dgm:presLayoutVars>
      </dgm:prSet>
      <dgm:spPr/>
      <dgm:t>
        <a:bodyPr/>
        <a:lstStyle/>
        <a:p>
          <a:endParaRPr lang="zh-CN" altLang="en-US"/>
        </a:p>
      </dgm:t>
    </dgm:pt>
    <dgm:pt modelId="{4DDF3285-72CE-4A3D-A154-78FBD56AA6CB}" type="pres">
      <dgm:prSet presAssocID="{86C52766-0F40-4885-8D0C-949C6683E614}" presName="childText" presStyleLbl="revTx" presStyleIdx="0" presStyleCnt="1">
        <dgm:presLayoutVars>
          <dgm:bulletEnabled val="1"/>
        </dgm:presLayoutVars>
      </dgm:prSet>
      <dgm:spPr/>
      <dgm:t>
        <a:bodyPr/>
        <a:lstStyle/>
        <a:p>
          <a:endParaRPr lang="zh-CN" altLang="en-US"/>
        </a:p>
      </dgm:t>
    </dgm:pt>
  </dgm:ptLst>
  <dgm:cxnLst>
    <dgm:cxn modelId="{E60A328A-3495-40E5-A59B-AA12C4357517}" srcId="{86C52766-0F40-4885-8D0C-949C6683E614}" destId="{8A8E96AA-75AE-42A4-8284-C068BEA0C80F}" srcOrd="1" destOrd="0" parTransId="{E0ADE3A8-E819-4807-9D40-2448E1933828}" sibTransId="{0F4E4BF4-31B2-4890-A5A6-CA798AB916B1}"/>
    <dgm:cxn modelId="{1BE0A95B-3EDD-49E3-B820-B51E7DE9FB40}" type="presOf" srcId="{39948584-9177-4B13-B45E-E3E39681E938}" destId="{4DDF3285-72CE-4A3D-A154-78FBD56AA6CB}" srcOrd="0" destOrd="5" presId="urn:microsoft.com/office/officeart/2005/8/layout/vList2"/>
    <dgm:cxn modelId="{075E2613-7F6A-4809-AC3D-1E9623AF06F4}" type="presOf" srcId="{C54767B0-213D-4EB2-9C26-843964F1ED5B}" destId="{4DDF3285-72CE-4A3D-A154-78FBD56AA6CB}" srcOrd="0" destOrd="8" presId="urn:microsoft.com/office/officeart/2005/8/layout/vList2"/>
    <dgm:cxn modelId="{41D2DF5E-4136-4821-BBF3-3038389CB2AC}" type="presOf" srcId="{86C52766-0F40-4885-8D0C-949C6683E614}" destId="{57EDED32-5049-41BA-9ADC-E41A2E163E12}" srcOrd="0" destOrd="0" presId="urn:microsoft.com/office/officeart/2005/8/layout/vList2"/>
    <dgm:cxn modelId="{98E713D5-35D3-4920-8064-CC0C2CC61CA6}" srcId="{86C52766-0F40-4885-8D0C-949C6683E614}" destId="{A9A93CF5-D9FF-4FE7-9A73-62B6511321FB}" srcOrd="6" destOrd="0" parTransId="{FAB6BCBE-017D-4B5F-9357-6AE0404ACFD3}" sibTransId="{880AE440-0B25-4FE5-90FF-0DD96B74838F}"/>
    <dgm:cxn modelId="{FA5D6526-9682-49D0-86A8-EA8FCE4529CC}" type="presOf" srcId="{8A8E96AA-75AE-42A4-8284-C068BEA0C80F}" destId="{4DDF3285-72CE-4A3D-A154-78FBD56AA6CB}" srcOrd="0" destOrd="1" presId="urn:microsoft.com/office/officeart/2005/8/layout/vList2"/>
    <dgm:cxn modelId="{97D272E1-D905-4840-962F-CA705C1C0D16}" type="presOf" srcId="{06251583-D418-4981-AFC7-2AA88B811203}" destId="{4DDF3285-72CE-4A3D-A154-78FBD56AA6CB}" srcOrd="0" destOrd="4" presId="urn:microsoft.com/office/officeart/2005/8/layout/vList2"/>
    <dgm:cxn modelId="{9711521E-55CC-4739-991A-D3FB6BE42BA9}" srcId="{A9A93CF5-D9FF-4FE7-9A73-62B6511321FB}" destId="{C54767B0-213D-4EB2-9C26-843964F1ED5B}" srcOrd="1" destOrd="0" parTransId="{E63C8ECA-C850-4DF2-A413-2CA3A4B1A551}" sibTransId="{A3996AE7-392E-4540-8980-4A1C09DE22B2}"/>
    <dgm:cxn modelId="{16A65832-769C-4CC3-BF5E-D982AC57CE0D}" srcId="{A9A93CF5-D9FF-4FE7-9A73-62B6511321FB}" destId="{C3C2F10A-23DB-493B-97EB-BD6635B9B75E}" srcOrd="0" destOrd="0" parTransId="{27FFFEB4-2F04-4878-B782-2DB4782F4AD3}" sibTransId="{7F24B94B-059A-460E-8BC0-7ACC4F233ADF}"/>
    <dgm:cxn modelId="{0F7D979D-F21F-4453-84C8-BB3BF8F45504}" srcId="{86C52766-0F40-4885-8D0C-949C6683E614}" destId="{E364499B-9644-4B2E-AACF-7A6AEE066E8B}" srcOrd="0" destOrd="0" parTransId="{13828024-5204-4682-A83F-3B008F444032}" sibTransId="{C1990F42-82EE-4DF4-AF43-7DF5755158F3}"/>
    <dgm:cxn modelId="{46D4BF9D-C272-4D3B-A9C1-D3F5EFA13D87}" srcId="{86C52766-0F40-4885-8D0C-949C6683E614}" destId="{39948584-9177-4B13-B45E-E3E39681E938}" srcOrd="5" destOrd="0" parTransId="{DDFEECBD-68D6-42CD-9C6B-26CC82B2EF67}" sibTransId="{CF40A0A6-2377-446D-85ED-92523BF907CE}"/>
    <dgm:cxn modelId="{00AFAB8A-BAC1-40DE-8BCD-A0FE66453566}" type="presOf" srcId="{C3C2F10A-23DB-493B-97EB-BD6635B9B75E}" destId="{4DDF3285-72CE-4A3D-A154-78FBD56AA6CB}" srcOrd="0" destOrd="7" presId="urn:microsoft.com/office/officeart/2005/8/layout/vList2"/>
    <dgm:cxn modelId="{64AF498E-EBCC-412F-9E51-539DD30C01AD}" type="presOf" srcId="{A9A93CF5-D9FF-4FE7-9A73-62B6511321FB}" destId="{4DDF3285-72CE-4A3D-A154-78FBD56AA6CB}" srcOrd="0" destOrd="6" presId="urn:microsoft.com/office/officeart/2005/8/layout/vList2"/>
    <dgm:cxn modelId="{6BA49636-3280-4584-85A8-C06C713FEF7E}" type="presOf" srcId="{7A84D97C-60ED-49D5-9619-FCE6F05558E7}" destId="{4DDF3285-72CE-4A3D-A154-78FBD56AA6CB}" srcOrd="0" destOrd="9" presId="urn:microsoft.com/office/officeart/2005/8/layout/vList2"/>
    <dgm:cxn modelId="{EFAB0135-FB0F-4F29-9FE6-7ABC9FB6B3CD}" srcId="{86C52766-0F40-4885-8D0C-949C6683E614}" destId="{06251583-D418-4981-AFC7-2AA88B811203}" srcOrd="4" destOrd="0" parTransId="{0337360C-A5BC-4677-B445-CC5ED8A01280}" sibTransId="{87BB64C1-BC6F-4962-A6D5-11D08BC77147}"/>
    <dgm:cxn modelId="{163FC4D8-5B16-4F5B-B4AE-9495C4333C38}" srcId="{3264CADA-60E1-481D-973C-B91328E15BC3}" destId="{86C52766-0F40-4885-8D0C-949C6683E614}" srcOrd="0" destOrd="0" parTransId="{400F07CD-52BD-467D-B1E1-926ADA164AD5}" sibTransId="{A25FEB8E-BD45-4B6C-B4D3-7A384C81DCCA}"/>
    <dgm:cxn modelId="{D79429FB-2581-42CB-BD4C-B0C6FF23E9DF}" type="presOf" srcId="{3264CADA-60E1-481D-973C-B91328E15BC3}" destId="{327178D4-58B4-46A3-95F4-77BE2CB6A6E1}" srcOrd="0" destOrd="0" presId="urn:microsoft.com/office/officeart/2005/8/layout/vList2"/>
    <dgm:cxn modelId="{A9C66160-98F2-4781-AE37-39F6BB6A03B0}" srcId="{86C52766-0F40-4885-8D0C-949C6683E614}" destId="{56A2C866-A53C-429D-BEB9-BCFC13B92210}" srcOrd="3" destOrd="0" parTransId="{DE4C9115-AF03-4309-9F09-70914C6373BD}" sibTransId="{C86BFFE8-546E-43DF-AAFF-9B8874683D0C}"/>
    <dgm:cxn modelId="{62E9891E-A351-44DF-89BA-C8A70A631F72}" type="presOf" srcId="{E364499B-9644-4B2E-AACF-7A6AEE066E8B}" destId="{4DDF3285-72CE-4A3D-A154-78FBD56AA6CB}" srcOrd="0" destOrd="0" presId="urn:microsoft.com/office/officeart/2005/8/layout/vList2"/>
    <dgm:cxn modelId="{CD983CF0-83BD-41D3-8D34-12E12CB3A5DB}" srcId="{A9A93CF5-D9FF-4FE7-9A73-62B6511321FB}" destId="{7A84D97C-60ED-49D5-9619-FCE6F05558E7}" srcOrd="2" destOrd="0" parTransId="{D56E926C-D80D-4B89-8CC2-E973AAA5956D}" sibTransId="{A6E8B9E0-3B0A-47F4-A51A-35D528B9BFE8}"/>
    <dgm:cxn modelId="{E3E9ABBA-DAEC-4B55-83C5-BB3548A65A48}" type="presOf" srcId="{5297A8E9-890E-4DA7-8B63-E149106AC279}" destId="{4DDF3285-72CE-4A3D-A154-78FBD56AA6CB}" srcOrd="0" destOrd="2" presId="urn:microsoft.com/office/officeart/2005/8/layout/vList2"/>
    <dgm:cxn modelId="{FB9FB767-163B-4DF4-8153-00CF87F053A9}" srcId="{86C52766-0F40-4885-8D0C-949C6683E614}" destId="{5297A8E9-890E-4DA7-8B63-E149106AC279}" srcOrd="2" destOrd="0" parTransId="{0C64586A-D647-4500-94AC-CEE32B6E3438}" sibTransId="{D7C88F1D-3A46-4673-A3ED-4BAE5F2193A0}"/>
    <dgm:cxn modelId="{C2A52844-7785-46B7-9E49-6953122A1B98}" type="presOf" srcId="{56A2C866-A53C-429D-BEB9-BCFC13B92210}" destId="{4DDF3285-72CE-4A3D-A154-78FBD56AA6CB}" srcOrd="0" destOrd="3" presId="urn:microsoft.com/office/officeart/2005/8/layout/vList2"/>
    <dgm:cxn modelId="{1F39C2CD-A370-4D90-8071-1EF3CDB63E8B}" type="presParOf" srcId="{327178D4-58B4-46A3-95F4-77BE2CB6A6E1}" destId="{57EDED32-5049-41BA-9ADC-E41A2E163E12}" srcOrd="0" destOrd="0" presId="urn:microsoft.com/office/officeart/2005/8/layout/vList2"/>
    <dgm:cxn modelId="{CCE712AD-6544-4A0D-9E94-B78337E28AE2}" type="presParOf" srcId="{327178D4-58B4-46A3-95F4-77BE2CB6A6E1}" destId="{4DDF3285-72CE-4A3D-A154-78FBD56AA6C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CB97F9F-41E6-4CF0-BA34-91681B7B0CC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DA6992B-6455-4FC6-A904-0EF90C8044D3}">
      <dgm:prSet/>
      <dgm:spPr/>
      <dgm:t>
        <a:bodyPr/>
        <a:lstStyle/>
        <a:p>
          <a:pPr rtl="0"/>
          <a:r>
            <a:rPr lang="en-US" smtClean="0"/>
            <a:t>Disconnected Reliability</a:t>
          </a:r>
          <a:r>
            <a:rPr lang="zh-CN" smtClean="0"/>
            <a:t>泰坦尼克号模式</a:t>
          </a:r>
          <a:endParaRPr lang="zh-CN"/>
        </a:p>
      </dgm:t>
    </dgm:pt>
    <dgm:pt modelId="{BC3C70E2-C38A-4FED-9B15-DE6D2DD2BF56}" type="parTrans" cxnId="{677F68AE-24B3-4A28-AA60-C7E3AE8FCFF4}">
      <dgm:prSet/>
      <dgm:spPr/>
      <dgm:t>
        <a:bodyPr/>
        <a:lstStyle/>
        <a:p>
          <a:endParaRPr lang="zh-CN" altLang="en-US"/>
        </a:p>
      </dgm:t>
    </dgm:pt>
    <dgm:pt modelId="{86511AC4-EA73-48B4-A552-8AC631A61F0B}" type="sibTrans" cxnId="{677F68AE-24B3-4A28-AA60-C7E3AE8FCFF4}">
      <dgm:prSet/>
      <dgm:spPr/>
      <dgm:t>
        <a:bodyPr/>
        <a:lstStyle/>
        <a:p>
          <a:endParaRPr lang="zh-CN" altLang="en-US"/>
        </a:p>
      </dgm:t>
    </dgm:pt>
    <dgm:pt modelId="{16067471-D889-4CE0-955F-4597FC846A71}">
      <dgm:prSet/>
      <dgm:spPr/>
      <dgm:t>
        <a:bodyPr/>
        <a:lstStyle/>
        <a:p>
          <a:pPr rtl="0"/>
          <a:r>
            <a:rPr lang="zh-CN" dirty="0" smtClean="0"/>
            <a:t>为防止消息丢失，将消息写到硬盘，直到确认请求已经处理</a:t>
          </a:r>
          <a:endParaRPr lang="zh-CN" dirty="0"/>
        </a:p>
      </dgm:t>
    </dgm:pt>
    <dgm:pt modelId="{F2A8DDF2-67D4-4755-8235-CB191607D353}" type="parTrans" cxnId="{84F25703-9B37-44FF-92B5-B245F980EEF2}">
      <dgm:prSet/>
      <dgm:spPr/>
      <dgm:t>
        <a:bodyPr/>
        <a:lstStyle/>
        <a:p>
          <a:endParaRPr lang="zh-CN" altLang="en-US"/>
        </a:p>
      </dgm:t>
    </dgm:pt>
    <dgm:pt modelId="{ACF88625-3C83-481D-BD63-83BE0A5AF238}" type="sibTrans" cxnId="{84F25703-9B37-44FF-92B5-B245F980EEF2}">
      <dgm:prSet/>
      <dgm:spPr/>
      <dgm:t>
        <a:bodyPr/>
        <a:lstStyle/>
        <a:p>
          <a:endParaRPr lang="zh-CN" altLang="en-US"/>
        </a:p>
      </dgm:t>
    </dgm:pt>
    <dgm:pt modelId="{90F4231D-4EF4-4AD9-8AA4-37E54E812A69}">
      <dgm:prSet/>
      <dgm:spPr/>
      <dgm:t>
        <a:bodyPr/>
        <a:lstStyle/>
        <a:p>
          <a:pPr rtl="0"/>
          <a:r>
            <a:rPr lang="en-US" dirty="0" smtClean="0"/>
            <a:t>Titanic</a:t>
          </a:r>
          <a:r>
            <a:rPr lang="zh-CN" dirty="0" smtClean="0"/>
            <a:t>是一个</a:t>
          </a:r>
          <a:r>
            <a:rPr lang="en-US" dirty="0" smtClean="0"/>
            <a:t>proxy service</a:t>
          </a:r>
          <a:r>
            <a:rPr lang="zh-CN" dirty="0" smtClean="0"/>
            <a:t>，对</a:t>
          </a:r>
          <a:r>
            <a:rPr lang="en-US" dirty="0" smtClean="0"/>
            <a:t>client</a:t>
          </a:r>
          <a:r>
            <a:rPr lang="zh-CN" dirty="0" smtClean="0"/>
            <a:t>扮演</a:t>
          </a:r>
          <a:r>
            <a:rPr lang="en-US" dirty="0" smtClean="0"/>
            <a:t>worker</a:t>
          </a:r>
          <a:r>
            <a:rPr lang="zh-CN" dirty="0" smtClean="0"/>
            <a:t>的角色，对</a:t>
          </a:r>
          <a:r>
            <a:rPr lang="en-US" dirty="0" smtClean="0"/>
            <a:t>worker</a:t>
          </a:r>
          <a:r>
            <a:rPr lang="zh-CN" dirty="0" smtClean="0"/>
            <a:t>扮演</a:t>
          </a:r>
          <a:r>
            <a:rPr lang="en-US" dirty="0" smtClean="0"/>
            <a:t>client</a:t>
          </a:r>
          <a:r>
            <a:rPr lang="zh-CN" dirty="0" smtClean="0"/>
            <a:t>的角色</a:t>
          </a:r>
          <a:endParaRPr lang="zh-CN" dirty="0"/>
        </a:p>
      </dgm:t>
    </dgm:pt>
    <dgm:pt modelId="{91FE64D9-254C-4EEA-BF2E-DE5A821C8712}" type="parTrans" cxnId="{2DB32F76-62A8-43DA-BC0F-C2A10D01D63C}">
      <dgm:prSet/>
      <dgm:spPr/>
      <dgm:t>
        <a:bodyPr/>
        <a:lstStyle/>
        <a:p>
          <a:endParaRPr lang="zh-CN" altLang="en-US"/>
        </a:p>
      </dgm:t>
    </dgm:pt>
    <dgm:pt modelId="{57F62C5D-C5BA-44D4-8576-296C282A85AC}" type="sibTrans" cxnId="{2DB32F76-62A8-43DA-BC0F-C2A10D01D63C}">
      <dgm:prSet/>
      <dgm:spPr/>
      <dgm:t>
        <a:bodyPr/>
        <a:lstStyle/>
        <a:p>
          <a:endParaRPr lang="zh-CN" altLang="en-US"/>
        </a:p>
      </dgm:t>
    </dgm:pt>
    <dgm:pt modelId="{848916BA-B22E-4E2A-9D46-0271AB936E35}">
      <dgm:prSet/>
      <dgm:spPr/>
      <dgm:t>
        <a:bodyPr/>
        <a:lstStyle/>
        <a:p>
          <a:pPr rtl="0"/>
          <a:r>
            <a:rPr lang="zh-CN" dirty="0" smtClean="0"/>
            <a:t>此模式对</a:t>
          </a:r>
          <a:r>
            <a:rPr lang="en-US" dirty="0" smtClean="0"/>
            <a:t>client</a:t>
          </a:r>
          <a:r>
            <a:rPr lang="zh-CN" dirty="0" smtClean="0"/>
            <a:t>有影响，对</a:t>
          </a:r>
          <a:r>
            <a:rPr lang="en-US" dirty="0" smtClean="0"/>
            <a:t>worker</a:t>
          </a:r>
          <a:r>
            <a:rPr lang="zh-CN" dirty="0" smtClean="0"/>
            <a:t>没有任何影响</a:t>
          </a:r>
          <a:endParaRPr lang="zh-CN" dirty="0"/>
        </a:p>
      </dgm:t>
    </dgm:pt>
    <dgm:pt modelId="{DD1A4404-FFB9-44F7-BB62-19D941635E3E}" type="parTrans" cxnId="{7D75230B-5D71-41A8-BEC7-3620E671877E}">
      <dgm:prSet/>
      <dgm:spPr/>
      <dgm:t>
        <a:bodyPr/>
        <a:lstStyle/>
        <a:p>
          <a:endParaRPr lang="zh-CN" altLang="en-US"/>
        </a:p>
      </dgm:t>
    </dgm:pt>
    <dgm:pt modelId="{6B9DE08C-20D8-4D0D-9E4E-1A14B268A988}" type="sibTrans" cxnId="{7D75230B-5D71-41A8-BEC7-3620E671877E}">
      <dgm:prSet/>
      <dgm:spPr/>
      <dgm:t>
        <a:bodyPr/>
        <a:lstStyle/>
        <a:p>
          <a:endParaRPr lang="zh-CN" altLang="en-US"/>
        </a:p>
      </dgm:t>
    </dgm:pt>
    <dgm:pt modelId="{19791B44-6C95-4F63-8FB7-B72E9009DEEC}">
      <dgm:prSet/>
      <dgm:spPr/>
      <dgm:t>
        <a:bodyPr/>
        <a:lstStyle/>
        <a:p>
          <a:pPr rtl="0"/>
          <a:r>
            <a:rPr lang="zh-CN" smtClean="0"/>
            <a:t>对于每个请求</a:t>
          </a:r>
          <a:r>
            <a:rPr lang="en-US" smtClean="0"/>
            <a:t>Titanic</a:t>
          </a:r>
          <a:r>
            <a:rPr lang="zh-CN" smtClean="0"/>
            <a:t>为</a:t>
          </a:r>
          <a:r>
            <a:rPr lang="en-US" smtClean="0"/>
            <a:t>client</a:t>
          </a:r>
          <a:r>
            <a:rPr lang="zh-CN" smtClean="0"/>
            <a:t>生成一个唯一的</a:t>
          </a:r>
          <a:r>
            <a:rPr lang="en-US" smtClean="0"/>
            <a:t>UUID</a:t>
          </a:r>
          <a:r>
            <a:rPr lang="zh-CN" smtClean="0"/>
            <a:t>，</a:t>
          </a:r>
          <a:r>
            <a:rPr lang="en-US" smtClean="0"/>
            <a:t>client</a:t>
          </a:r>
          <a:r>
            <a:rPr lang="zh-CN" smtClean="0"/>
            <a:t>使用</a:t>
          </a:r>
          <a:r>
            <a:rPr lang="en-US" smtClean="0"/>
            <a:t>UUID</a:t>
          </a:r>
          <a:r>
            <a:rPr lang="zh-CN" smtClean="0"/>
            <a:t>向</a:t>
          </a:r>
          <a:r>
            <a:rPr lang="en-US" smtClean="0"/>
            <a:t>Titanic</a:t>
          </a:r>
          <a:r>
            <a:rPr lang="zh-CN" smtClean="0"/>
            <a:t>获取应答</a:t>
          </a:r>
          <a:endParaRPr lang="zh-CN"/>
        </a:p>
      </dgm:t>
    </dgm:pt>
    <dgm:pt modelId="{DBABC13D-F27F-497B-827D-EE21E47D3F98}" type="parTrans" cxnId="{EB22B7BA-2DB7-42BD-8DD3-DF0F4F9A261D}">
      <dgm:prSet/>
      <dgm:spPr/>
      <dgm:t>
        <a:bodyPr/>
        <a:lstStyle/>
        <a:p>
          <a:endParaRPr lang="zh-CN" altLang="en-US"/>
        </a:p>
      </dgm:t>
    </dgm:pt>
    <dgm:pt modelId="{2481E832-0BA5-4B3B-8333-B6FF33A32B7A}" type="sibTrans" cxnId="{EB22B7BA-2DB7-42BD-8DD3-DF0F4F9A261D}">
      <dgm:prSet/>
      <dgm:spPr/>
      <dgm:t>
        <a:bodyPr/>
        <a:lstStyle/>
        <a:p>
          <a:endParaRPr lang="zh-CN" altLang="en-US"/>
        </a:p>
      </dgm:t>
    </dgm:pt>
    <dgm:pt modelId="{F6525DCD-586F-46F1-A250-14754C3E8E21}">
      <dgm:prSet/>
      <dgm:spPr/>
      <dgm:t>
        <a:bodyPr/>
        <a:lstStyle/>
        <a:p>
          <a:pPr rtl="0"/>
          <a:r>
            <a:rPr lang="en-US" smtClean="0"/>
            <a:t>Titanic Service Protocol", TSP:</a:t>
          </a:r>
          <a:r>
            <a:rPr lang="en-US" smtClean="0">
              <a:hlinkClick xmlns:r="http://schemas.openxmlformats.org/officeDocument/2006/relationships" r:id="rId1"/>
            </a:rPr>
            <a:t> http://rfc.zeromq.org/spec:9</a:t>
          </a:r>
          <a:endParaRPr lang="zh-CN"/>
        </a:p>
      </dgm:t>
    </dgm:pt>
    <dgm:pt modelId="{0EB67FAB-671A-4035-B6CD-7A35FC68E0A9}" type="parTrans" cxnId="{8EACC8B3-9985-4D4D-91ED-A5C59566B39F}">
      <dgm:prSet/>
      <dgm:spPr/>
      <dgm:t>
        <a:bodyPr/>
        <a:lstStyle/>
        <a:p>
          <a:endParaRPr lang="zh-CN" altLang="en-US"/>
        </a:p>
      </dgm:t>
    </dgm:pt>
    <dgm:pt modelId="{6F7AB2B2-C018-4538-BC14-8AC923F190D9}" type="sibTrans" cxnId="{8EACC8B3-9985-4D4D-91ED-A5C59566B39F}">
      <dgm:prSet/>
      <dgm:spPr/>
      <dgm:t>
        <a:bodyPr/>
        <a:lstStyle/>
        <a:p>
          <a:endParaRPr lang="zh-CN" altLang="en-US"/>
        </a:p>
      </dgm:t>
    </dgm:pt>
    <dgm:pt modelId="{E6FC69E0-92D3-46C9-B8E9-04DE73904701}">
      <dgm:prSet/>
      <dgm:spPr/>
      <dgm:t>
        <a:bodyPr/>
        <a:lstStyle/>
        <a:p>
          <a:pPr rtl="0"/>
          <a:r>
            <a:rPr lang="en-US" altLang="zh-CN" dirty="0" smtClean="0"/>
            <a:t>Titanic</a:t>
          </a:r>
          <a:r>
            <a:rPr lang="zh-CN" altLang="en-US" dirty="0" smtClean="0"/>
            <a:t>向</a:t>
          </a:r>
          <a:r>
            <a:rPr lang="en-US" altLang="zh-CN" dirty="0" smtClean="0"/>
            <a:t>broker</a:t>
          </a:r>
          <a:r>
            <a:rPr lang="zh-CN" altLang="en-US" dirty="0" smtClean="0"/>
            <a:t>注册三个</a:t>
          </a:r>
          <a:r>
            <a:rPr lang="en-US" altLang="zh-CN" dirty="0" smtClean="0"/>
            <a:t>services</a:t>
          </a:r>
          <a:r>
            <a:rPr lang="zh-CN" altLang="en-US" dirty="0" smtClean="0"/>
            <a:t>：</a:t>
          </a:r>
          <a:endParaRPr lang="zh-CN" dirty="0"/>
        </a:p>
      </dgm:t>
    </dgm:pt>
    <dgm:pt modelId="{2206B21D-825A-4A85-A1E8-0349513CB614}" type="parTrans" cxnId="{22BCA325-B1DB-472E-AF51-9D4427D1CADC}">
      <dgm:prSet/>
      <dgm:spPr/>
      <dgm:t>
        <a:bodyPr/>
        <a:lstStyle/>
        <a:p>
          <a:endParaRPr lang="zh-CN" altLang="en-US"/>
        </a:p>
      </dgm:t>
    </dgm:pt>
    <dgm:pt modelId="{19CD9603-38E7-4C6C-9618-8518B26CC8CA}" type="sibTrans" cxnId="{22BCA325-B1DB-472E-AF51-9D4427D1CADC}">
      <dgm:prSet/>
      <dgm:spPr/>
      <dgm:t>
        <a:bodyPr/>
        <a:lstStyle/>
        <a:p>
          <a:endParaRPr lang="zh-CN" altLang="en-US"/>
        </a:p>
      </dgm:t>
    </dgm:pt>
    <dgm:pt modelId="{C52DA68B-D9DA-4749-B5E3-960982DDFD5C}">
      <dgm:prSet/>
      <dgm:spPr/>
      <dgm:t>
        <a:bodyPr/>
        <a:lstStyle/>
        <a:p>
          <a:pPr rtl="0"/>
          <a:r>
            <a:rPr lang="en-US" b="1" i="0" dirty="0" err="1" smtClean="0"/>
            <a:t>titanic.request</a:t>
          </a:r>
          <a:r>
            <a:rPr lang="en-US" b="0" i="0" dirty="0" smtClean="0"/>
            <a:t> - store a request message, return a UUID for the request.</a:t>
          </a:r>
          <a:endParaRPr lang="zh-CN" dirty="0"/>
        </a:p>
      </dgm:t>
    </dgm:pt>
    <dgm:pt modelId="{334E3A9C-DD62-44E0-A56C-4EB335D524C5}" type="parTrans" cxnId="{56BE56DF-47C8-4208-8E3E-42D32D0FBA6E}">
      <dgm:prSet/>
      <dgm:spPr/>
      <dgm:t>
        <a:bodyPr/>
        <a:lstStyle/>
        <a:p>
          <a:endParaRPr lang="zh-CN" altLang="en-US"/>
        </a:p>
      </dgm:t>
    </dgm:pt>
    <dgm:pt modelId="{68BC97BA-8EE0-470A-9BC0-7D072FE0BA76}" type="sibTrans" cxnId="{56BE56DF-47C8-4208-8E3E-42D32D0FBA6E}">
      <dgm:prSet/>
      <dgm:spPr/>
      <dgm:t>
        <a:bodyPr/>
        <a:lstStyle/>
        <a:p>
          <a:endParaRPr lang="zh-CN" altLang="en-US"/>
        </a:p>
      </dgm:t>
    </dgm:pt>
    <dgm:pt modelId="{E05B9F69-7B2B-4CE7-A892-E4C0C5CB5706}">
      <dgm:prSet/>
      <dgm:spPr/>
      <dgm:t>
        <a:bodyPr/>
        <a:lstStyle/>
        <a:p>
          <a:r>
            <a:rPr lang="en-US" b="1" i="0" smtClean="0"/>
            <a:t>titanic.reply</a:t>
          </a:r>
          <a:r>
            <a:rPr lang="en-US" b="0" i="0" smtClean="0"/>
            <a:t> - fetch a reply, if available, for a given request UUID.</a:t>
          </a:r>
          <a:endParaRPr lang="en-US" b="0" i="0"/>
        </a:p>
      </dgm:t>
    </dgm:pt>
    <dgm:pt modelId="{E42A1D8C-30DC-4FAD-BBCC-4B6212215FBF}" type="parTrans" cxnId="{C3E8B6A8-1B7F-4C18-A94E-6D3345F656E2}">
      <dgm:prSet/>
      <dgm:spPr/>
      <dgm:t>
        <a:bodyPr/>
        <a:lstStyle/>
        <a:p>
          <a:endParaRPr lang="zh-CN" altLang="en-US"/>
        </a:p>
      </dgm:t>
    </dgm:pt>
    <dgm:pt modelId="{8416E744-D80E-4482-B294-7B7B480FC0C0}" type="sibTrans" cxnId="{C3E8B6A8-1B7F-4C18-A94E-6D3345F656E2}">
      <dgm:prSet/>
      <dgm:spPr/>
      <dgm:t>
        <a:bodyPr/>
        <a:lstStyle/>
        <a:p>
          <a:endParaRPr lang="zh-CN" altLang="en-US"/>
        </a:p>
      </dgm:t>
    </dgm:pt>
    <dgm:pt modelId="{B9DFF645-4562-4E40-9E3A-4B7E1DA3EBF6}">
      <dgm:prSet/>
      <dgm:spPr/>
      <dgm:t>
        <a:bodyPr/>
        <a:lstStyle/>
        <a:p>
          <a:r>
            <a:rPr lang="en-US" b="1" i="0" dirty="0" err="1" smtClean="0"/>
            <a:t>titanic.close</a:t>
          </a:r>
          <a:r>
            <a:rPr lang="en-US" b="0" i="0" dirty="0" smtClean="0"/>
            <a:t> - confirm that a reply has been stored and processed.</a:t>
          </a:r>
          <a:endParaRPr lang="en-US" b="0" i="0" dirty="0"/>
        </a:p>
      </dgm:t>
    </dgm:pt>
    <dgm:pt modelId="{B2EAEF90-EFFB-4EE4-940C-E901E3D49AEF}" type="parTrans" cxnId="{3CC04645-3A88-4CFA-B184-B8C1B843E0E0}">
      <dgm:prSet/>
      <dgm:spPr/>
      <dgm:t>
        <a:bodyPr/>
        <a:lstStyle/>
        <a:p>
          <a:endParaRPr lang="zh-CN" altLang="en-US"/>
        </a:p>
      </dgm:t>
    </dgm:pt>
    <dgm:pt modelId="{4924C801-9C8B-436B-AC30-611DCCF7D4E5}" type="sibTrans" cxnId="{3CC04645-3A88-4CFA-B184-B8C1B843E0E0}">
      <dgm:prSet/>
      <dgm:spPr/>
      <dgm:t>
        <a:bodyPr/>
        <a:lstStyle/>
        <a:p>
          <a:endParaRPr lang="zh-CN" altLang="en-US"/>
        </a:p>
      </dgm:t>
    </dgm:pt>
    <dgm:pt modelId="{BB381FBF-492E-4D1E-84B9-D8A856E71DA3}" type="pres">
      <dgm:prSet presAssocID="{2CB97F9F-41E6-4CF0-BA34-91681B7B0CCF}" presName="linear" presStyleCnt="0">
        <dgm:presLayoutVars>
          <dgm:animLvl val="lvl"/>
          <dgm:resizeHandles val="exact"/>
        </dgm:presLayoutVars>
      </dgm:prSet>
      <dgm:spPr/>
      <dgm:t>
        <a:bodyPr/>
        <a:lstStyle/>
        <a:p>
          <a:endParaRPr lang="zh-CN" altLang="en-US"/>
        </a:p>
      </dgm:t>
    </dgm:pt>
    <dgm:pt modelId="{2C7285D0-1CEB-4434-9437-CBA77033F2A7}" type="pres">
      <dgm:prSet presAssocID="{5DA6992B-6455-4FC6-A904-0EF90C8044D3}" presName="parentText" presStyleLbl="node1" presStyleIdx="0" presStyleCnt="1">
        <dgm:presLayoutVars>
          <dgm:chMax val="0"/>
          <dgm:bulletEnabled val="1"/>
        </dgm:presLayoutVars>
      </dgm:prSet>
      <dgm:spPr/>
      <dgm:t>
        <a:bodyPr/>
        <a:lstStyle/>
        <a:p>
          <a:endParaRPr lang="zh-CN" altLang="en-US"/>
        </a:p>
      </dgm:t>
    </dgm:pt>
    <dgm:pt modelId="{CFECF286-22DF-4D4B-B1F6-83DD32222D31}" type="pres">
      <dgm:prSet presAssocID="{5DA6992B-6455-4FC6-A904-0EF90C8044D3}" presName="childText" presStyleLbl="revTx" presStyleIdx="0" presStyleCnt="1">
        <dgm:presLayoutVars>
          <dgm:bulletEnabled val="1"/>
        </dgm:presLayoutVars>
      </dgm:prSet>
      <dgm:spPr/>
      <dgm:t>
        <a:bodyPr/>
        <a:lstStyle/>
        <a:p>
          <a:endParaRPr lang="zh-CN" altLang="en-US"/>
        </a:p>
      </dgm:t>
    </dgm:pt>
  </dgm:ptLst>
  <dgm:cxnLst>
    <dgm:cxn modelId="{6F7DA7A4-FAA6-4134-AB2A-CB44944C9803}" type="presOf" srcId="{16067471-D889-4CE0-955F-4597FC846A71}" destId="{CFECF286-22DF-4D4B-B1F6-83DD32222D31}" srcOrd="0" destOrd="0" presId="urn:microsoft.com/office/officeart/2005/8/layout/vList2"/>
    <dgm:cxn modelId="{3CC04645-3A88-4CFA-B184-B8C1B843E0E0}" srcId="{E6FC69E0-92D3-46C9-B8E9-04DE73904701}" destId="{B9DFF645-4562-4E40-9E3A-4B7E1DA3EBF6}" srcOrd="2" destOrd="0" parTransId="{B2EAEF90-EFFB-4EE4-940C-E901E3D49AEF}" sibTransId="{4924C801-9C8B-436B-AC30-611DCCF7D4E5}"/>
    <dgm:cxn modelId="{9A761218-AF2E-409B-AB4D-9284C47FB2C4}" type="presOf" srcId="{E6FC69E0-92D3-46C9-B8E9-04DE73904701}" destId="{CFECF286-22DF-4D4B-B1F6-83DD32222D31}" srcOrd="0" destOrd="2" presId="urn:microsoft.com/office/officeart/2005/8/layout/vList2"/>
    <dgm:cxn modelId="{51AC52D4-5557-4145-9D4C-0ABFEAF893F5}" type="presOf" srcId="{19791B44-6C95-4F63-8FB7-B72E9009DEEC}" destId="{CFECF286-22DF-4D4B-B1F6-83DD32222D31}" srcOrd="0" destOrd="7" presId="urn:microsoft.com/office/officeart/2005/8/layout/vList2"/>
    <dgm:cxn modelId="{56C984F0-3645-4BD2-906C-2650C624BA3D}" type="presOf" srcId="{848916BA-B22E-4E2A-9D46-0271AB936E35}" destId="{CFECF286-22DF-4D4B-B1F6-83DD32222D31}" srcOrd="0" destOrd="6" presId="urn:microsoft.com/office/officeart/2005/8/layout/vList2"/>
    <dgm:cxn modelId="{EB22B7BA-2DB7-42BD-8DD3-DF0F4F9A261D}" srcId="{5DA6992B-6455-4FC6-A904-0EF90C8044D3}" destId="{19791B44-6C95-4F63-8FB7-B72E9009DEEC}" srcOrd="4" destOrd="0" parTransId="{DBABC13D-F27F-497B-827D-EE21E47D3F98}" sibTransId="{2481E832-0BA5-4B3B-8333-B6FF33A32B7A}"/>
    <dgm:cxn modelId="{7D75230B-5D71-41A8-BEC7-3620E671877E}" srcId="{5DA6992B-6455-4FC6-A904-0EF90C8044D3}" destId="{848916BA-B22E-4E2A-9D46-0271AB936E35}" srcOrd="3" destOrd="0" parTransId="{DD1A4404-FFB9-44F7-BB62-19D941635E3E}" sibTransId="{6B9DE08C-20D8-4D0D-9E4E-1A14B268A988}"/>
    <dgm:cxn modelId="{D19AD8D6-8D6A-4E43-9B84-44B26E28918B}" type="presOf" srcId="{C52DA68B-D9DA-4749-B5E3-960982DDFD5C}" destId="{CFECF286-22DF-4D4B-B1F6-83DD32222D31}" srcOrd="0" destOrd="3" presId="urn:microsoft.com/office/officeart/2005/8/layout/vList2"/>
    <dgm:cxn modelId="{21957F44-AB2D-4802-8BB0-96C4B715FD4C}" type="presOf" srcId="{E05B9F69-7B2B-4CE7-A892-E4C0C5CB5706}" destId="{CFECF286-22DF-4D4B-B1F6-83DD32222D31}" srcOrd="0" destOrd="4" presId="urn:microsoft.com/office/officeart/2005/8/layout/vList2"/>
    <dgm:cxn modelId="{03A3506D-55A3-4DD7-8DF1-61FBAFFC7C74}" type="presOf" srcId="{B9DFF645-4562-4E40-9E3A-4B7E1DA3EBF6}" destId="{CFECF286-22DF-4D4B-B1F6-83DD32222D31}" srcOrd="0" destOrd="5" presId="urn:microsoft.com/office/officeart/2005/8/layout/vList2"/>
    <dgm:cxn modelId="{22BCA325-B1DB-472E-AF51-9D4427D1CADC}" srcId="{5DA6992B-6455-4FC6-A904-0EF90C8044D3}" destId="{E6FC69E0-92D3-46C9-B8E9-04DE73904701}" srcOrd="2" destOrd="0" parTransId="{2206B21D-825A-4A85-A1E8-0349513CB614}" sibTransId="{19CD9603-38E7-4C6C-9618-8518B26CC8CA}"/>
    <dgm:cxn modelId="{8EACC8B3-9985-4D4D-91ED-A5C59566B39F}" srcId="{5DA6992B-6455-4FC6-A904-0EF90C8044D3}" destId="{F6525DCD-586F-46F1-A250-14754C3E8E21}" srcOrd="5" destOrd="0" parTransId="{0EB67FAB-671A-4035-B6CD-7A35FC68E0A9}" sibTransId="{6F7AB2B2-C018-4538-BC14-8AC923F190D9}"/>
    <dgm:cxn modelId="{C3E8B6A8-1B7F-4C18-A94E-6D3345F656E2}" srcId="{E6FC69E0-92D3-46C9-B8E9-04DE73904701}" destId="{E05B9F69-7B2B-4CE7-A892-E4C0C5CB5706}" srcOrd="1" destOrd="0" parTransId="{E42A1D8C-30DC-4FAD-BBCC-4B6212215FBF}" sibTransId="{8416E744-D80E-4482-B294-7B7B480FC0C0}"/>
    <dgm:cxn modelId="{2B494990-42FD-43AB-B187-8E5BDDD06800}" type="presOf" srcId="{90F4231D-4EF4-4AD9-8AA4-37E54E812A69}" destId="{CFECF286-22DF-4D4B-B1F6-83DD32222D31}" srcOrd="0" destOrd="1" presId="urn:microsoft.com/office/officeart/2005/8/layout/vList2"/>
    <dgm:cxn modelId="{358BEB46-3514-4FA0-9127-6A54E1E5ABF9}" type="presOf" srcId="{F6525DCD-586F-46F1-A250-14754C3E8E21}" destId="{CFECF286-22DF-4D4B-B1F6-83DD32222D31}" srcOrd="0" destOrd="8" presId="urn:microsoft.com/office/officeart/2005/8/layout/vList2"/>
    <dgm:cxn modelId="{2DB32F76-62A8-43DA-BC0F-C2A10D01D63C}" srcId="{5DA6992B-6455-4FC6-A904-0EF90C8044D3}" destId="{90F4231D-4EF4-4AD9-8AA4-37E54E812A69}" srcOrd="1" destOrd="0" parTransId="{91FE64D9-254C-4EEA-BF2E-DE5A821C8712}" sibTransId="{57F62C5D-C5BA-44D4-8576-296C282A85AC}"/>
    <dgm:cxn modelId="{677F68AE-24B3-4A28-AA60-C7E3AE8FCFF4}" srcId="{2CB97F9F-41E6-4CF0-BA34-91681B7B0CCF}" destId="{5DA6992B-6455-4FC6-A904-0EF90C8044D3}" srcOrd="0" destOrd="0" parTransId="{BC3C70E2-C38A-4FED-9B15-DE6D2DD2BF56}" sibTransId="{86511AC4-EA73-48B4-A552-8AC631A61F0B}"/>
    <dgm:cxn modelId="{56BE56DF-47C8-4208-8E3E-42D32D0FBA6E}" srcId="{E6FC69E0-92D3-46C9-B8E9-04DE73904701}" destId="{C52DA68B-D9DA-4749-B5E3-960982DDFD5C}" srcOrd="0" destOrd="0" parTransId="{334E3A9C-DD62-44E0-A56C-4EB335D524C5}" sibTransId="{68BC97BA-8EE0-470A-9BC0-7D072FE0BA76}"/>
    <dgm:cxn modelId="{52E7CB5B-90C8-487E-80DA-17F42B0C8D72}" type="presOf" srcId="{2CB97F9F-41E6-4CF0-BA34-91681B7B0CCF}" destId="{BB381FBF-492E-4D1E-84B9-D8A856E71DA3}" srcOrd="0" destOrd="0" presId="urn:microsoft.com/office/officeart/2005/8/layout/vList2"/>
    <dgm:cxn modelId="{63C120FE-3510-445E-B594-361406494904}" type="presOf" srcId="{5DA6992B-6455-4FC6-A904-0EF90C8044D3}" destId="{2C7285D0-1CEB-4434-9437-CBA77033F2A7}" srcOrd="0" destOrd="0" presId="urn:microsoft.com/office/officeart/2005/8/layout/vList2"/>
    <dgm:cxn modelId="{84F25703-9B37-44FF-92B5-B245F980EEF2}" srcId="{5DA6992B-6455-4FC6-A904-0EF90C8044D3}" destId="{16067471-D889-4CE0-955F-4597FC846A71}" srcOrd="0" destOrd="0" parTransId="{F2A8DDF2-67D4-4755-8235-CB191607D353}" sibTransId="{ACF88625-3C83-481D-BD63-83BE0A5AF238}"/>
    <dgm:cxn modelId="{D063932F-9E87-485F-BA77-A22F2371FAE2}" type="presParOf" srcId="{BB381FBF-492E-4D1E-84B9-D8A856E71DA3}" destId="{2C7285D0-1CEB-4434-9437-CBA77033F2A7}" srcOrd="0" destOrd="0" presId="urn:microsoft.com/office/officeart/2005/8/layout/vList2"/>
    <dgm:cxn modelId="{A2299EA3-F3EC-4523-8DC7-0435DA3BFCFA}" type="presParOf" srcId="{BB381FBF-492E-4D1E-84B9-D8A856E71DA3}" destId="{CFECF286-22DF-4D4B-B1F6-83DD32222D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3D50B66-0DB8-4D01-8C06-6F49D362A78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D74A4A5-93ED-4474-9EC5-F4C9D06E5444}">
      <dgm:prSet/>
      <dgm:spPr/>
      <dgm:t>
        <a:bodyPr/>
        <a:lstStyle/>
        <a:p>
          <a:pPr rtl="0"/>
          <a:r>
            <a:rPr lang="en-US" smtClean="0"/>
            <a:t>High-availability Pair </a:t>
          </a:r>
          <a:r>
            <a:rPr lang="zh-CN" smtClean="0"/>
            <a:t>双星模式</a:t>
          </a:r>
          <a:endParaRPr lang="zh-CN"/>
        </a:p>
      </dgm:t>
    </dgm:pt>
    <dgm:pt modelId="{84DD257F-E260-41C3-A047-965114FF0BD4}" type="parTrans" cxnId="{F2D00574-4D25-4061-8FE0-5F1652988924}">
      <dgm:prSet/>
      <dgm:spPr/>
      <dgm:t>
        <a:bodyPr/>
        <a:lstStyle/>
        <a:p>
          <a:endParaRPr lang="zh-CN" altLang="en-US"/>
        </a:p>
      </dgm:t>
    </dgm:pt>
    <dgm:pt modelId="{08AC8CDA-1689-472D-9C52-A7C569C82A5F}" type="sibTrans" cxnId="{F2D00574-4D25-4061-8FE0-5F1652988924}">
      <dgm:prSet/>
      <dgm:spPr/>
      <dgm:t>
        <a:bodyPr/>
        <a:lstStyle/>
        <a:p>
          <a:endParaRPr lang="zh-CN" altLang="en-US"/>
        </a:p>
      </dgm:t>
    </dgm:pt>
    <dgm:pt modelId="{3CD586F3-EFDA-4FFC-855D-99416B3365F0}">
      <dgm:prSet/>
      <dgm:spPr/>
      <dgm:t>
        <a:bodyPr/>
        <a:lstStyle/>
        <a:p>
          <a:pPr rtl="0"/>
          <a:r>
            <a:rPr lang="en-US" smtClean="0"/>
            <a:t>The Binary Star pattern puts two servers in a primary-backup high-availability pair. </a:t>
          </a:r>
          <a:endParaRPr lang="zh-CN"/>
        </a:p>
      </dgm:t>
    </dgm:pt>
    <dgm:pt modelId="{3252C350-66A3-42A7-8D7D-EA42ED0D53F2}" type="parTrans" cxnId="{10A6571A-CA80-4174-A64B-4295A54BDFAA}">
      <dgm:prSet/>
      <dgm:spPr/>
      <dgm:t>
        <a:bodyPr/>
        <a:lstStyle/>
        <a:p>
          <a:endParaRPr lang="zh-CN" altLang="en-US"/>
        </a:p>
      </dgm:t>
    </dgm:pt>
    <dgm:pt modelId="{4A7291FE-7737-4942-98B9-83BC8380CDEA}" type="sibTrans" cxnId="{10A6571A-CA80-4174-A64B-4295A54BDFAA}">
      <dgm:prSet/>
      <dgm:spPr/>
      <dgm:t>
        <a:bodyPr/>
        <a:lstStyle/>
        <a:p>
          <a:endParaRPr lang="zh-CN" altLang="en-US"/>
        </a:p>
      </dgm:t>
    </dgm:pt>
    <dgm:pt modelId="{E73A4D06-CBB5-43D5-8FAF-DF3B41DAF104}">
      <dgm:prSet/>
      <dgm:spPr/>
      <dgm:t>
        <a:bodyPr/>
        <a:lstStyle/>
        <a:p>
          <a:pPr rtl="0"/>
          <a:r>
            <a:rPr lang="en-US" smtClean="0"/>
            <a:t>At any given time, one of these accepts connections from client applications (it is the "master") and one does not (it is the "slave"). </a:t>
          </a:r>
          <a:endParaRPr lang="zh-CN"/>
        </a:p>
      </dgm:t>
    </dgm:pt>
    <dgm:pt modelId="{3FE85FB6-6F42-4F7E-8E93-A5E0162819B5}" type="parTrans" cxnId="{0D52C31B-0A50-4A8B-AEE7-21B4953586D8}">
      <dgm:prSet/>
      <dgm:spPr/>
      <dgm:t>
        <a:bodyPr/>
        <a:lstStyle/>
        <a:p>
          <a:endParaRPr lang="zh-CN" altLang="en-US"/>
        </a:p>
      </dgm:t>
    </dgm:pt>
    <dgm:pt modelId="{4862C572-33CF-4325-85A2-02A83DBF7233}" type="sibTrans" cxnId="{0D52C31B-0A50-4A8B-AEE7-21B4953586D8}">
      <dgm:prSet/>
      <dgm:spPr/>
      <dgm:t>
        <a:bodyPr/>
        <a:lstStyle/>
        <a:p>
          <a:endParaRPr lang="zh-CN" altLang="en-US"/>
        </a:p>
      </dgm:t>
    </dgm:pt>
    <dgm:pt modelId="{04064143-E635-4ED6-8B5E-EA6CAC25E100}">
      <dgm:prSet/>
      <dgm:spPr/>
      <dgm:t>
        <a:bodyPr/>
        <a:lstStyle/>
        <a:p>
          <a:pPr rtl="0"/>
          <a:r>
            <a:rPr lang="en-US" smtClean="0"/>
            <a:t>Each server monitors the other. If the master disappears from the network, after a certain time the slave takes over as master.</a:t>
          </a:r>
          <a:endParaRPr lang="zh-CN"/>
        </a:p>
      </dgm:t>
    </dgm:pt>
    <dgm:pt modelId="{2E8995C5-E232-4D1D-9454-436CB11000F6}" type="parTrans" cxnId="{8D3AB80B-9459-4EC8-9E93-82E8EE9973B0}">
      <dgm:prSet/>
      <dgm:spPr/>
      <dgm:t>
        <a:bodyPr/>
        <a:lstStyle/>
        <a:p>
          <a:endParaRPr lang="zh-CN" altLang="en-US"/>
        </a:p>
      </dgm:t>
    </dgm:pt>
    <dgm:pt modelId="{828D90DD-6E21-42D3-8521-93A3D1F9CB90}" type="sibTrans" cxnId="{8D3AB80B-9459-4EC8-9E93-82E8EE9973B0}">
      <dgm:prSet/>
      <dgm:spPr/>
      <dgm:t>
        <a:bodyPr/>
        <a:lstStyle/>
        <a:p>
          <a:endParaRPr lang="zh-CN" altLang="en-US"/>
        </a:p>
      </dgm:t>
    </dgm:pt>
    <dgm:pt modelId="{DD13F07A-8632-4781-AFCF-E137FC36BF9A}">
      <dgm:prSet/>
      <dgm:spPr/>
      <dgm:t>
        <a:bodyPr/>
        <a:lstStyle/>
        <a:p>
          <a:pPr rtl="0"/>
          <a:r>
            <a:rPr lang="en-US" smtClean="0"/>
            <a:t>Client</a:t>
          </a:r>
          <a:r>
            <a:rPr lang="zh-CN" smtClean="0"/>
            <a:t>需要知道</a:t>
          </a:r>
          <a:r>
            <a:rPr lang="en-US" smtClean="0"/>
            <a:t>master</a:t>
          </a:r>
          <a:r>
            <a:rPr lang="zh-CN" smtClean="0"/>
            <a:t>和</a:t>
          </a:r>
          <a:r>
            <a:rPr lang="en-US" smtClean="0"/>
            <a:t>slave</a:t>
          </a:r>
          <a:r>
            <a:rPr lang="zh-CN" smtClean="0"/>
            <a:t>的地址，尝试连接</a:t>
          </a:r>
          <a:r>
            <a:rPr lang="en-US" smtClean="0"/>
            <a:t>master</a:t>
          </a:r>
          <a:r>
            <a:rPr lang="zh-CN" smtClean="0"/>
            <a:t>，失败以后连接</a:t>
          </a:r>
          <a:r>
            <a:rPr lang="en-US" smtClean="0"/>
            <a:t>slave</a:t>
          </a:r>
          <a:r>
            <a:rPr lang="zh-CN" smtClean="0"/>
            <a:t>。</a:t>
          </a:r>
          <a:endParaRPr lang="zh-CN"/>
        </a:p>
      </dgm:t>
    </dgm:pt>
    <dgm:pt modelId="{6FAEAC17-0850-4D65-97A5-BABA9216AEB0}" type="parTrans" cxnId="{F1F27FD6-ECE8-479B-8E78-16D6F0A40795}">
      <dgm:prSet/>
      <dgm:spPr/>
      <dgm:t>
        <a:bodyPr/>
        <a:lstStyle/>
        <a:p>
          <a:endParaRPr lang="zh-CN" altLang="en-US"/>
        </a:p>
      </dgm:t>
    </dgm:pt>
    <dgm:pt modelId="{CA9FDA9C-45E2-4E88-8F8D-AE3CCACFD8C1}" type="sibTrans" cxnId="{F1F27FD6-ECE8-479B-8E78-16D6F0A40795}">
      <dgm:prSet/>
      <dgm:spPr/>
      <dgm:t>
        <a:bodyPr/>
        <a:lstStyle/>
        <a:p>
          <a:endParaRPr lang="zh-CN" altLang="en-US"/>
        </a:p>
      </dgm:t>
    </dgm:pt>
    <dgm:pt modelId="{2A1829C1-D4C1-4DCC-93F0-AB9769B6A9A1}">
      <dgm:prSet/>
      <dgm:spPr/>
      <dgm:t>
        <a:bodyPr/>
        <a:lstStyle/>
        <a:p>
          <a:pPr rtl="0"/>
          <a:r>
            <a:rPr lang="en-US" smtClean="0"/>
            <a:t>Client</a:t>
          </a:r>
          <a:r>
            <a:rPr lang="zh-CN" smtClean="0"/>
            <a:t>通过心跳检测故障连接，并且重传在</a:t>
          </a:r>
          <a:r>
            <a:rPr lang="en-US" smtClean="0"/>
            <a:t>fail-over</a:t>
          </a:r>
          <a:r>
            <a:rPr lang="zh-CN" smtClean="0"/>
            <a:t>时丢失的消息</a:t>
          </a:r>
          <a:endParaRPr lang="zh-CN"/>
        </a:p>
      </dgm:t>
    </dgm:pt>
    <dgm:pt modelId="{FC1054C5-9AF0-45E2-8037-137AEE9A2956}" type="parTrans" cxnId="{241A924C-B807-4700-9584-79BCB9897674}">
      <dgm:prSet/>
      <dgm:spPr/>
      <dgm:t>
        <a:bodyPr/>
        <a:lstStyle/>
        <a:p>
          <a:endParaRPr lang="zh-CN" altLang="en-US"/>
        </a:p>
      </dgm:t>
    </dgm:pt>
    <dgm:pt modelId="{5B034445-CDD3-4371-AF96-B945BD7CEB8E}" type="sibTrans" cxnId="{241A924C-B807-4700-9584-79BCB9897674}">
      <dgm:prSet/>
      <dgm:spPr/>
      <dgm:t>
        <a:bodyPr/>
        <a:lstStyle/>
        <a:p>
          <a:endParaRPr lang="zh-CN" altLang="en-US"/>
        </a:p>
      </dgm:t>
    </dgm:pt>
    <dgm:pt modelId="{35BDE366-4DFE-4208-B04E-5AB316F4E604}">
      <dgm:prSet/>
      <dgm:spPr/>
      <dgm:t>
        <a:bodyPr/>
        <a:lstStyle/>
        <a:p>
          <a:pPr rtl="0"/>
          <a:r>
            <a:rPr lang="zh-CN" smtClean="0"/>
            <a:t>防止脑裂：</a:t>
          </a:r>
          <a:r>
            <a:rPr lang="en-US" smtClean="0"/>
            <a:t>a server will not decide to become master until it gets application connection requests and it cannot see its peer server</a:t>
          </a:r>
          <a:endParaRPr lang="zh-CN"/>
        </a:p>
      </dgm:t>
    </dgm:pt>
    <dgm:pt modelId="{1545F0B8-6FD8-42EF-BF29-6E26E4BA046B}" type="parTrans" cxnId="{C1C3B36F-AE4C-41AE-8152-7000A3549FEB}">
      <dgm:prSet/>
      <dgm:spPr/>
      <dgm:t>
        <a:bodyPr/>
        <a:lstStyle/>
        <a:p>
          <a:endParaRPr lang="zh-CN" altLang="en-US"/>
        </a:p>
      </dgm:t>
    </dgm:pt>
    <dgm:pt modelId="{B01D2C6B-86DB-4A21-927F-01856B4135B8}" type="sibTrans" cxnId="{C1C3B36F-AE4C-41AE-8152-7000A3549FEB}">
      <dgm:prSet/>
      <dgm:spPr/>
      <dgm:t>
        <a:bodyPr/>
        <a:lstStyle/>
        <a:p>
          <a:endParaRPr lang="zh-CN" altLang="en-US"/>
        </a:p>
      </dgm:t>
    </dgm:pt>
    <dgm:pt modelId="{A0EF0367-ABAC-4D09-A0BC-0CB7F31F7EF6}" type="pres">
      <dgm:prSet presAssocID="{83D50B66-0DB8-4D01-8C06-6F49D362A78E}" presName="linear" presStyleCnt="0">
        <dgm:presLayoutVars>
          <dgm:animLvl val="lvl"/>
          <dgm:resizeHandles val="exact"/>
        </dgm:presLayoutVars>
      </dgm:prSet>
      <dgm:spPr/>
      <dgm:t>
        <a:bodyPr/>
        <a:lstStyle/>
        <a:p>
          <a:endParaRPr lang="zh-CN" altLang="en-US"/>
        </a:p>
      </dgm:t>
    </dgm:pt>
    <dgm:pt modelId="{0D65E034-D7E9-4C56-9EAB-D5B4DCDA90C2}" type="pres">
      <dgm:prSet presAssocID="{CD74A4A5-93ED-4474-9EC5-F4C9D06E5444}" presName="parentText" presStyleLbl="node1" presStyleIdx="0" presStyleCnt="1">
        <dgm:presLayoutVars>
          <dgm:chMax val="0"/>
          <dgm:bulletEnabled val="1"/>
        </dgm:presLayoutVars>
      </dgm:prSet>
      <dgm:spPr/>
      <dgm:t>
        <a:bodyPr/>
        <a:lstStyle/>
        <a:p>
          <a:endParaRPr lang="zh-CN" altLang="en-US"/>
        </a:p>
      </dgm:t>
    </dgm:pt>
    <dgm:pt modelId="{50F97B4B-85D9-4A51-BA01-9B8D7A42EEE9}" type="pres">
      <dgm:prSet presAssocID="{CD74A4A5-93ED-4474-9EC5-F4C9D06E5444}" presName="childText" presStyleLbl="revTx" presStyleIdx="0" presStyleCnt="1">
        <dgm:presLayoutVars>
          <dgm:bulletEnabled val="1"/>
        </dgm:presLayoutVars>
      </dgm:prSet>
      <dgm:spPr/>
      <dgm:t>
        <a:bodyPr/>
        <a:lstStyle/>
        <a:p>
          <a:endParaRPr lang="zh-CN" altLang="en-US"/>
        </a:p>
      </dgm:t>
    </dgm:pt>
  </dgm:ptLst>
  <dgm:cxnLst>
    <dgm:cxn modelId="{10A6571A-CA80-4174-A64B-4295A54BDFAA}" srcId="{CD74A4A5-93ED-4474-9EC5-F4C9D06E5444}" destId="{3CD586F3-EFDA-4FFC-855D-99416B3365F0}" srcOrd="0" destOrd="0" parTransId="{3252C350-66A3-42A7-8D7D-EA42ED0D53F2}" sibTransId="{4A7291FE-7737-4942-98B9-83BC8380CDEA}"/>
    <dgm:cxn modelId="{2DCACA56-1B8C-400F-85C3-D85B19A4212E}" type="presOf" srcId="{2A1829C1-D4C1-4DCC-93F0-AB9769B6A9A1}" destId="{50F97B4B-85D9-4A51-BA01-9B8D7A42EEE9}" srcOrd="0" destOrd="4" presId="urn:microsoft.com/office/officeart/2005/8/layout/vList2"/>
    <dgm:cxn modelId="{F14765DA-2605-440F-93D8-1CFDD66C2949}" type="presOf" srcId="{83D50B66-0DB8-4D01-8C06-6F49D362A78E}" destId="{A0EF0367-ABAC-4D09-A0BC-0CB7F31F7EF6}" srcOrd="0" destOrd="0" presId="urn:microsoft.com/office/officeart/2005/8/layout/vList2"/>
    <dgm:cxn modelId="{C8DC8D6A-7270-4343-9BA9-0AF400402409}" type="presOf" srcId="{DD13F07A-8632-4781-AFCF-E137FC36BF9A}" destId="{50F97B4B-85D9-4A51-BA01-9B8D7A42EEE9}" srcOrd="0" destOrd="3" presId="urn:microsoft.com/office/officeart/2005/8/layout/vList2"/>
    <dgm:cxn modelId="{AC519297-D599-4430-AE34-F4D92FE84301}" type="presOf" srcId="{3CD586F3-EFDA-4FFC-855D-99416B3365F0}" destId="{50F97B4B-85D9-4A51-BA01-9B8D7A42EEE9}" srcOrd="0" destOrd="0" presId="urn:microsoft.com/office/officeart/2005/8/layout/vList2"/>
    <dgm:cxn modelId="{77C11D2A-DB7E-42A5-BE8D-A609FE4E623A}" type="presOf" srcId="{35BDE366-4DFE-4208-B04E-5AB316F4E604}" destId="{50F97B4B-85D9-4A51-BA01-9B8D7A42EEE9}" srcOrd="0" destOrd="5" presId="urn:microsoft.com/office/officeart/2005/8/layout/vList2"/>
    <dgm:cxn modelId="{C1C3B36F-AE4C-41AE-8152-7000A3549FEB}" srcId="{CD74A4A5-93ED-4474-9EC5-F4C9D06E5444}" destId="{35BDE366-4DFE-4208-B04E-5AB316F4E604}" srcOrd="5" destOrd="0" parTransId="{1545F0B8-6FD8-42EF-BF29-6E26E4BA046B}" sibTransId="{B01D2C6B-86DB-4A21-927F-01856B4135B8}"/>
    <dgm:cxn modelId="{6D5E3D7B-7059-47F7-81EE-602C9D116890}" type="presOf" srcId="{CD74A4A5-93ED-4474-9EC5-F4C9D06E5444}" destId="{0D65E034-D7E9-4C56-9EAB-D5B4DCDA90C2}" srcOrd="0" destOrd="0" presId="urn:microsoft.com/office/officeart/2005/8/layout/vList2"/>
    <dgm:cxn modelId="{241A924C-B807-4700-9584-79BCB9897674}" srcId="{CD74A4A5-93ED-4474-9EC5-F4C9D06E5444}" destId="{2A1829C1-D4C1-4DCC-93F0-AB9769B6A9A1}" srcOrd="4" destOrd="0" parTransId="{FC1054C5-9AF0-45E2-8037-137AEE9A2956}" sibTransId="{5B034445-CDD3-4371-AF96-B945BD7CEB8E}"/>
    <dgm:cxn modelId="{F1F27FD6-ECE8-479B-8E78-16D6F0A40795}" srcId="{CD74A4A5-93ED-4474-9EC5-F4C9D06E5444}" destId="{DD13F07A-8632-4781-AFCF-E137FC36BF9A}" srcOrd="3" destOrd="0" parTransId="{6FAEAC17-0850-4D65-97A5-BABA9216AEB0}" sibTransId="{CA9FDA9C-45E2-4E88-8F8D-AE3CCACFD8C1}"/>
    <dgm:cxn modelId="{0D52C31B-0A50-4A8B-AEE7-21B4953586D8}" srcId="{CD74A4A5-93ED-4474-9EC5-F4C9D06E5444}" destId="{E73A4D06-CBB5-43D5-8FAF-DF3B41DAF104}" srcOrd="1" destOrd="0" parTransId="{3FE85FB6-6F42-4F7E-8E93-A5E0162819B5}" sibTransId="{4862C572-33CF-4325-85A2-02A83DBF7233}"/>
    <dgm:cxn modelId="{F2D00574-4D25-4061-8FE0-5F1652988924}" srcId="{83D50B66-0DB8-4D01-8C06-6F49D362A78E}" destId="{CD74A4A5-93ED-4474-9EC5-F4C9D06E5444}" srcOrd="0" destOrd="0" parTransId="{84DD257F-E260-41C3-A047-965114FF0BD4}" sibTransId="{08AC8CDA-1689-472D-9C52-A7C569C82A5F}"/>
    <dgm:cxn modelId="{FC3E2F07-EB26-4C8F-B330-EA25E5404AC9}" type="presOf" srcId="{E73A4D06-CBB5-43D5-8FAF-DF3B41DAF104}" destId="{50F97B4B-85D9-4A51-BA01-9B8D7A42EEE9}" srcOrd="0" destOrd="1" presId="urn:microsoft.com/office/officeart/2005/8/layout/vList2"/>
    <dgm:cxn modelId="{8D3AB80B-9459-4EC8-9E93-82E8EE9973B0}" srcId="{CD74A4A5-93ED-4474-9EC5-F4C9D06E5444}" destId="{04064143-E635-4ED6-8B5E-EA6CAC25E100}" srcOrd="2" destOrd="0" parTransId="{2E8995C5-E232-4D1D-9454-436CB11000F6}" sibTransId="{828D90DD-6E21-42D3-8521-93A3D1F9CB90}"/>
    <dgm:cxn modelId="{713D47C3-D871-4055-ADF6-E728EDAD358F}" type="presOf" srcId="{04064143-E635-4ED6-8B5E-EA6CAC25E100}" destId="{50F97B4B-85D9-4A51-BA01-9B8D7A42EEE9}" srcOrd="0" destOrd="2" presId="urn:microsoft.com/office/officeart/2005/8/layout/vList2"/>
    <dgm:cxn modelId="{B31EA5FE-2EB7-4E13-9F77-72EFBE282ACB}" type="presParOf" srcId="{A0EF0367-ABAC-4D09-A0BC-0CB7F31F7EF6}" destId="{0D65E034-D7E9-4C56-9EAB-D5B4DCDA90C2}" srcOrd="0" destOrd="0" presId="urn:microsoft.com/office/officeart/2005/8/layout/vList2"/>
    <dgm:cxn modelId="{042C0422-A886-404C-9996-CE339EB07AF4}" type="presParOf" srcId="{A0EF0367-ABAC-4D09-A0BC-0CB7F31F7EF6}" destId="{50F97B4B-85D9-4A51-BA01-9B8D7A42EE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386BA40-88A9-4999-AF2F-884CA43FD847}"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36426823-5562-4E10-92C5-E06E4ECA5FCD}">
      <dgm:prSet/>
      <dgm:spPr/>
      <dgm:t>
        <a:bodyPr/>
        <a:lstStyle/>
        <a:p>
          <a:pPr rtl="0"/>
          <a:r>
            <a:rPr lang="en-US" dirty="0" smtClean="0"/>
            <a:t>Model One - Simple Retry and Failover</a:t>
          </a:r>
          <a:endParaRPr lang="zh-CN" dirty="0"/>
        </a:p>
      </dgm:t>
    </dgm:pt>
    <dgm:pt modelId="{4FF58BC8-0398-4004-B3FB-ACC5B5367ABF}" type="parTrans" cxnId="{AD00E5D0-94D0-433B-8554-5F94AEA10F9B}">
      <dgm:prSet/>
      <dgm:spPr/>
      <dgm:t>
        <a:bodyPr/>
        <a:lstStyle/>
        <a:p>
          <a:endParaRPr lang="zh-CN" altLang="en-US"/>
        </a:p>
      </dgm:t>
    </dgm:pt>
    <dgm:pt modelId="{2FBE1E09-AE97-4959-8D7C-B350AE78B2BD}" type="sibTrans" cxnId="{AD00E5D0-94D0-433B-8554-5F94AEA10F9B}">
      <dgm:prSet/>
      <dgm:spPr/>
      <dgm:t>
        <a:bodyPr/>
        <a:lstStyle/>
        <a:p>
          <a:endParaRPr lang="zh-CN" altLang="en-US"/>
        </a:p>
      </dgm:t>
    </dgm:pt>
    <dgm:pt modelId="{BE7CB873-559E-4110-AF4C-6AA67A8F4596}">
      <dgm:prSet/>
      <dgm:spPr/>
      <dgm:t>
        <a:bodyPr/>
        <a:lstStyle/>
        <a:p>
          <a:pPr rtl="0"/>
          <a:r>
            <a:rPr lang="en-US" dirty="0" smtClean="0"/>
            <a:t>REQ-REP</a:t>
          </a:r>
          <a:endParaRPr lang="zh-CN" dirty="0"/>
        </a:p>
      </dgm:t>
    </dgm:pt>
    <dgm:pt modelId="{8CE38B6C-A382-46D2-A356-A4B264A29240}" type="parTrans" cxnId="{4A957F00-BD94-4E20-A105-F594A5ECC3F2}">
      <dgm:prSet/>
      <dgm:spPr/>
      <dgm:t>
        <a:bodyPr/>
        <a:lstStyle/>
        <a:p>
          <a:endParaRPr lang="zh-CN" altLang="en-US"/>
        </a:p>
      </dgm:t>
    </dgm:pt>
    <dgm:pt modelId="{3D7B9CD1-1B80-4A34-99AF-E1517598C8AF}" type="sibTrans" cxnId="{4A957F00-BD94-4E20-A105-F594A5ECC3F2}">
      <dgm:prSet/>
      <dgm:spPr/>
      <dgm:t>
        <a:bodyPr/>
        <a:lstStyle/>
        <a:p>
          <a:endParaRPr lang="zh-CN" altLang="en-US"/>
        </a:p>
      </dgm:t>
    </dgm:pt>
    <dgm:pt modelId="{2A8EA433-35C8-46F6-826F-D175E128BDA1}">
      <dgm:prSet/>
      <dgm:spPr/>
      <dgm:t>
        <a:bodyPr/>
        <a:lstStyle/>
        <a:p>
          <a:pPr rtl="0"/>
          <a:r>
            <a:rPr lang="zh-CN" smtClean="0"/>
            <a:t>简单向每个</a:t>
          </a:r>
          <a:r>
            <a:rPr lang="en-US" smtClean="0"/>
            <a:t>server</a:t>
          </a:r>
          <a:r>
            <a:rPr lang="zh-CN" smtClean="0"/>
            <a:t>发送请求，直到其中一个</a:t>
          </a:r>
          <a:r>
            <a:rPr lang="en-US" smtClean="0"/>
            <a:t>server</a:t>
          </a:r>
          <a:r>
            <a:rPr lang="zh-CN" smtClean="0"/>
            <a:t>回复应答</a:t>
          </a:r>
          <a:endParaRPr lang="zh-CN"/>
        </a:p>
      </dgm:t>
    </dgm:pt>
    <dgm:pt modelId="{F2BE9A72-996D-45F9-B2D4-11B536662D89}" type="parTrans" cxnId="{144CCB01-583B-498B-AC6F-D6B7CCEDEDDF}">
      <dgm:prSet/>
      <dgm:spPr/>
      <dgm:t>
        <a:bodyPr/>
        <a:lstStyle/>
        <a:p>
          <a:endParaRPr lang="zh-CN" altLang="en-US"/>
        </a:p>
      </dgm:t>
    </dgm:pt>
    <dgm:pt modelId="{7585CE5B-E0CC-41F4-9F83-B1F5ED6FBC3D}" type="sibTrans" cxnId="{144CCB01-583B-498B-AC6F-D6B7CCEDEDDF}">
      <dgm:prSet/>
      <dgm:spPr/>
      <dgm:t>
        <a:bodyPr/>
        <a:lstStyle/>
        <a:p>
          <a:endParaRPr lang="zh-CN" altLang="en-US"/>
        </a:p>
      </dgm:t>
    </dgm:pt>
    <dgm:pt modelId="{64DBF5B7-3D70-4849-95DF-FE06C8D0CF20}">
      <dgm:prSet/>
      <dgm:spPr/>
      <dgm:t>
        <a:bodyPr/>
        <a:lstStyle/>
        <a:p>
          <a:pPr rtl="0"/>
          <a:r>
            <a:rPr lang="en-US" smtClean="0"/>
            <a:t>Model Two - Brutal Shotgun Massacre</a:t>
          </a:r>
          <a:endParaRPr lang="zh-CN"/>
        </a:p>
      </dgm:t>
    </dgm:pt>
    <dgm:pt modelId="{90C33AED-16B2-4761-8D75-38C36152909F}" type="parTrans" cxnId="{89C9C9AD-F892-4227-9E20-34085632E26B}">
      <dgm:prSet/>
      <dgm:spPr/>
      <dgm:t>
        <a:bodyPr/>
        <a:lstStyle/>
        <a:p>
          <a:endParaRPr lang="zh-CN" altLang="en-US"/>
        </a:p>
      </dgm:t>
    </dgm:pt>
    <dgm:pt modelId="{2AF2CB17-DC9C-44B5-A139-A9F909CFC99A}" type="sibTrans" cxnId="{89C9C9AD-F892-4227-9E20-34085632E26B}">
      <dgm:prSet/>
      <dgm:spPr/>
      <dgm:t>
        <a:bodyPr/>
        <a:lstStyle/>
        <a:p>
          <a:endParaRPr lang="zh-CN" altLang="en-US"/>
        </a:p>
      </dgm:t>
    </dgm:pt>
    <dgm:pt modelId="{C930DBA6-8EDA-4613-80BF-CB6890B7DACB}">
      <dgm:prSet/>
      <dgm:spPr/>
      <dgm:t>
        <a:bodyPr/>
        <a:lstStyle/>
        <a:p>
          <a:pPr rtl="0"/>
          <a:r>
            <a:rPr lang="en-US" smtClean="0"/>
            <a:t>DEALER-REP</a:t>
          </a:r>
          <a:endParaRPr lang="zh-CN"/>
        </a:p>
      </dgm:t>
    </dgm:pt>
    <dgm:pt modelId="{E419EB2C-E73A-4C4F-BA98-4EA9A68D2BF7}" type="parTrans" cxnId="{9572B87A-0E49-4AC8-BD6E-E38DA880FA46}">
      <dgm:prSet/>
      <dgm:spPr/>
      <dgm:t>
        <a:bodyPr/>
        <a:lstStyle/>
        <a:p>
          <a:endParaRPr lang="zh-CN" altLang="en-US"/>
        </a:p>
      </dgm:t>
    </dgm:pt>
    <dgm:pt modelId="{53CC61FC-6AD3-4090-8DBB-33A47BAB003B}" type="sibTrans" cxnId="{9572B87A-0E49-4AC8-BD6E-E38DA880FA46}">
      <dgm:prSet/>
      <dgm:spPr/>
      <dgm:t>
        <a:bodyPr/>
        <a:lstStyle/>
        <a:p>
          <a:endParaRPr lang="zh-CN" altLang="en-US"/>
        </a:p>
      </dgm:t>
    </dgm:pt>
    <dgm:pt modelId="{463A5E74-02C4-4C10-BB87-EA90EA7762ED}">
      <dgm:prSet/>
      <dgm:spPr/>
      <dgm:t>
        <a:bodyPr/>
        <a:lstStyle/>
        <a:p>
          <a:pPr rtl="0"/>
          <a:r>
            <a:rPr lang="zh-CN" smtClean="0"/>
            <a:t>向所有</a:t>
          </a:r>
          <a:r>
            <a:rPr lang="en-US" smtClean="0"/>
            <a:t>server</a:t>
          </a:r>
          <a:r>
            <a:rPr lang="zh-CN" smtClean="0"/>
            <a:t>发送请求，接受第一个应答，其他应答忽略</a:t>
          </a:r>
          <a:endParaRPr lang="zh-CN"/>
        </a:p>
      </dgm:t>
    </dgm:pt>
    <dgm:pt modelId="{A304AB3B-207A-4B5F-8CED-6D511148AFD8}" type="parTrans" cxnId="{92E5920C-0461-4C70-BE5D-09BD9226F5C8}">
      <dgm:prSet/>
      <dgm:spPr/>
      <dgm:t>
        <a:bodyPr/>
        <a:lstStyle/>
        <a:p>
          <a:endParaRPr lang="zh-CN" altLang="en-US"/>
        </a:p>
      </dgm:t>
    </dgm:pt>
    <dgm:pt modelId="{6E470A8E-FD7B-41F9-B7F1-B4D73BBB8F9B}" type="sibTrans" cxnId="{92E5920C-0461-4C70-BE5D-09BD9226F5C8}">
      <dgm:prSet/>
      <dgm:spPr/>
      <dgm:t>
        <a:bodyPr/>
        <a:lstStyle/>
        <a:p>
          <a:endParaRPr lang="zh-CN" altLang="en-US"/>
        </a:p>
      </dgm:t>
    </dgm:pt>
    <dgm:pt modelId="{99664C65-E298-4018-9B1C-3C61913238A3}">
      <dgm:prSet/>
      <dgm:spPr/>
      <dgm:t>
        <a:bodyPr/>
        <a:lstStyle/>
        <a:p>
          <a:pPr rtl="0"/>
          <a:r>
            <a:rPr lang="zh-CN" smtClean="0"/>
            <a:t>每个请求包括一个序列号</a:t>
          </a:r>
          <a:endParaRPr lang="zh-CN"/>
        </a:p>
      </dgm:t>
    </dgm:pt>
    <dgm:pt modelId="{075AA604-69C8-421E-AA17-AEF113483DDB}" type="parTrans" cxnId="{3CF891FC-B282-4049-8BFA-B2D415C007A0}">
      <dgm:prSet/>
      <dgm:spPr/>
      <dgm:t>
        <a:bodyPr/>
        <a:lstStyle/>
        <a:p>
          <a:endParaRPr lang="zh-CN" altLang="en-US"/>
        </a:p>
      </dgm:t>
    </dgm:pt>
    <dgm:pt modelId="{4D66E687-3524-4180-833C-7DE66E97BFB2}" type="sibTrans" cxnId="{3CF891FC-B282-4049-8BFA-B2D415C007A0}">
      <dgm:prSet/>
      <dgm:spPr/>
      <dgm:t>
        <a:bodyPr/>
        <a:lstStyle/>
        <a:p>
          <a:endParaRPr lang="zh-CN" altLang="en-US"/>
        </a:p>
      </dgm:t>
    </dgm:pt>
    <dgm:pt modelId="{CE714FA6-0A8F-4056-9451-9312BDF3D2CA}">
      <dgm:prSet/>
      <dgm:spPr/>
      <dgm:t>
        <a:bodyPr/>
        <a:lstStyle/>
        <a:p>
          <a:pPr rtl="0"/>
          <a:r>
            <a:rPr lang="en-US" dirty="0" smtClean="0"/>
            <a:t>Model Three - Complex and Nasty</a:t>
          </a:r>
          <a:endParaRPr lang="zh-CN" dirty="0"/>
        </a:p>
      </dgm:t>
    </dgm:pt>
    <dgm:pt modelId="{737BF8F4-75DA-4EE0-841B-2B3B9F77BD47}" type="parTrans" cxnId="{65227D40-5282-42CA-ABF1-8B76EA140644}">
      <dgm:prSet/>
      <dgm:spPr/>
      <dgm:t>
        <a:bodyPr/>
        <a:lstStyle/>
        <a:p>
          <a:endParaRPr lang="zh-CN" altLang="en-US"/>
        </a:p>
      </dgm:t>
    </dgm:pt>
    <dgm:pt modelId="{13B86972-058E-459F-8F84-75527A520EEE}" type="sibTrans" cxnId="{65227D40-5282-42CA-ABF1-8B76EA140644}">
      <dgm:prSet/>
      <dgm:spPr/>
      <dgm:t>
        <a:bodyPr/>
        <a:lstStyle/>
        <a:p>
          <a:endParaRPr lang="zh-CN" altLang="en-US"/>
        </a:p>
      </dgm:t>
    </dgm:pt>
    <dgm:pt modelId="{CABAC004-00AE-4DD1-AB12-85AED09EA2C7}">
      <dgm:prSet/>
      <dgm:spPr/>
      <dgm:t>
        <a:bodyPr/>
        <a:lstStyle/>
        <a:p>
          <a:pPr rtl="0"/>
          <a:r>
            <a:rPr lang="en-US" smtClean="0"/>
            <a:t>ROUTER-ROUTER</a:t>
          </a:r>
          <a:endParaRPr lang="zh-CN"/>
        </a:p>
      </dgm:t>
    </dgm:pt>
    <dgm:pt modelId="{D427D7BB-899F-47C1-97A8-88AF23047B1A}" type="parTrans" cxnId="{017EACB8-5351-49B0-A0EE-469D8BA4C923}">
      <dgm:prSet/>
      <dgm:spPr/>
      <dgm:t>
        <a:bodyPr/>
        <a:lstStyle/>
        <a:p>
          <a:endParaRPr lang="zh-CN" altLang="en-US"/>
        </a:p>
      </dgm:t>
    </dgm:pt>
    <dgm:pt modelId="{D07AF6CA-9C09-4BC5-A02D-8C3F431A8566}" type="sibTrans" cxnId="{017EACB8-5351-49B0-A0EE-469D8BA4C923}">
      <dgm:prSet/>
      <dgm:spPr/>
      <dgm:t>
        <a:bodyPr/>
        <a:lstStyle/>
        <a:p>
          <a:endParaRPr lang="zh-CN" altLang="en-US"/>
        </a:p>
      </dgm:t>
    </dgm:pt>
    <dgm:pt modelId="{DB4C594F-4B27-48A4-AFA5-812A0B030DA2}">
      <dgm:prSet/>
      <dgm:spPr/>
      <dgm:t>
        <a:bodyPr/>
        <a:lstStyle/>
        <a:p>
          <a:pPr rtl="0"/>
          <a:r>
            <a:rPr lang="en-US" smtClean="0"/>
            <a:t>client</a:t>
          </a:r>
          <a:r>
            <a:rPr lang="zh-CN" smtClean="0"/>
            <a:t>向指定的可用</a:t>
          </a:r>
          <a:r>
            <a:rPr lang="en-US" smtClean="0"/>
            <a:t>Server</a:t>
          </a:r>
          <a:r>
            <a:rPr lang="zh-CN" smtClean="0"/>
            <a:t>发送请求</a:t>
          </a:r>
          <a:endParaRPr lang="zh-CN"/>
        </a:p>
      </dgm:t>
    </dgm:pt>
    <dgm:pt modelId="{CFBB3FC5-E800-4843-B67F-AABB15480A00}" type="parTrans" cxnId="{A2F4994E-0039-4DBD-A325-175B248B967E}">
      <dgm:prSet/>
      <dgm:spPr/>
      <dgm:t>
        <a:bodyPr/>
        <a:lstStyle/>
        <a:p>
          <a:endParaRPr lang="zh-CN" altLang="en-US"/>
        </a:p>
      </dgm:t>
    </dgm:pt>
    <dgm:pt modelId="{491C727E-B01D-454C-8FF2-501C6ED4F1D8}" type="sibTrans" cxnId="{A2F4994E-0039-4DBD-A325-175B248B967E}">
      <dgm:prSet/>
      <dgm:spPr/>
      <dgm:t>
        <a:bodyPr/>
        <a:lstStyle/>
        <a:p>
          <a:endParaRPr lang="zh-CN" altLang="en-US"/>
        </a:p>
      </dgm:t>
    </dgm:pt>
    <dgm:pt modelId="{8955AB47-A157-4C0F-BC2F-21B006C8F48D}">
      <dgm:prSet/>
      <dgm:spPr/>
      <dgm:t>
        <a:bodyPr/>
        <a:lstStyle/>
        <a:p>
          <a:pPr rtl="0"/>
          <a:r>
            <a:rPr lang="en-US" smtClean="0"/>
            <a:t>Server</a:t>
          </a:r>
          <a:r>
            <a:rPr lang="zh-CN" smtClean="0"/>
            <a:t>使用</a:t>
          </a:r>
          <a:r>
            <a:rPr lang="en-US" smtClean="0"/>
            <a:t>connection endpoint</a:t>
          </a:r>
          <a:r>
            <a:rPr lang="zh-CN" smtClean="0"/>
            <a:t>作为</a:t>
          </a:r>
          <a:r>
            <a:rPr lang="en-US" smtClean="0"/>
            <a:t>identity</a:t>
          </a:r>
          <a:endParaRPr lang="zh-CN"/>
        </a:p>
      </dgm:t>
    </dgm:pt>
    <dgm:pt modelId="{38A0D921-74BD-41F5-AFDF-3180515F6A9B}" type="parTrans" cxnId="{275CEF7B-CCB4-45D9-B637-4EF1034ACDAE}">
      <dgm:prSet/>
      <dgm:spPr/>
      <dgm:t>
        <a:bodyPr/>
        <a:lstStyle/>
        <a:p>
          <a:endParaRPr lang="zh-CN" altLang="en-US"/>
        </a:p>
      </dgm:t>
    </dgm:pt>
    <dgm:pt modelId="{CFB0B647-E9A2-4B18-80DD-F290CD1C825C}" type="sibTrans" cxnId="{275CEF7B-CCB4-45D9-B637-4EF1034ACDAE}">
      <dgm:prSet/>
      <dgm:spPr/>
      <dgm:t>
        <a:bodyPr/>
        <a:lstStyle/>
        <a:p>
          <a:endParaRPr lang="zh-CN" altLang="en-US"/>
        </a:p>
      </dgm:t>
    </dgm:pt>
    <dgm:pt modelId="{576564C7-64C0-4F12-B436-D466C53B3650}">
      <dgm:prSet/>
      <dgm:spPr/>
      <dgm:t>
        <a:bodyPr/>
        <a:lstStyle/>
        <a:p>
          <a:pPr rtl="0"/>
          <a:r>
            <a:rPr lang="zh-CN" smtClean="0"/>
            <a:t>像</a:t>
          </a:r>
          <a:r>
            <a:rPr lang="en-US" smtClean="0"/>
            <a:t>shutgun</a:t>
          </a:r>
          <a:r>
            <a:rPr lang="zh-CN" smtClean="0"/>
            <a:t>模式一样，</a:t>
          </a:r>
          <a:r>
            <a:rPr lang="en-US" smtClean="0"/>
            <a:t>client</a:t>
          </a:r>
          <a:r>
            <a:rPr lang="zh-CN" smtClean="0"/>
            <a:t>首先向所有的</a:t>
          </a:r>
          <a:r>
            <a:rPr lang="en-US" smtClean="0"/>
            <a:t>server</a:t>
          </a:r>
          <a:r>
            <a:rPr lang="zh-CN" smtClean="0"/>
            <a:t>发送</a:t>
          </a:r>
          <a:r>
            <a:rPr lang="en-US" smtClean="0"/>
            <a:t>ping-pong heartbeat</a:t>
          </a:r>
          <a:r>
            <a:rPr lang="zh-CN" smtClean="0"/>
            <a:t>，</a:t>
          </a:r>
          <a:r>
            <a:rPr lang="en-US" smtClean="0">
              <a:hlinkClick xmlns:r="http://schemas.openxmlformats.org/officeDocument/2006/relationships" r:id="rId1"/>
            </a:rPr>
            <a:t>http://rfc.zeromq.org/spec:10</a:t>
          </a:r>
          <a:r>
            <a:rPr lang="zh-CN" smtClean="0"/>
            <a:t>，以便维护</a:t>
          </a:r>
          <a:r>
            <a:rPr lang="en-US" smtClean="0"/>
            <a:t>server</a:t>
          </a:r>
          <a:r>
            <a:rPr lang="zh-CN" smtClean="0"/>
            <a:t>状态并且与</a:t>
          </a:r>
          <a:r>
            <a:rPr lang="en-US" smtClean="0"/>
            <a:t>server</a:t>
          </a:r>
          <a:r>
            <a:rPr lang="zh-CN" smtClean="0"/>
            <a:t>建立连接</a:t>
          </a:r>
          <a:endParaRPr lang="zh-CN"/>
        </a:p>
      </dgm:t>
    </dgm:pt>
    <dgm:pt modelId="{A1E1B5F6-A533-4290-BB33-2D6A86111D51}" type="parTrans" cxnId="{BB1CCC66-463A-4EEB-BC27-7CA60A1DD299}">
      <dgm:prSet/>
      <dgm:spPr/>
      <dgm:t>
        <a:bodyPr/>
        <a:lstStyle/>
        <a:p>
          <a:endParaRPr lang="zh-CN" altLang="en-US"/>
        </a:p>
      </dgm:t>
    </dgm:pt>
    <dgm:pt modelId="{F7C24EE0-CB8D-4D73-B1B3-A3426AD085FA}" type="sibTrans" cxnId="{BB1CCC66-463A-4EEB-BC27-7CA60A1DD299}">
      <dgm:prSet/>
      <dgm:spPr/>
      <dgm:t>
        <a:bodyPr/>
        <a:lstStyle/>
        <a:p>
          <a:endParaRPr lang="zh-CN" altLang="en-US"/>
        </a:p>
      </dgm:t>
    </dgm:pt>
    <dgm:pt modelId="{590A26B4-4F96-4D47-AE3C-08E06FFCAAB0}">
      <dgm:prSet/>
      <dgm:spPr/>
      <dgm:t>
        <a:bodyPr/>
        <a:lstStyle/>
        <a:p>
          <a:pPr rtl="0"/>
          <a:r>
            <a:rPr lang="zh-CN" dirty="0" smtClean="0"/>
            <a:t>客户端首先通过</a:t>
          </a:r>
          <a:r>
            <a:rPr lang="en-US" dirty="0" err="1" smtClean="0"/>
            <a:t>ping-pong</a:t>
          </a:r>
          <a:r>
            <a:rPr lang="zh-CN" dirty="0" smtClean="0"/>
            <a:t>发送一个</a:t>
          </a:r>
          <a:r>
            <a:rPr lang="en-US" dirty="0" smtClean="0"/>
            <a:t>null identity</a:t>
          </a:r>
          <a:r>
            <a:rPr lang="zh-CN" dirty="0" smtClean="0"/>
            <a:t>，</a:t>
          </a:r>
          <a:r>
            <a:rPr lang="en-US" dirty="0" smtClean="0"/>
            <a:t>server</a:t>
          </a:r>
          <a:r>
            <a:rPr lang="zh-CN" dirty="0" smtClean="0"/>
            <a:t>为</a:t>
          </a:r>
          <a:r>
            <a:rPr lang="en-US" dirty="0" smtClean="0"/>
            <a:t>client</a:t>
          </a:r>
          <a:r>
            <a:rPr lang="zh-CN" dirty="0" smtClean="0"/>
            <a:t>生成一个</a:t>
          </a:r>
          <a:r>
            <a:rPr lang="en-US" dirty="0" smtClean="0"/>
            <a:t>UUID</a:t>
          </a:r>
          <a:r>
            <a:rPr lang="zh-CN" dirty="0" smtClean="0"/>
            <a:t>的</a:t>
          </a:r>
          <a:r>
            <a:rPr lang="en-US" dirty="0" smtClean="0"/>
            <a:t>identity</a:t>
          </a:r>
          <a:r>
            <a:rPr lang="zh-CN" dirty="0" smtClean="0"/>
            <a:t>，同时将自己的</a:t>
          </a:r>
          <a:r>
            <a:rPr lang="en-US" dirty="0" smtClean="0"/>
            <a:t>identity</a:t>
          </a:r>
          <a:r>
            <a:rPr lang="zh-CN" dirty="0" smtClean="0"/>
            <a:t>发送给客户端</a:t>
          </a:r>
          <a:endParaRPr lang="zh-CN" dirty="0"/>
        </a:p>
      </dgm:t>
    </dgm:pt>
    <dgm:pt modelId="{AE75B86F-82A0-4BFD-9619-A60F29E7AEF2}" type="parTrans" cxnId="{AA7E9006-7983-4C3D-9EE2-B289310C1896}">
      <dgm:prSet/>
      <dgm:spPr/>
      <dgm:t>
        <a:bodyPr/>
        <a:lstStyle/>
        <a:p>
          <a:endParaRPr lang="zh-CN" altLang="en-US"/>
        </a:p>
      </dgm:t>
    </dgm:pt>
    <dgm:pt modelId="{88F08078-CFB0-42CF-AF06-99ED3100F2C5}" type="sibTrans" cxnId="{AA7E9006-7983-4C3D-9EE2-B289310C1896}">
      <dgm:prSet/>
      <dgm:spPr/>
      <dgm:t>
        <a:bodyPr/>
        <a:lstStyle/>
        <a:p>
          <a:endParaRPr lang="zh-CN" altLang="en-US"/>
        </a:p>
      </dgm:t>
    </dgm:pt>
    <dgm:pt modelId="{6B66039A-515F-4D66-914B-62AF2CDEDE8F}" type="pres">
      <dgm:prSet presAssocID="{9386BA40-88A9-4999-AF2F-884CA43FD847}" presName="linear" presStyleCnt="0">
        <dgm:presLayoutVars>
          <dgm:animLvl val="lvl"/>
          <dgm:resizeHandles val="exact"/>
        </dgm:presLayoutVars>
      </dgm:prSet>
      <dgm:spPr/>
      <dgm:t>
        <a:bodyPr/>
        <a:lstStyle/>
        <a:p>
          <a:endParaRPr lang="zh-CN" altLang="en-US"/>
        </a:p>
      </dgm:t>
    </dgm:pt>
    <dgm:pt modelId="{8048FFEC-5877-47B0-A00A-F170264CF31E}" type="pres">
      <dgm:prSet presAssocID="{36426823-5562-4E10-92C5-E06E4ECA5FCD}" presName="parentText" presStyleLbl="node1" presStyleIdx="0" presStyleCnt="3">
        <dgm:presLayoutVars>
          <dgm:chMax val="0"/>
          <dgm:bulletEnabled val="1"/>
        </dgm:presLayoutVars>
      </dgm:prSet>
      <dgm:spPr/>
      <dgm:t>
        <a:bodyPr/>
        <a:lstStyle/>
        <a:p>
          <a:endParaRPr lang="zh-CN" altLang="en-US"/>
        </a:p>
      </dgm:t>
    </dgm:pt>
    <dgm:pt modelId="{2DD81387-7EEF-4509-97BB-49FE4A7A5026}" type="pres">
      <dgm:prSet presAssocID="{36426823-5562-4E10-92C5-E06E4ECA5FCD}" presName="childText" presStyleLbl="revTx" presStyleIdx="0" presStyleCnt="3">
        <dgm:presLayoutVars>
          <dgm:bulletEnabled val="1"/>
        </dgm:presLayoutVars>
      </dgm:prSet>
      <dgm:spPr/>
      <dgm:t>
        <a:bodyPr/>
        <a:lstStyle/>
        <a:p>
          <a:endParaRPr lang="zh-CN" altLang="en-US"/>
        </a:p>
      </dgm:t>
    </dgm:pt>
    <dgm:pt modelId="{A49CA54F-AD48-420A-98B5-8BB83E487BF2}" type="pres">
      <dgm:prSet presAssocID="{64DBF5B7-3D70-4849-95DF-FE06C8D0CF20}" presName="parentText" presStyleLbl="node1" presStyleIdx="1" presStyleCnt="3">
        <dgm:presLayoutVars>
          <dgm:chMax val="0"/>
          <dgm:bulletEnabled val="1"/>
        </dgm:presLayoutVars>
      </dgm:prSet>
      <dgm:spPr/>
      <dgm:t>
        <a:bodyPr/>
        <a:lstStyle/>
        <a:p>
          <a:endParaRPr lang="zh-CN" altLang="en-US"/>
        </a:p>
      </dgm:t>
    </dgm:pt>
    <dgm:pt modelId="{8648D875-DEFA-4ED4-ACD4-80BB4ECCC60D}" type="pres">
      <dgm:prSet presAssocID="{64DBF5B7-3D70-4849-95DF-FE06C8D0CF20}" presName="childText" presStyleLbl="revTx" presStyleIdx="1" presStyleCnt="3">
        <dgm:presLayoutVars>
          <dgm:bulletEnabled val="1"/>
        </dgm:presLayoutVars>
      </dgm:prSet>
      <dgm:spPr/>
      <dgm:t>
        <a:bodyPr/>
        <a:lstStyle/>
        <a:p>
          <a:endParaRPr lang="zh-CN" altLang="en-US"/>
        </a:p>
      </dgm:t>
    </dgm:pt>
    <dgm:pt modelId="{BB1D4509-F4A2-4ED6-9F5C-7AA0C77C9646}" type="pres">
      <dgm:prSet presAssocID="{CE714FA6-0A8F-4056-9451-9312BDF3D2CA}" presName="parentText" presStyleLbl="node1" presStyleIdx="2" presStyleCnt="3">
        <dgm:presLayoutVars>
          <dgm:chMax val="0"/>
          <dgm:bulletEnabled val="1"/>
        </dgm:presLayoutVars>
      </dgm:prSet>
      <dgm:spPr/>
      <dgm:t>
        <a:bodyPr/>
        <a:lstStyle/>
        <a:p>
          <a:endParaRPr lang="zh-CN" altLang="en-US"/>
        </a:p>
      </dgm:t>
    </dgm:pt>
    <dgm:pt modelId="{165F7C4B-1367-4FBA-8319-721F84B06C0E}" type="pres">
      <dgm:prSet presAssocID="{CE714FA6-0A8F-4056-9451-9312BDF3D2CA}" presName="childText" presStyleLbl="revTx" presStyleIdx="2" presStyleCnt="3">
        <dgm:presLayoutVars>
          <dgm:bulletEnabled val="1"/>
        </dgm:presLayoutVars>
      </dgm:prSet>
      <dgm:spPr/>
      <dgm:t>
        <a:bodyPr/>
        <a:lstStyle/>
        <a:p>
          <a:endParaRPr lang="zh-CN" altLang="en-US"/>
        </a:p>
      </dgm:t>
    </dgm:pt>
  </dgm:ptLst>
  <dgm:cxnLst>
    <dgm:cxn modelId="{AD00E5D0-94D0-433B-8554-5F94AEA10F9B}" srcId="{9386BA40-88A9-4999-AF2F-884CA43FD847}" destId="{36426823-5562-4E10-92C5-E06E4ECA5FCD}" srcOrd="0" destOrd="0" parTransId="{4FF58BC8-0398-4004-B3FB-ACC5B5367ABF}" sibTransId="{2FBE1E09-AE97-4959-8D7C-B350AE78B2BD}"/>
    <dgm:cxn modelId="{3CF891FC-B282-4049-8BFA-B2D415C007A0}" srcId="{64DBF5B7-3D70-4849-95DF-FE06C8D0CF20}" destId="{99664C65-E298-4018-9B1C-3C61913238A3}" srcOrd="2" destOrd="0" parTransId="{075AA604-69C8-421E-AA17-AEF113483DDB}" sibTransId="{4D66E687-3524-4180-833C-7DE66E97BFB2}"/>
    <dgm:cxn modelId="{275CEF7B-CCB4-45D9-B637-4EF1034ACDAE}" srcId="{CE714FA6-0A8F-4056-9451-9312BDF3D2CA}" destId="{8955AB47-A157-4C0F-BC2F-21B006C8F48D}" srcOrd="2" destOrd="0" parTransId="{38A0D921-74BD-41F5-AFDF-3180515F6A9B}" sibTransId="{CFB0B647-E9A2-4B18-80DD-F290CD1C825C}"/>
    <dgm:cxn modelId="{65227D40-5282-42CA-ABF1-8B76EA140644}" srcId="{9386BA40-88A9-4999-AF2F-884CA43FD847}" destId="{CE714FA6-0A8F-4056-9451-9312BDF3D2CA}" srcOrd="2" destOrd="0" parTransId="{737BF8F4-75DA-4EE0-841B-2B3B9F77BD47}" sibTransId="{13B86972-058E-459F-8F84-75527A520EEE}"/>
    <dgm:cxn modelId="{4D4F72BC-ABAB-4266-A191-1AEDFD2421AD}" type="presOf" srcId="{8955AB47-A157-4C0F-BC2F-21B006C8F48D}" destId="{165F7C4B-1367-4FBA-8319-721F84B06C0E}" srcOrd="0" destOrd="2" presId="urn:microsoft.com/office/officeart/2005/8/layout/vList2"/>
    <dgm:cxn modelId="{9572B87A-0E49-4AC8-BD6E-E38DA880FA46}" srcId="{64DBF5B7-3D70-4849-95DF-FE06C8D0CF20}" destId="{C930DBA6-8EDA-4613-80BF-CB6890B7DACB}" srcOrd="0" destOrd="0" parTransId="{E419EB2C-E73A-4C4F-BA98-4EA9A68D2BF7}" sibTransId="{53CC61FC-6AD3-4090-8DBB-33A47BAB003B}"/>
    <dgm:cxn modelId="{B8034A9A-2E51-4224-931F-494BB7C6CA3A}" type="presOf" srcId="{CE714FA6-0A8F-4056-9451-9312BDF3D2CA}" destId="{BB1D4509-F4A2-4ED6-9F5C-7AA0C77C9646}" srcOrd="0" destOrd="0" presId="urn:microsoft.com/office/officeart/2005/8/layout/vList2"/>
    <dgm:cxn modelId="{4A957F00-BD94-4E20-A105-F594A5ECC3F2}" srcId="{36426823-5562-4E10-92C5-E06E4ECA5FCD}" destId="{BE7CB873-559E-4110-AF4C-6AA67A8F4596}" srcOrd="0" destOrd="0" parTransId="{8CE38B6C-A382-46D2-A356-A4B264A29240}" sibTransId="{3D7B9CD1-1B80-4A34-99AF-E1517598C8AF}"/>
    <dgm:cxn modelId="{A2F4994E-0039-4DBD-A325-175B248B967E}" srcId="{CE714FA6-0A8F-4056-9451-9312BDF3D2CA}" destId="{DB4C594F-4B27-48A4-AFA5-812A0B030DA2}" srcOrd="1" destOrd="0" parTransId="{CFBB3FC5-E800-4843-B67F-AABB15480A00}" sibTransId="{491C727E-B01D-454C-8FF2-501C6ED4F1D8}"/>
    <dgm:cxn modelId="{41354675-C92A-419B-900B-CC739B7EA735}" type="presOf" srcId="{CABAC004-00AE-4DD1-AB12-85AED09EA2C7}" destId="{165F7C4B-1367-4FBA-8319-721F84B06C0E}" srcOrd="0" destOrd="0" presId="urn:microsoft.com/office/officeart/2005/8/layout/vList2"/>
    <dgm:cxn modelId="{AA0B3FFB-8D6C-4E33-9B9C-BB08F9F49DCF}" type="presOf" srcId="{64DBF5B7-3D70-4849-95DF-FE06C8D0CF20}" destId="{A49CA54F-AD48-420A-98B5-8BB83E487BF2}" srcOrd="0" destOrd="0" presId="urn:microsoft.com/office/officeart/2005/8/layout/vList2"/>
    <dgm:cxn modelId="{71CBC61E-6663-4969-BDDE-4FB123D8D8B7}" type="presOf" srcId="{2A8EA433-35C8-46F6-826F-D175E128BDA1}" destId="{2DD81387-7EEF-4509-97BB-49FE4A7A5026}" srcOrd="0" destOrd="1" presId="urn:microsoft.com/office/officeart/2005/8/layout/vList2"/>
    <dgm:cxn modelId="{50A606B2-D8ED-4364-A4B9-96F6BA934E55}" type="presOf" srcId="{BE7CB873-559E-4110-AF4C-6AA67A8F4596}" destId="{2DD81387-7EEF-4509-97BB-49FE4A7A5026}" srcOrd="0" destOrd="0" presId="urn:microsoft.com/office/officeart/2005/8/layout/vList2"/>
    <dgm:cxn modelId="{AA7E9006-7983-4C3D-9EE2-B289310C1896}" srcId="{CE714FA6-0A8F-4056-9451-9312BDF3D2CA}" destId="{590A26B4-4F96-4D47-AE3C-08E06FFCAAB0}" srcOrd="4" destOrd="0" parTransId="{AE75B86F-82A0-4BFD-9619-A60F29E7AEF2}" sibTransId="{88F08078-CFB0-42CF-AF06-99ED3100F2C5}"/>
    <dgm:cxn modelId="{92E5920C-0461-4C70-BE5D-09BD9226F5C8}" srcId="{64DBF5B7-3D70-4849-95DF-FE06C8D0CF20}" destId="{463A5E74-02C4-4C10-BB87-EA90EA7762ED}" srcOrd="1" destOrd="0" parTransId="{A304AB3B-207A-4B5F-8CED-6D511148AFD8}" sibTransId="{6E470A8E-FD7B-41F9-B7F1-B4D73BBB8F9B}"/>
    <dgm:cxn modelId="{6D9F3FDA-6091-4F05-AA1F-D00B5D945A39}" type="presOf" srcId="{C930DBA6-8EDA-4613-80BF-CB6890B7DACB}" destId="{8648D875-DEFA-4ED4-ACD4-80BB4ECCC60D}" srcOrd="0" destOrd="0" presId="urn:microsoft.com/office/officeart/2005/8/layout/vList2"/>
    <dgm:cxn modelId="{03A05ECA-CBA6-457C-970C-DE344903AA2C}" type="presOf" srcId="{590A26B4-4F96-4D47-AE3C-08E06FFCAAB0}" destId="{165F7C4B-1367-4FBA-8319-721F84B06C0E}" srcOrd="0" destOrd="4" presId="urn:microsoft.com/office/officeart/2005/8/layout/vList2"/>
    <dgm:cxn modelId="{BB1CCC66-463A-4EEB-BC27-7CA60A1DD299}" srcId="{CE714FA6-0A8F-4056-9451-9312BDF3D2CA}" destId="{576564C7-64C0-4F12-B436-D466C53B3650}" srcOrd="3" destOrd="0" parTransId="{A1E1B5F6-A533-4290-BB33-2D6A86111D51}" sibTransId="{F7C24EE0-CB8D-4D73-B1B3-A3426AD085FA}"/>
    <dgm:cxn modelId="{8B29B0FF-A50A-4AEC-89FB-26FDAE1638F3}" type="presOf" srcId="{9386BA40-88A9-4999-AF2F-884CA43FD847}" destId="{6B66039A-515F-4D66-914B-62AF2CDEDE8F}" srcOrd="0" destOrd="0" presId="urn:microsoft.com/office/officeart/2005/8/layout/vList2"/>
    <dgm:cxn modelId="{686293FC-4C84-4898-B6A1-F5BC84D454F8}" type="presOf" srcId="{36426823-5562-4E10-92C5-E06E4ECA5FCD}" destId="{8048FFEC-5877-47B0-A00A-F170264CF31E}" srcOrd="0" destOrd="0" presId="urn:microsoft.com/office/officeart/2005/8/layout/vList2"/>
    <dgm:cxn modelId="{017EACB8-5351-49B0-A0EE-469D8BA4C923}" srcId="{CE714FA6-0A8F-4056-9451-9312BDF3D2CA}" destId="{CABAC004-00AE-4DD1-AB12-85AED09EA2C7}" srcOrd="0" destOrd="0" parTransId="{D427D7BB-899F-47C1-97A8-88AF23047B1A}" sibTransId="{D07AF6CA-9C09-4BC5-A02D-8C3F431A8566}"/>
    <dgm:cxn modelId="{6916F473-03E6-43D4-93D5-C842B0DA9683}" type="presOf" srcId="{99664C65-E298-4018-9B1C-3C61913238A3}" destId="{8648D875-DEFA-4ED4-ACD4-80BB4ECCC60D}" srcOrd="0" destOrd="2" presId="urn:microsoft.com/office/officeart/2005/8/layout/vList2"/>
    <dgm:cxn modelId="{57C82359-D1B2-42FB-AFEE-25E6BB4D2A13}" type="presOf" srcId="{463A5E74-02C4-4C10-BB87-EA90EA7762ED}" destId="{8648D875-DEFA-4ED4-ACD4-80BB4ECCC60D}" srcOrd="0" destOrd="1" presId="urn:microsoft.com/office/officeart/2005/8/layout/vList2"/>
    <dgm:cxn modelId="{89C9C9AD-F892-4227-9E20-34085632E26B}" srcId="{9386BA40-88A9-4999-AF2F-884CA43FD847}" destId="{64DBF5B7-3D70-4849-95DF-FE06C8D0CF20}" srcOrd="1" destOrd="0" parTransId="{90C33AED-16B2-4761-8D75-38C36152909F}" sibTransId="{2AF2CB17-DC9C-44B5-A139-A9F909CFC99A}"/>
    <dgm:cxn modelId="{A8B97108-751E-44C9-95A2-3349D217D345}" type="presOf" srcId="{576564C7-64C0-4F12-B436-D466C53B3650}" destId="{165F7C4B-1367-4FBA-8319-721F84B06C0E}" srcOrd="0" destOrd="3" presId="urn:microsoft.com/office/officeart/2005/8/layout/vList2"/>
    <dgm:cxn modelId="{144CCB01-583B-498B-AC6F-D6B7CCEDEDDF}" srcId="{36426823-5562-4E10-92C5-E06E4ECA5FCD}" destId="{2A8EA433-35C8-46F6-826F-D175E128BDA1}" srcOrd="1" destOrd="0" parTransId="{F2BE9A72-996D-45F9-B2D4-11B536662D89}" sibTransId="{7585CE5B-E0CC-41F4-9F83-B1F5ED6FBC3D}"/>
    <dgm:cxn modelId="{A6F1FD09-6E97-4669-9708-D9A3ACA4D54E}" type="presOf" srcId="{DB4C594F-4B27-48A4-AFA5-812A0B030DA2}" destId="{165F7C4B-1367-4FBA-8319-721F84B06C0E}" srcOrd="0" destOrd="1" presId="urn:microsoft.com/office/officeart/2005/8/layout/vList2"/>
    <dgm:cxn modelId="{5573C45E-4E9A-4DD7-A499-6623FFD21973}" type="presParOf" srcId="{6B66039A-515F-4D66-914B-62AF2CDEDE8F}" destId="{8048FFEC-5877-47B0-A00A-F170264CF31E}" srcOrd="0" destOrd="0" presId="urn:microsoft.com/office/officeart/2005/8/layout/vList2"/>
    <dgm:cxn modelId="{E34CDE13-5622-4512-AAB6-B78FA9B3E82A}" type="presParOf" srcId="{6B66039A-515F-4D66-914B-62AF2CDEDE8F}" destId="{2DD81387-7EEF-4509-97BB-49FE4A7A5026}" srcOrd="1" destOrd="0" presId="urn:microsoft.com/office/officeart/2005/8/layout/vList2"/>
    <dgm:cxn modelId="{8CC95263-EB71-4EAB-9DF1-B5B9FB26F5AA}" type="presParOf" srcId="{6B66039A-515F-4D66-914B-62AF2CDEDE8F}" destId="{A49CA54F-AD48-420A-98B5-8BB83E487BF2}" srcOrd="2" destOrd="0" presId="urn:microsoft.com/office/officeart/2005/8/layout/vList2"/>
    <dgm:cxn modelId="{CE4E40C6-62F9-4DA5-A09C-3142A43A04F0}" type="presParOf" srcId="{6B66039A-515F-4D66-914B-62AF2CDEDE8F}" destId="{8648D875-DEFA-4ED4-ACD4-80BB4ECCC60D}" srcOrd="3" destOrd="0" presId="urn:microsoft.com/office/officeart/2005/8/layout/vList2"/>
    <dgm:cxn modelId="{D8054F01-73F5-4136-B58B-F26AB0ECFE84}" type="presParOf" srcId="{6B66039A-515F-4D66-914B-62AF2CDEDE8F}" destId="{BB1D4509-F4A2-4ED6-9F5C-7AA0C77C9646}" srcOrd="4" destOrd="0" presId="urn:microsoft.com/office/officeart/2005/8/layout/vList2"/>
    <dgm:cxn modelId="{99E5D073-F1D6-4CB0-B161-B4F9748BC4DE}" type="presParOf" srcId="{6B66039A-515F-4D66-914B-62AF2CDEDE8F}" destId="{165F7C4B-1367-4FBA-8319-721F84B06C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D111692-FA17-4692-AE2F-0A282E88E926}"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zh-CN" altLang="en-US"/>
        </a:p>
      </dgm:t>
    </dgm:pt>
    <dgm:pt modelId="{0B57B50E-3077-4180-B732-06FDC4C4FF11}">
      <dgm:prSet/>
      <dgm:spPr/>
      <dgm:t>
        <a:bodyPr/>
        <a:lstStyle/>
        <a:p>
          <a:pPr rtl="0"/>
          <a:r>
            <a:rPr lang="en-US" smtClean="0"/>
            <a:t>Suicidal Snail Pattern</a:t>
          </a:r>
          <a:endParaRPr lang="zh-CN"/>
        </a:p>
      </dgm:t>
    </dgm:pt>
    <dgm:pt modelId="{B40A5866-A77A-4281-8FBE-6064B91490A1}" type="parTrans" cxnId="{638CFF20-F9DC-4998-876D-C64C4F59FAAF}">
      <dgm:prSet/>
      <dgm:spPr/>
      <dgm:t>
        <a:bodyPr/>
        <a:lstStyle/>
        <a:p>
          <a:endParaRPr lang="zh-CN" altLang="en-US"/>
        </a:p>
      </dgm:t>
    </dgm:pt>
    <dgm:pt modelId="{BC5367F7-F357-451D-A156-68856656A16A}" type="sibTrans" cxnId="{638CFF20-F9DC-4998-876D-C64C4F59FAAF}">
      <dgm:prSet/>
      <dgm:spPr/>
      <dgm:t>
        <a:bodyPr/>
        <a:lstStyle/>
        <a:p>
          <a:endParaRPr lang="zh-CN" altLang="en-US"/>
        </a:p>
      </dgm:t>
    </dgm:pt>
    <dgm:pt modelId="{AC5AFF46-23B7-4F9F-9B88-1773EEAD2F94}">
      <dgm:prSet/>
      <dgm:spPr/>
      <dgm:t>
        <a:bodyPr/>
        <a:lstStyle/>
        <a:p>
          <a:pPr rtl="0"/>
          <a:r>
            <a:rPr lang="en-US" dirty="0" smtClean="0"/>
            <a:t>Slow Subscriber Detection </a:t>
          </a:r>
          <a:endParaRPr lang="zh-CN" dirty="0"/>
        </a:p>
      </dgm:t>
    </dgm:pt>
    <dgm:pt modelId="{1A042B66-CEC4-43A0-B6E4-3D381F0BBB1A}" type="parTrans" cxnId="{D0B0D556-8534-4A30-AE80-B71E22317E19}">
      <dgm:prSet/>
      <dgm:spPr/>
      <dgm:t>
        <a:bodyPr/>
        <a:lstStyle/>
        <a:p>
          <a:endParaRPr lang="zh-CN" altLang="en-US"/>
        </a:p>
      </dgm:t>
    </dgm:pt>
    <dgm:pt modelId="{7772E823-1D92-41AF-BA9B-D2EC66E569D5}" type="sibTrans" cxnId="{D0B0D556-8534-4A30-AE80-B71E22317E19}">
      <dgm:prSet/>
      <dgm:spPr/>
      <dgm:t>
        <a:bodyPr/>
        <a:lstStyle/>
        <a:p>
          <a:endParaRPr lang="zh-CN" altLang="en-US"/>
        </a:p>
      </dgm:t>
    </dgm:pt>
    <dgm:pt modelId="{D92EF98D-A09F-4BD7-96D5-FCA2A144DF5E}">
      <dgm:prSet/>
      <dgm:spPr/>
      <dgm:t>
        <a:bodyPr/>
        <a:lstStyle/>
        <a:p>
          <a:pPr rtl="0"/>
          <a:r>
            <a:rPr lang="en-US" dirty="0" smtClean="0"/>
            <a:t>Black Box Pattern</a:t>
          </a:r>
          <a:endParaRPr lang="zh-CN" dirty="0"/>
        </a:p>
      </dgm:t>
    </dgm:pt>
    <dgm:pt modelId="{844278BF-E0CF-41C7-B267-CC9CC7F512D8}" type="parTrans" cxnId="{101F65D8-460A-4034-8BFF-A57DC54B233F}">
      <dgm:prSet/>
      <dgm:spPr/>
      <dgm:t>
        <a:bodyPr/>
        <a:lstStyle/>
        <a:p>
          <a:endParaRPr lang="zh-CN" altLang="en-US"/>
        </a:p>
      </dgm:t>
    </dgm:pt>
    <dgm:pt modelId="{9E2E3BD8-B378-4C83-8B25-3E14B4F04A5A}" type="sibTrans" cxnId="{101F65D8-460A-4034-8BFF-A57DC54B233F}">
      <dgm:prSet/>
      <dgm:spPr/>
      <dgm:t>
        <a:bodyPr/>
        <a:lstStyle/>
        <a:p>
          <a:endParaRPr lang="zh-CN" altLang="en-US"/>
        </a:p>
      </dgm:t>
    </dgm:pt>
    <dgm:pt modelId="{5B415836-43CE-4118-A53C-A0312D9A3804}">
      <dgm:prSet/>
      <dgm:spPr/>
      <dgm:t>
        <a:bodyPr/>
        <a:lstStyle/>
        <a:p>
          <a:pPr rtl="0"/>
          <a:r>
            <a:rPr lang="en-US" dirty="0" smtClean="0"/>
            <a:t>High-speed Subscribers</a:t>
          </a:r>
          <a:endParaRPr lang="zh-CN" dirty="0"/>
        </a:p>
      </dgm:t>
    </dgm:pt>
    <dgm:pt modelId="{8729A971-C32F-4673-B7C6-FA5DDDBFD623}" type="parTrans" cxnId="{A350A124-90EB-4977-B13D-09086EE20430}">
      <dgm:prSet/>
      <dgm:spPr/>
      <dgm:t>
        <a:bodyPr/>
        <a:lstStyle/>
        <a:p>
          <a:endParaRPr lang="zh-CN" altLang="en-US"/>
        </a:p>
      </dgm:t>
    </dgm:pt>
    <dgm:pt modelId="{16E47855-FDB2-4BE6-9E2D-345943A13020}" type="sibTrans" cxnId="{A350A124-90EB-4977-B13D-09086EE20430}">
      <dgm:prSet/>
      <dgm:spPr/>
      <dgm:t>
        <a:bodyPr/>
        <a:lstStyle/>
        <a:p>
          <a:endParaRPr lang="zh-CN" altLang="en-US"/>
        </a:p>
      </dgm:t>
    </dgm:pt>
    <dgm:pt modelId="{6474C55F-C763-4E2F-9451-88E0718875D3}">
      <dgm:prSet/>
      <dgm:spPr/>
      <dgm:t>
        <a:bodyPr/>
        <a:lstStyle/>
        <a:p>
          <a:pPr rtl="0"/>
          <a:r>
            <a:rPr lang="en-US" smtClean="0"/>
            <a:t>Clone Pattern</a:t>
          </a:r>
          <a:endParaRPr lang="zh-CN"/>
        </a:p>
      </dgm:t>
    </dgm:pt>
    <dgm:pt modelId="{42BD74B7-72F2-4F37-BD9F-0424B0E326D5}" type="parTrans" cxnId="{9C46C956-697D-49AC-A8B4-10315533EFA0}">
      <dgm:prSet/>
      <dgm:spPr/>
      <dgm:t>
        <a:bodyPr/>
        <a:lstStyle/>
        <a:p>
          <a:endParaRPr lang="zh-CN" altLang="en-US"/>
        </a:p>
      </dgm:t>
    </dgm:pt>
    <dgm:pt modelId="{861BF960-68D5-4E13-9320-C854BB9DF1CE}" type="sibTrans" cxnId="{9C46C956-697D-49AC-A8B4-10315533EFA0}">
      <dgm:prSet/>
      <dgm:spPr/>
      <dgm:t>
        <a:bodyPr/>
        <a:lstStyle/>
        <a:p>
          <a:endParaRPr lang="zh-CN" altLang="en-US"/>
        </a:p>
      </dgm:t>
    </dgm:pt>
    <dgm:pt modelId="{0E6FAA92-77C9-4CDF-9264-DE7C5961DEBD}">
      <dgm:prSet/>
      <dgm:spPr/>
      <dgm:t>
        <a:bodyPr/>
        <a:lstStyle/>
        <a:p>
          <a:pPr rtl="0"/>
          <a:r>
            <a:rPr lang="en-US" smtClean="0"/>
            <a:t>A Shared Key-Value Cache</a:t>
          </a:r>
          <a:endParaRPr lang="zh-CN"/>
        </a:p>
      </dgm:t>
    </dgm:pt>
    <dgm:pt modelId="{D936E1AB-67B9-4B40-AEC8-B12B186045A6}" type="parTrans" cxnId="{E9B11186-61EC-4DC7-B68B-ADBD7B3691B0}">
      <dgm:prSet/>
      <dgm:spPr/>
      <dgm:t>
        <a:bodyPr/>
        <a:lstStyle/>
        <a:p>
          <a:endParaRPr lang="zh-CN" altLang="en-US"/>
        </a:p>
      </dgm:t>
    </dgm:pt>
    <dgm:pt modelId="{72884CAF-0C2B-4A18-86EE-5E6646A4B71F}" type="sibTrans" cxnId="{E9B11186-61EC-4DC7-B68B-ADBD7B3691B0}">
      <dgm:prSet/>
      <dgm:spPr/>
      <dgm:t>
        <a:bodyPr/>
        <a:lstStyle/>
        <a:p>
          <a:endParaRPr lang="zh-CN" altLang="en-US"/>
        </a:p>
      </dgm:t>
    </dgm:pt>
    <dgm:pt modelId="{3F467198-FBE0-4FED-AAC6-967A0485E798}" type="pres">
      <dgm:prSet presAssocID="{ED111692-FA17-4692-AE2F-0A282E88E926}" presName="Name0" presStyleCnt="0">
        <dgm:presLayoutVars>
          <dgm:dir/>
          <dgm:animLvl val="lvl"/>
          <dgm:resizeHandles val="exact"/>
        </dgm:presLayoutVars>
      </dgm:prSet>
      <dgm:spPr/>
      <dgm:t>
        <a:bodyPr/>
        <a:lstStyle/>
        <a:p>
          <a:endParaRPr lang="zh-CN" altLang="en-US"/>
        </a:p>
      </dgm:t>
    </dgm:pt>
    <dgm:pt modelId="{9E97328D-C005-4129-97B0-FA1EF93E610C}" type="pres">
      <dgm:prSet presAssocID="{0B57B50E-3077-4180-B732-06FDC4C4FF11}" presName="linNode" presStyleCnt="0"/>
      <dgm:spPr/>
      <dgm:t>
        <a:bodyPr/>
        <a:lstStyle/>
        <a:p>
          <a:endParaRPr lang="zh-CN" altLang="en-US"/>
        </a:p>
      </dgm:t>
    </dgm:pt>
    <dgm:pt modelId="{92CED169-5F98-4D79-9D06-EF556CE5A6C2}" type="pres">
      <dgm:prSet presAssocID="{0B57B50E-3077-4180-B732-06FDC4C4FF11}" presName="parentText" presStyleLbl="node1" presStyleIdx="0" presStyleCnt="3">
        <dgm:presLayoutVars>
          <dgm:chMax val="1"/>
          <dgm:bulletEnabled val="1"/>
        </dgm:presLayoutVars>
      </dgm:prSet>
      <dgm:spPr/>
      <dgm:t>
        <a:bodyPr/>
        <a:lstStyle/>
        <a:p>
          <a:endParaRPr lang="zh-CN" altLang="en-US"/>
        </a:p>
      </dgm:t>
    </dgm:pt>
    <dgm:pt modelId="{47B2FD94-47C9-4EA2-90F3-96FBADCDC473}" type="pres">
      <dgm:prSet presAssocID="{0B57B50E-3077-4180-B732-06FDC4C4FF11}" presName="descendantText" presStyleLbl="alignAccFollowNode1" presStyleIdx="0" presStyleCnt="3">
        <dgm:presLayoutVars>
          <dgm:bulletEnabled val="1"/>
        </dgm:presLayoutVars>
      </dgm:prSet>
      <dgm:spPr/>
      <dgm:t>
        <a:bodyPr/>
        <a:lstStyle/>
        <a:p>
          <a:endParaRPr lang="zh-CN" altLang="en-US"/>
        </a:p>
      </dgm:t>
    </dgm:pt>
    <dgm:pt modelId="{09FFDD6B-3A61-4857-88AE-FE859D049DEB}" type="pres">
      <dgm:prSet presAssocID="{BC5367F7-F357-451D-A156-68856656A16A}" presName="sp" presStyleCnt="0"/>
      <dgm:spPr/>
      <dgm:t>
        <a:bodyPr/>
        <a:lstStyle/>
        <a:p>
          <a:endParaRPr lang="zh-CN" altLang="en-US"/>
        </a:p>
      </dgm:t>
    </dgm:pt>
    <dgm:pt modelId="{D752DC76-1FAB-4F22-A638-CE6B22D6419F}" type="pres">
      <dgm:prSet presAssocID="{D92EF98D-A09F-4BD7-96D5-FCA2A144DF5E}" presName="linNode" presStyleCnt="0"/>
      <dgm:spPr/>
      <dgm:t>
        <a:bodyPr/>
        <a:lstStyle/>
        <a:p>
          <a:endParaRPr lang="zh-CN" altLang="en-US"/>
        </a:p>
      </dgm:t>
    </dgm:pt>
    <dgm:pt modelId="{3E4A4C1F-427D-4BD0-8FC9-B51342D1832B}" type="pres">
      <dgm:prSet presAssocID="{D92EF98D-A09F-4BD7-96D5-FCA2A144DF5E}" presName="parentText" presStyleLbl="node1" presStyleIdx="1" presStyleCnt="3">
        <dgm:presLayoutVars>
          <dgm:chMax val="1"/>
          <dgm:bulletEnabled val="1"/>
        </dgm:presLayoutVars>
      </dgm:prSet>
      <dgm:spPr/>
      <dgm:t>
        <a:bodyPr/>
        <a:lstStyle/>
        <a:p>
          <a:endParaRPr lang="zh-CN" altLang="en-US"/>
        </a:p>
      </dgm:t>
    </dgm:pt>
    <dgm:pt modelId="{8A172B27-8D25-4100-8D63-D1F004904DB7}" type="pres">
      <dgm:prSet presAssocID="{D92EF98D-A09F-4BD7-96D5-FCA2A144DF5E}" presName="descendantText" presStyleLbl="alignAccFollowNode1" presStyleIdx="1" presStyleCnt="3">
        <dgm:presLayoutVars>
          <dgm:bulletEnabled val="1"/>
        </dgm:presLayoutVars>
      </dgm:prSet>
      <dgm:spPr/>
      <dgm:t>
        <a:bodyPr/>
        <a:lstStyle/>
        <a:p>
          <a:endParaRPr lang="zh-CN" altLang="en-US"/>
        </a:p>
      </dgm:t>
    </dgm:pt>
    <dgm:pt modelId="{E1B09F4C-5F4A-432E-81FE-51998FD48ED3}" type="pres">
      <dgm:prSet presAssocID="{9E2E3BD8-B378-4C83-8B25-3E14B4F04A5A}" presName="sp" presStyleCnt="0"/>
      <dgm:spPr/>
      <dgm:t>
        <a:bodyPr/>
        <a:lstStyle/>
        <a:p>
          <a:endParaRPr lang="zh-CN" altLang="en-US"/>
        </a:p>
      </dgm:t>
    </dgm:pt>
    <dgm:pt modelId="{35AC37D4-4E12-4C27-ADC1-5116B264F114}" type="pres">
      <dgm:prSet presAssocID="{6474C55F-C763-4E2F-9451-88E0718875D3}" presName="linNode" presStyleCnt="0"/>
      <dgm:spPr/>
      <dgm:t>
        <a:bodyPr/>
        <a:lstStyle/>
        <a:p>
          <a:endParaRPr lang="zh-CN" altLang="en-US"/>
        </a:p>
      </dgm:t>
    </dgm:pt>
    <dgm:pt modelId="{4971903C-0294-4788-8491-28A4A1593013}" type="pres">
      <dgm:prSet presAssocID="{6474C55F-C763-4E2F-9451-88E0718875D3}" presName="parentText" presStyleLbl="node1" presStyleIdx="2" presStyleCnt="3">
        <dgm:presLayoutVars>
          <dgm:chMax val="1"/>
          <dgm:bulletEnabled val="1"/>
        </dgm:presLayoutVars>
      </dgm:prSet>
      <dgm:spPr/>
      <dgm:t>
        <a:bodyPr/>
        <a:lstStyle/>
        <a:p>
          <a:endParaRPr lang="zh-CN" altLang="en-US"/>
        </a:p>
      </dgm:t>
    </dgm:pt>
    <dgm:pt modelId="{8790D46E-7E29-4844-BAAE-EB25FEAC3570}" type="pres">
      <dgm:prSet presAssocID="{6474C55F-C763-4E2F-9451-88E0718875D3}" presName="descendantText" presStyleLbl="alignAccFollowNode1" presStyleIdx="2" presStyleCnt="3">
        <dgm:presLayoutVars>
          <dgm:bulletEnabled val="1"/>
        </dgm:presLayoutVars>
      </dgm:prSet>
      <dgm:spPr/>
      <dgm:t>
        <a:bodyPr/>
        <a:lstStyle/>
        <a:p>
          <a:endParaRPr lang="zh-CN" altLang="en-US"/>
        </a:p>
      </dgm:t>
    </dgm:pt>
  </dgm:ptLst>
  <dgm:cxnLst>
    <dgm:cxn modelId="{20DD8A23-735A-47E5-8BAC-95B4EF19D126}" type="presOf" srcId="{0E6FAA92-77C9-4CDF-9264-DE7C5961DEBD}" destId="{8790D46E-7E29-4844-BAAE-EB25FEAC3570}" srcOrd="0" destOrd="0" presId="urn:microsoft.com/office/officeart/2005/8/layout/vList5"/>
    <dgm:cxn modelId="{4807D471-1E79-4991-AB19-4A1D5C9F089B}" type="presOf" srcId="{ED111692-FA17-4692-AE2F-0A282E88E926}" destId="{3F467198-FBE0-4FED-AAC6-967A0485E798}" srcOrd="0" destOrd="0" presId="urn:microsoft.com/office/officeart/2005/8/layout/vList5"/>
    <dgm:cxn modelId="{4166E4E1-52B1-4703-8140-45B769C22CC0}" type="presOf" srcId="{AC5AFF46-23B7-4F9F-9B88-1773EEAD2F94}" destId="{47B2FD94-47C9-4EA2-90F3-96FBADCDC473}" srcOrd="0" destOrd="0" presId="urn:microsoft.com/office/officeart/2005/8/layout/vList5"/>
    <dgm:cxn modelId="{9C46C956-697D-49AC-A8B4-10315533EFA0}" srcId="{ED111692-FA17-4692-AE2F-0A282E88E926}" destId="{6474C55F-C763-4E2F-9451-88E0718875D3}" srcOrd="2" destOrd="0" parTransId="{42BD74B7-72F2-4F37-BD9F-0424B0E326D5}" sibTransId="{861BF960-68D5-4E13-9320-C854BB9DF1CE}"/>
    <dgm:cxn modelId="{24DC3EE5-2867-4616-8052-5B804D0E9453}" type="presOf" srcId="{6474C55F-C763-4E2F-9451-88E0718875D3}" destId="{4971903C-0294-4788-8491-28A4A1593013}" srcOrd="0" destOrd="0" presId="urn:microsoft.com/office/officeart/2005/8/layout/vList5"/>
    <dgm:cxn modelId="{101F65D8-460A-4034-8BFF-A57DC54B233F}" srcId="{ED111692-FA17-4692-AE2F-0A282E88E926}" destId="{D92EF98D-A09F-4BD7-96D5-FCA2A144DF5E}" srcOrd="1" destOrd="0" parTransId="{844278BF-E0CF-41C7-B267-CC9CC7F512D8}" sibTransId="{9E2E3BD8-B378-4C83-8B25-3E14B4F04A5A}"/>
    <dgm:cxn modelId="{C1B5059A-24B4-4569-947D-4B0EB65B5591}" type="presOf" srcId="{5B415836-43CE-4118-A53C-A0312D9A3804}" destId="{8A172B27-8D25-4100-8D63-D1F004904DB7}" srcOrd="0" destOrd="0" presId="urn:microsoft.com/office/officeart/2005/8/layout/vList5"/>
    <dgm:cxn modelId="{E9B11186-61EC-4DC7-B68B-ADBD7B3691B0}" srcId="{6474C55F-C763-4E2F-9451-88E0718875D3}" destId="{0E6FAA92-77C9-4CDF-9264-DE7C5961DEBD}" srcOrd="0" destOrd="0" parTransId="{D936E1AB-67B9-4B40-AEC8-B12B186045A6}" sibTransId="{72884CAF-0C2B-4A18-86EE-5E6646A4B71F}"/>
    <dgm:cxn modelId="{D74058F1-D388-4438-9479-C0A41A1AEFD5}" type="presOf" srcId="{0B57B50E-3077-4180-B732-06FDC4C4FF11}" destId="{92CED169-5F98-4D79-9D06-EF556CE5A6C2}" srcOrd="0" destOrd="0" presId="urn:microsoft.com/office/officeart/2005/8/layout/vList5"/>
    <dgm:cxn modelId="{A350A124-90EB-4977-B13D-09086EE20430}" srcId="{D92EF98D-A09F-4BD7-96D5-FCA2A144DF5E}" destId="{5B415836-43CE-4118-A53C-A0312D9A3804}" srcOrd="0" destOrd="0" parTransId="{8729A971-C32F-4673-B7C6-FA5DDDBFD623}" sibTransId="{16E47855-FDB2-4BE6-9E2D-345943A13020}"/>
    <dgm:cxn modelId="{638CFF20-F9DC-4998-876D-C64C4F59FAAF}" srcId="{ED111692-FA17-4692-AE2F-0A282E88E926}" destId="{0B57B50E-3077-4180-B732-06FDC4C4FF11}" srcOrd="0" destOrd="0" parTransId="{B40A5866-A77A-4281-8FBE-6064B91490A1}" sibTransId="{BC5367F7-F357-451D-A156-68856656A16A}"/>
    <dgm:cxn modelId="{A9B976B9-4320-4E44-8689-195B2B5CFA3C}" type="presOf" srcId="{D92EF98D-A09F-4BD7-96D5-FCA2A144DF5E}" destId="{3E4A4C1F-427D-4BD0-8FC9-B51342D1832B}" srcOrd="0" destOrd="0" presId="urn:microsoft.com/office/officeart/2005/8/layout/vList5"/>
    <dgm:cxn modelId="{D0B0D556-8534-4A30-AE80-B71E22317E19}" srcId="{0B57B50E-3077-4180-B732-06FDC4C4FF11}" destId="{AC5AFF46-23B7-4F9F-9B88-1773EEAD2F94}" srcOrd="0" destOrd="0" parTransId="{1A042B66-CEC4-43A0-B6E4-3D381F0BBB1A}" sibTransId="{7772E823-1D92-41AF-BA9B-D2EC66E569D5}"/>
    <dgm:cxn modelId="{3200B228-3B1B-4A6A-A7D9-94CB6F1D3FD8}" type="presParOf" srcId="{3F467198-FBE0-4FED-AAC6-967A0485E798}" destId="{9E97328D-C005-4129-97B0-FA1EF93E610C}" srcOrd="0" destOrd="0" presId="urn:microsoft.com/office/officeart/2005/8/layout/vList5"/>
    <dgm:cxn modelId="{AAB33AFE-A330-4DD6-9D02-B384950E1651}" type="presParOf" srcId="{9E97328D-C005-4129-97B0-FA1EF93E610C}" destId="{92CED169-5F98-4D79-9D06-EF556CE5A6C2}" srcOrd="0" destOrd="0" presId="urn:microsoft.com/office/officeart/2005/8/layout/vList5"/>
    <dgm:cxn modelId="{0952BE1E-71BF-4DD6-8F8D-5CCE0AF9B2DC}" type="presParOf" srcId="{9E97328D-C005-4129-97B0-FA1EF93E610C}" destId="{47B2FD94-47C9-4EA2-90F3-96FBADCDC473}" srcOrd="1" destOrd="0" presId="urn:microsoft.com/office/officeart/2005/8/layout/vList5"/>
    <dgm:cxn modelId="{C0472A30-B227-44A1-B72A-5B49056A814D}" type="presParOf" srcId="{3F467198-FBE0-4FED-AAC6-967A0485E798}" destId="{09FFDD6B-3A61-4857-88AE-FE859D049DEB}" srcOrd="1" destOrd="0" presId="urn:microsoft.com/office/officeart/2005/8/layout/vList5"/>
    <dgm:cxn modelId="{F52E93C4-F88E-4996-BB8C-3690EB15B9D6}" type="presParOf" srcId="{3F467198-FBE0-4FED-AAC6-967A0485E798}" destId="{D752DC76-1FAB-4F22-A638-CE6B22D6419F}" srcOrd="2" destOrd="0" presId="urn:microsoft.com/office/officeart/2005/8/layout/vList5"/>
    <dgm:cxn modelId="{88BAA9CC-4942-484A-B29C-1C87DD432F83}" type="presParOf" srcId="{D752DC76-1FAB-4F22-A638-CE6B22D6419F}" destId="{3E4A4C1F-427D-4BD0-8FC9-B51342D1832B}" srcOrd="0" destOrd="0" presId="urn:microsoft.com/office/officeart/2005/8/layout/vList5"/>
    <dgm:cxn modelId="{431730EE-FF5F-4417-9ECE-5D531DB969FE}" type="presParOf" srcId="{D752DC76-1FAB-4F22-A638-CE6B22D6419F}" destId="{8A172B27-8D25-4100-8D63-D1F004904DB7}" srcOrd="1" destOrd="0" presId="urn:microsoft.com/office/officeart/2005/8/layout/vList5"/>
    <dgm:cxn modelId="{B9D45037-95CB-4E58-86AD-727C789E9E21}" type="presParOf" srcId="{3F467198-FBE0-4FED-AAC6-967A0485E798}" destId="{E1B09F4C-5F4A-432E-81FE-51998FD48ED3}" srcOrd="3" destOrd="0" presId="urn:microsoft.com/office/officeart/2005/8/layout/vList5"/>
    <dgm:cxn modelId="{67A82F71-9243-4779-BD27-4738CCE27F2E}" type="presParOf" srcId="{3F467198-FBE0-4FED-AAC6-967A0485E798}" destId="{35AC37D4-4E12-4C27-ADC1-5116B264F114}" srcOrd="4" destOrd="0" presId="urn:microsoft.com/office/officeart/2005/8/layout/vList5"/>
    <dgm:cxn modelId="{7A793B11-2874-492A-BB5E-C80984472CF4}" type="presParOf" srcId="{35AC37D4-4E12-4C27-ADC1-5116B264F114}" destId="{4971903C-0294-4788-8491-28A4A1593013}" srcOrd="0" destOrd="0" presId="urn:microsoft.com/office/officeart/2005/8/layout/vList5"/>
    <dgm:cxn modelId="{726CE0D6-C831-4D86-9FEB-6AAB6C89836E}" type="presParOf" srcId="{35AC37D4-4E12-4C27-ADC1-5116B264F114}" destId="{8790D46E-7E29-4844-BAAE-EB25FEAC35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6C1882E-BAA5-41A8-84F5-EFB676A1A069}" type="doc">
      <dgm:prSet loTypeId="urn:diagrams.loki3.com/BracketList+Icon" loCatId="list" qsTypeId="urn:microsoft.com/office/officeart/2005/8/quickstyle/simple1" qsCatId="simple" csTypeId="urn:microsoft.com/office/officeart/2005/8/colors/accent0_2" csCatId="mainScheme" phldr="1"/>
      <dgm:spPr/>
      <dgm:t>
        <a:bodyPr/>
        <a:lstStyle/>
        <a:p>
          <a:endParaRPr lang="zh-CN" altLang="en-US"/>
        </a:p>
      </dgm:t>
    </dgm:pt>
    <dgm:pt modelId="{2FEF20DB-06D7-4A5B-AB08-A2C63E3BA944}">
      <dgm:prSet/>
      <dgm:spPr/>
      <dgm:t>
        <a:bodyPr/>
        <a:lstStyle/>
        <a:p>
          <a:pPr rtl="0"/>
          <a:r>
            <a:rPr lang="en-US" b="1" smtClean="0"/>
            <a:t>Queue messages on the publisher</a:t>
          </a:r>
          <a:endParaRPr lang="zh-CN"/>
        </a:p>
      </dgm:t>
    </dgm:pt>
    <dgm:pt modelId="{59BFA976-AE6C-43E4-9665-10BAFFB0A60A}" type="parTrans" cxnId="{C7CFD496-59A6-4D2B-9E32-77ABCAE59AEC}">
      <dgm:prSet/>
      <dgm:spPr/>
      <dgm:t>
        <a:bodyPr/>
        <a:lstStyle/>
        <a:p>
          <a:endParaRPr lang="zh-CN" altLang="en-US"/>
        </a:p>
      </dgm:t>
    </dgm:pt>
    <dgm:pt modelId="{96591F64-068E-4384-87B1-6F995FE0503C}" type="sibTrans" cxnId="{C7CFD496-59A6-4D2B-9E32-77ABCAE59AEC}">
      <dgm:prSet/>
      <dgm:spPr/>
      <dgm:t>
        <a:bodyPr/>
        <a:lstStyle/>
        <a:p>
          <a:endParaRPr lang="zh-CN" altLang="en-US"/>
        </a:p>
      </dgm:t>
    </dgm:pt>
    <dgm:pt modelId="{F8B7DA9C-8246-40B1-AB94-041F770E624F}">
      <dgm:prSet/>
      <dgm:spPr/>
      <dgm:t>
        <a:bodyPr/>
        <a:lstStyle/>
        <a:p>
          <a:pPr rtl="0"/>
          <a:r>
            <a:rPr lang="zh-CN" b="1" dirty="0" smtClean="0"/>
            <a:t>比如</a:t>
          </a:r>
          <a:r>
            <a:rPr lang="en-US" altLang="zh-CN" b="1" dirty="0" smtClean="0"/>
            <a:t>Gmail</a:t>
          </a:r>
          <a:r>
            <a:rPr lang="zh-CN" b="1" dirty="0" smtClean="0"/>
            <a:t>将邮件缓存到服务器</a:t>
          </a:r>
          <a:endParaRPr lang="zh-CN" dirty="0"/>
        </a:p>
      </dgm:t>
    </dgm:pt>
    <dgm:pt modelId="{774DAE32-647E-480C-9A3C-E42C2450F8F4}" type="parTrans" cxnId="{43A3B730-9840-4A62-9597-E21508B0A57D}">
      <dgm:prSet/>
      <dgm:spPr/>
      <dgm:t>
        <a:bodyPr/>
        <a:lstStyle/>
        <a:p>
          <a:endParaRPr lang="zh-CN" altLang="en-US"/>
        </a:p>
      </dgm:t>
    </dgm:pt>
    <dgm:pt modelId="{BE55164A-F2FC-4781-BCCF-1E02160AD6E9}" type="sibTrans" cxnId="{43A3B730-9840-4A62-9597-E21508B0A57D}">
      <dgm:prSet/>
      <dgm:spPr/>
      <dgm:t>
        <a:bodyPr/>
        <a:lstStyle/>
        <a:p>
          <a:endParaRPr lang="zh-CN" altLang="en-US"/>
        </a:p>
      </dgm:t>
    </dgm:pt>
    <dgm:pt modelId="{1FD58FFE-E723-451A-A4D5-039DBA1E5D6C}">
      <dgm:prSet/>
      <dgm:spPr/>
      <dgm:t>
        <a:bodyPr/>
        <a:lstStyle/>
        <a:p>
          <a:pPr rtl="0"/>
          <a:r>
            <a:rPr lang="zh-CN" b="1" smtClean="0"/>
            <a:t>对</a:t>
          </a:r>
          <a:r>
            <a:rPr lang="en-US" b="1" smtClean="0"/>
            <a:t>publisher</a:t>
          </a:r>
          <a:r>
            <a:rPr lang="zh-CN" b="1" smtClean="0"/>
            <a:t>内存压力比较大</a:t>
          </a:r>
          <a:endParaRPr lang="zh-CN"/>
        </a:p>
      </dgm:t>
    </dgm:pt>
    <dgm:pt modelId="{A4DE696D-E971-4242-BAE4-7FD413B0D697}" type="parTrans" cxnId="{40AF6CA0-F10C-4B86-8A13-B77AD2AE7556}">
      <dgm:prSet/>
      <dgm:spPr/>
      <dgm:t>
        <a:bodyPr/>
        <a:lstStyle/>
        <a:p>
          <a:endParaRPr lang="zh-CN" altLang="en-US"/>
        </a:p>
      </dgm:t>
    </dgm:pt>
    <dgm:pt modelId="{04753215-824C-4CC1-937F-514356B7DA14}" type="sibTrans" cxnId="{40AF6CA0-F10C-4B86-8A13-B77AD2AE7556}">
      <dgm:prSet/>
      <dgm:spPr/>
      <dgm:t>
        <a:bodyPr/>
        <a:lstStyle/>
        <a:p>
          <a:endParaRPr lang="zh-CN" altLang="en-US"/>
        </a:p>
      </dgm:t>
    </dgm:pt>
    <dgm:pt modelId="{579F4526-10AB-4808-BBFE-95A37DC4BD55}">
      <dgm:prSet/>
      <dgm:spPr/>
      <dgm:t>
        <a:bodyPr/>
        <a:lstStyle/>
        <a:p>
          <a:pPr rtl="0"/>
          <a:r>
            <a:rPr lang="en-US" b="1" smtClean="0"/>
            <a:t>Queue messages on the subscriber</a:t>
          </a:r>
          <a:endParaRPr lang="zh-CN"/>
        </a:p>
      </dgm:t>
    </dgm:pt>
    <dgm:pt modelId="{39ED7FF3-E7CB-430D-AFCB-485B9F1CE55E}" type="parTrans" cxnId="{F33DCFBC-3BDE-4BB0-B8CF-37BE10F12A59}">
      <dgm:prSet/>
      <dgm:spPr/>
      <dgm:t>
        <a:bodyPr/>
        <a:lstStyle/>
        <a:p>
          <a:endParaRPr lang="zh-CN" altLang="en-US"/>
        </a:p>
      </dgm:t>
    </dgm:pt>
    <dgm:pt modelId="{ECD2AD75-A88C-42B6-8FFE-DF33F5BE7182}" type="sibTrans" cxnId="{F33DCFBC-3BDE-4BB0-B8CF-37BE10F12A59}">
      <dgm:prSet/>
      <dgm:spPr/>
      <dgm:t>
        <a:bodyPr/>
        <a:lstStyle/>
        <a:p>
          <a:endParaRPr lang="zh-CN" altLang="en-US"/>
        </a:p>
      </dgm:t>
    </dgm:pt>
    <dgm:pt modelId="{15DB68B1-921A-41B8-A963-CDB96E2B7C5D}">
      <dgm:prSet/>
      <dgm:spPr/>
      <dgm:t>
        <a:bodyPr/>
        <a:lstStyle/>
        <a:p>
          <a:pPr rtl="0"/>
          <a:r>
            <a:rPr lang="en-US" b="1" dirty="0" err="1" smtClean="0"/>
            <a:t>zeroMQ</a:t>
          </a:r>
          <a:r>
            <a:rPr lang="zh-CN" b="1" dirty="0" smtClean="0"/>
            <a:t>默认实现方式</a:t>
          </a:r>
          <a:endParaRPr lang="zh-CN" dirty="0"/>
        </a:p>
      </dgm:t>
    </dgm:pt>
    <dgm:pt modelId="{34AF116D-CC42-4211-87DE-413147F6B0AA}" type="parTrans" cxnId="{86A39137-022D-495D-A240-5FB0C1952F87}">
      <dgm:prSet/>
      <dgm:spPr/>
      <dgm:t>
        <a:bodyPr/>
        <a:lstStyle/>
        <a:p>
          <a:endParaRPr lang="zh-CN" altLang="en-US"/>
        </a:p>
      </dgm:t>
    </dgm:pt>
    <dgm:pt modelId="{DCE24DC8-8D14-45BE-8A7B-26AF1515A0DB}" type="sibTrans" cxnId="{86A39137-022D-495D-A240-5FB0C1952F87}">
      <dgm:prSet/>
      <dgm:spPr/>
      <dgm:t>
        <a:bodyPr/>
        <a:lstStyle/>
        <a:p>
          <a:endParaRPr lang="zh-CN" altLang="en-US"/>
        </a:p>
      </dgm:t>
    </dgm:pt>
    <dgm:pt modelId="{C5031002-6BCD-43B3-AA03-BD9637F8B8F7}">
      <dgm:prSet/>
      <dgm:spPr/>
      <dgm:t>
        <a:bodyPr/>
        <a:lstStyle/>
        <a:p>
          <a:pPr rtl="0"/>
          <a:r>
            <a:rPr lang="en-US" b="1" smtClean="0"/>
            <a:t>Stop queuing new messages after a while</a:t>
          </a:r>
          <a:endParaRPr lang="zh-CN"/>
        </a:p>
      </dgm:t>
    </dgm:pt>
    <dgm:pt modelId="{285A0217-E8F4-406C-8AE0-6E175386FFF9}" type="parTrans" cxnId="{94C4CAAB-94AC-4D9E-951A-E3C7019C1A1F}">
      <dgm:prSet/>
      <dgm:spPr/>
      <dgm:t>
        <a:bodyPr/>
        <a:lstStyle/>
        <a:p>
          <a:endParaRPr lang="zh-CN" altLang="en-US"/>
        </a:p>
      </dgm:t>
    </dgm:pt>
    <dgm:pt modelId="{D9A65ED4-5E67-46EC-A901-204519853B3E}" type="sibTrans" cxnId="{94C4CAAB-94AC-4D9E-951A-E3C7019C1A1F}">
      <dgm:prSet/>
      <dgm:spPr/>
      <dgm:t>
        <a:bodyPr/>
        <a:lstStyle/>
        <a:p>
          <a:endParaRPr lang="zh-CN" altLang="en-US"/>
        </a:p>
      </dgm:t>
    </dgm:pt>
    <dgm:pt modelId="{DDB765D6-014D-4C44-A8A4-C97A258D01C1}">
      <dgm:prSet/>
      <dgm:spPr/>
      <dgm:t>
        <a:bodyPr/>
        <a:lstStyle/>
        <a:p>
          <a:pPr rtl="0"/>
          <a:r>
            <a:rPr lang="zh-CN" b="1" dirty="0" smtClean="0"/>
            <a:t>比如邮箱超过容量以后自动将邮件拒收或者丢弃</a:t>
          </a:r>
          <a:endParaRPr lang="zh-CN" dirty="0"/>
        </a:p>
      </dgm:t>
    </dgm:pt>
    <dgm:pt modelId="{8C5C4822-6B00-4526-938C-289FEC513FFF}" type="parTrans" cxnId="{FD756944-960A-4337-BEEB-F0D1F0B01E80}">
      <dgm:prSet/>
      <dgm:spPr/>
      <dgm:t>
        <a:bodyPr/>
        <a:lstStyle/>
        <a:p>
          <a:endParaRPr lang="zh-CN" altLang="en-US"/>
        </a:p>
      </dgm:t>
    </dgm:pt>
    <dgm:pt modelId="{ABBBDB67-A373-4967-B881-C6E6CD1A0763}" type="sibTrans" cxnId="{FD756944-960A-4337-BEEB-F0D1F0B01E80}">
      <dgm:prSet/>
      <dgm:spPr/>
      <dgm:t>
        <a:bodyPr/>
        <a:lstStyle/>
        <a:p>
          <a:endParaRPr lang="zh-CN" altLang="en-US"/>
        </a:p>
      </dgm:t>
    </dgm:pt>
    <dgm:pt modelId="{BB48A3F9-07EA-4D38-88BA-166B7DFD19F1}">
      <dgm:prSet/>
      <dgm:spPr/>
      <dgm:t>
        <a:bodyPr/>
        <a:lstStyle/>
        <a:p>
          <a:pPr rtl="0"/>
          <a:r>
            <a:rPr lang="en-US" b="1" smtClean="0"/>
            <a:t>zeroMQ</a:t>
          </a:r>
          <a:r>
            <a:rPr lang="zh-CN" b="1" smtClean="0"/>
            <a:t>配置</a:t>
          </a:r>
          <a:r>
            <a:rPr lang="en-US" b="1" smtClean="0"/>
            <a:t>HWM</a:t>
          </a:r>
          <a:endParaRPr lang="zh-CN"/>
        </a:p>
      </dgm:t>
    </dgm:pt>
    <dgm:pt modelId="{FF07FA4C-0BD4-4F54-BCE9-B9E4C6E603B5}" type="parTrans" cxnId="{2C8EE9E5-8F5A-4DF3-95F7-F9D597F67E07}">
      <dgm:prSet/>
      <dgm:spPr/>
      <dgm:t>
        <a:bodyPr/>
        <a:lstStyle/>
        <a:p>
          <a:endParaRPr lang="zh-CN" altLang="en-US"/>
        </a:p>
      </dgm:t>
    </dgm:pt>
    <dgm:pt modelId="{9A35FB05-16F6-4E1F-B85D-9732910C3D84}" type="sibTrans" cxnId="{2C8EE9E5-8F5A-4DF3-95F7-F9D597F67E07}">
      <dgm:prSet/>
      <dgm:spPr/>
      <dgm:t>
        <a:bodyPr/>
        <a:lstStyle/>
        <a:p>
          <a:endParaRPr lang="zh-CN" altLang="en-US"/>
        </a:p>
      </dgm:t>
    </dgm:pt>
    <dgm:pt modelId="{78760476-73F3-4C89-AE2D-F8EDD37002DB}">
      <dgm:prSet/>
      <dgm:spPr/>
      <dgm:t>
        <a:bodyPr/>
        <a:lstStyle/>
        <a:p>
          <a:pPr rtl="0"/>
          <a:r>
            <a:rPr lang="en-US" b="1" smtClean="0"/>
            <a:t>Punish slow subscribers with disconnect</a:t>
          </a:r>
          <a:endParaRPr lang="zh-CN"/>
        </a:p>
      </dgm:t>
    </dgm:pt>
    <dgm:pt modelId="{C118549B-F788-4572-BD87-184423A02C91}" type="parTrans" cxnId="{DD832DE0-C49D-4CF1-93C8-89687B644AFF}">
      <dgm:prSet/>
      <dgm:spPr/>
      <dgm:t>
        <a:bodyPr/>
        <a:lstStyle/>
        <a:p>
          <a:endParaRPr lang="zh-CN" altLang="en-US"/>
        </a:p>
      </dgm:t>
    </dgm:pt>
    <dgm:pt modelId="{DD75BB9D-0A74-4848-9B98-74799E1FE9DD}" type="sibTrans" cxnId="{DD832DE0-C49D-4CF1-93C8-89687B644AFF}">
      <dgm:prSet/>
      <dgm:spPr/>
      <dgm:t>
        <a:bodyPr/>
        <a:lstStyle/>
        <a:p>
          <a:endParaRPr lang="zh-CN" altLang="en-US"/>
        </a:p>
      </dgm:t>
    </dgm:pt>
    <dgm:pt modelId="{21CCFA90-F5DC-4067-8D10-82ADAB78AC8E}">
      <dgm:prSet/>
      <dgm:spPr/>
      <dgm:t>
        <a:bodyPr/>
        <a:lstStyle/>
        <a:p>
          <a:pPr rtl="0"/>
          <a:r>
            <a:rPr lang="zh-CN" b="1" smtClean="0"/>
            <a:t>比如长时间不登录邮箱的话，帐号会被停用</a:t>
          </a:r>
          <a:endParaRPr lang="zh-CN"/>
        </a:p>
      </dgm:t>
    </dgm:pt>
    <dgm:pt modelId="{C9580F9C-B129-44C2-80E7-52EF7246985D}" type="parTrans" cxnId="{89F4E947-C82E-46F9-A8E3-1358871A5061}">
      <dgm:prSet/>
      <dgm:spPr/>
      <dgm:t>
        <a:bodyPr/>
        <a:lstStyle/>
        <a:p>
          <a:endParaRPr lang="zh-CN" altLang="en-US"/>
        </a:p>
      </dgm:t>
    </dgm:pt>
    <dgm:pt modelId="{CAB76E83-30ED-4E0F-B39A-361652CCBFC7}" type="sibTrans" cxnId="{89F4E947-C82E-46F9-A8E3-1358871A5061}">
      <dgm:prSet/>
      <dgm:spPr/>
      <dgm:t>
        <a:bodyPr/>
        <a:lstStyle/>
        <a:p>
          <a:endParaRPr lang="zh-CN" altLang="en-US"/>
        </a:p>
      </dgm:t>
    </dgm:pt>
    <dgm:pt modelId="{A82F4707-377A-40AF-880B-1713D10D43AC}">
      <dgm:prSet/>
      <dgm:spPr/>
      <dgm:t>
        <a:bodyPr/>
        <a:lstStyle/>
        <a:p>
          <a:pPr rtl="0"/>
          <a:r>
            <a:rPr lang="en-US" b="1" smtClean="0"/>
            <a:t>ZeroMQ</a:t>
          </a:r>
          <a:r>
            <a:rPr lang="zh-CN" b="1" smtClean="0"/>
            <a:t>不支持这种方式</a:t>
          </a:r>
          <a:endParaRPr lang="zh-CN"/>
        </a:p>
      </dgm:t>
    </dgm:pt>
    <dgm:pt modelId="{DD7AF356-337A-4326-AAF7-8419043E2B87}" type="parTrans" cxnId="{C7D42032-BBF7-48CA-AE23-410F2F0B223C}">
      <dgm:prSet/>
      <dgm:spPr/>
      <dgm:t>
        <a:bodyPr/>
        <a:lstStyle/>
        <a:p>
          <a:endParaRPr lang="zh-CN" altLang="en-US"/>
        </a:p>
      </dgm:t>
    </dgm:pt>
    <dgm:pt modelId="{8D77D0BB-746E-44F6-8B2A-01ED21518E15}" type="sibTrans" cxnId="{C7D42032-BBF7-48CA-AE23-410F2F0B223C}">
      <dgm:prSet/>
      <dgm:spPr/>
      <dgm:t>
        <a:bodyPr/>
        <a:lstStyle/>
        <a:p>
          <a:endParaRPr lang="zh-CN" altLang="en-US"/>
        </a:p>
      </dgm:t>
    </dgm:pt>
    <dgm:pt modelId="{FFD78CD7-855F-4EA2-8CE4-AD9A05235244}" type="pres">
      <dgm:prSet presAssocID="{96C1882E-BAA5-41A8-84F5-EFB676A1A069}" presName="Name0" presStyleCnt="0">
        <dgm:presLayoutVars>
          <dgm:dir/>
          <dgm:animLvl val="lvl"/>
          <dgm:resizeHandles val="exact"/>
        </dgm:presLayoutVars>
      </dgm:prSet>
      <dgm:spPr/>
      <dgm:t>
        <a:bodyPr/>
        <a:lstStyle/>
        <a:p>
          <a:endParaRPr lang="zh-CN" altLang="en-US"/>
        </a:p>
      </dgm:t>
    </dgm:pt>
    <dgm:pt modelId="{5E87D23C-CD59-4298-B4F9-1D1D9A28C1F9}" type="pres">
      <dgm:prSet presAssocID="{2FEF20DB-06D7-4A5B-AB08-A2C63E3BA944}" presName="linNode" presStyleCnt="0"/>
      <dgm:spPr/>
    </dgm:pt>
    <dgm:pt modelId="{3488565F-9537-451C-97B9-B52B2C8C3CD1}" type="pres">
      <dgm:prSet presAssocID="{2FEF20DB-06D7-4A5B-AB08-A2C63E3BA944}" presName="parTx" presStyleLbl="revTx" presStyleIdx="0" presStyleCnt="4">
        <dgm:presLayoutVars>
          <dgm:chMax val="1"/>
          <dgm:bulletEnabled val="1"/>
        </dgm:presLayoutVars>
      </dgm:prSet>
      <dgm:spPr/>
      <dgm:t>
        <a:bodyPr/>
        <a:lstStyle/>
        <a:p>
          <a:endParaRPr lang="zh-CN" altLang="en-US"/>
        </a:p>
      </dgm:t>
    </dgm:pt>
    <dgm:pt modelId="{16216679-E400-4E3C-A970-90EFD3FD0107}" type="pres">
      <dgm:prSet presAssocID="{2FEF20DB-06D7-4A5B-AB08-A2C63E3BA944}" presName="bracket" presStyleLbl="parChTrans1D1" presStyleIdx="0" presStyleCnt="4"/>
      <dgm:spPr/>
    </dgm:pt>
    <dgm:pt modelId="{14BC5450-3A59-4427-B94C-DE42B086AF17}" type="pres">
      <dgm:prSet presAssocID="{2FEF20DB-06D7-4A5B-AB08-A2C63E3BA944}" presName="spH" presStyleCnt="0"/>
      <dgm:spPr/>
    </dgm:pt>
    <dgm:pt modelId="{96AC8D9B-329B-4BEE-88D0-2FD53E61E8A5}" type="pres">
      <dgm:prSet presAssocID="{2FEF20DB-06D7-4A5B-AB08-A2C63E3BA944}" presName="desTx" presStyleLbl="node1" presStyleIdx="0" presStyleCnt="4">
        <dgm:presLayoutVars>
          <dgm:bulletEnabled val="1"/>
        </dgm:presLayoutVars>
      </dgm:prSet>
      <dgm:spPr/>
      <dgm:t>
        <a:bodyPr/>
        <a:lstStyle/>
        <a:p>
          <a:endParaRPr lang="zh-CN" altLang="en-US"/>
        </a:p>
      </dgm:t>
    </dgm:pt>
    <dgm:pt modelId="{AE2825CD-8886-43E1-B067-05451E46990D}" type="pres">
      <dgm:prSet presAssocID="{96591F64-068E-4384-87B1-6F995FE0503C}" presName="spV" presStyleCnt="0"/>
      <dgm:spPr/>
    </dgm:pt>
    <dgm:pt modelId="{1D2D71F1-40B3-4DB4-B57F-CC7BCA5CF6B4}" type="pres">
      <dgm:prSet presAssocID="{579F4526-10AB-4808-BBFE-95A37DC4BD55}" presName="linNode" presStyleCnt="0"/>
      <dgm:spPr/>
    </dgm:pt>
    <dgm:pt modelId="{02D11CCA-5B5B-4A9D-83F7-8DF2274E7753}" type="pres">
      <dgm:prSet presAssocID="{579F4526-10AB-4808-BBFE-95A37DC4BD55}" presName="parTx" presStyleLbl="revTx" presStyleIdx="1" presStyleCnt="4">
        <dgm:presLayoutVars>
          <dgm:chMax val="1"/>
          <dgm:bulletEnabled val="1"/>
        </dgm:presLayoutVars>
      </dgm:prSet>
      <dgm:spPr/>
      <dgm:t>
        <a:bodyPr/>
        <a:lstStyle/>
        <a:p>
          <a:endParaRPr lang="zh-CN" altLang="en-US"/>
        </a:p>
      </dgm:t>
    </dgm:pt>
    <dgm:pt modelId="{3D9481DC-DC94-4F37-86B8-B29A504DF35A}" type="pres">
      <dgm:prSet presAssocID="{579F4526-10AB-4808-BBFE-95A37DC4BD55}" presName="bracket" presStyleLbl="parChTrans1D1" presStyleIdx="1" presStyleCnt="4"/>
      <dgm:spPr/>
    </dgm:pt>
    <dgm:pt modelId="{2E222A18-58FC-43B2-8257-456E9E752ECF}" type="pres">
      <dgm:prSet presAssocID="{579F4526-10AB-4808-BBFE-95A37DC4BD55}" presName="spH" presStyleCnt="0"/>
      <dgm:spPr/>
    </dgm:pt>
    <dgm:pt modelId="{F7BA9F67-2AFF-4F6B-B3F7-5CB1869D605E}" type="pres">
      <dgm:prSet presAssocID="{579F4526-10AB-4808-BBFE-95A37DC4BD55}" presName="desTx" presStyleLbl="node1" presStyleIdx="1" presStyleCnt="4">
        <dgm:presLayoutVars>
          <dgm:bulletEnabled val="1"/>
        </dgm:presLayoutVars>
      </dgm:prSet>
      <dgm:spPr/>
      <dgm:t>
        <a:bodyPr/>
        <a:lstStyle/>
        <a:p>
          <a:endParaRPr lang="zh-CN" altLang="en-US"/>
        </a:p>
      </dgm:t>
    </dgm:pt>
    <dgm:pt modelId="{75930F3A-EF15-42B4-A648-1760ECAF5C3C}" type="pres">
      <dgm:prSet presAssocID="{ECD2AD75-A88C-42B6-8FFE-DF33F5BE7182}" presName="spV" presStyleCnt="0"/>
      <dgm:spPr/>
    </dgm:pt>
    <dgm:pt modelId="{8746B099-7B99-4710-AFBC-B3BFA9D440AB}" type="pres">
      <dgm:prSet presAssocID="{C5031002-6BCD-43B3-AA03-BD9637F8B8F7}" presName="linNode" presStyleCnt="0"/>
      <dgm:spPr/>
    </dgm:pt>
    <dgm:pt modelId="{509A1259-DB31-4566-99AD-8A0905E2BB9B}" type="pres">
      <dgm:prSet presAssocID="{C5031002-6BCD-43B3-AA03-BD9637F8B8F7}" presName="parTx" presStyleLbl="revTx" presStyleIdx="2" presStyleCnt="4">
        <dgm:presLayoutVars>
          <dgm:chMax val="1"/>
          <dgm:bulletEnabled val="1"/>
        </dgm:presLayoutVars>
      </dgm:prSet>
      <dgm:spPr/>
      <dgm:t>
        <a:bodyPr/>
        <a:lstStyle/>
        <a:p>
          <a:endParaRPr lang="zh-CN" altLang="en-US"/>
        </a:p>
      </dgm:t>
    </dgm:pt>
    <dgm:pt modelId="{2E9D760F-CAF8-459C-9355-A4F6D7E5B7EA}" type="pres">
      <dgm:prSet presAssocID="{C5031002-6BCD-43B3-AA03-BD9637F8B8F7}" presName="bracket" presStyleLbl="parChTrans1D1" presStyleIdx="2" presStyleCnt="4"/>
      <dgm:spPr/>
    </dgm:pt>
    <dgm:pt modelId="{4704AF9B-36C4-44A0-895F-626EA40120C7}" type="pres">
      <dgm:prSet presAssocID="{C5031002-6BCD-43B3-AA03-BD9637F8B8F7}" presName="spH" presStyleCnt="0"/>
      <dgm:spPr/>
    </dgm:pt>
    <dgm:pt modelId="{048DFE32-E17D-4A9C-97F2-C27A1D03C69D}" type="pres">
      <dgm:prSet presAssocID="{C5031002-6BCD-43B3-AA03-BD9637F8B8F7}" presName="desTx" presStyleLbl="node1" presStyleIdx="2" presStyleCnt="4">
        <dgm:presLayoutVars>
          <dgm:bulletEnabled val="1"/>
        </dgm:presLayoutVars>
      </dgm:prSet>
      <dgm:spPr/>
      <dgm:t>
        <a:bodyPr/>
        <a:lstStyle/>
        <a:p>
          <a:endParaRPr lang="zh-CN" altLang="en-US"/>
        </a:p>
      </dgm:t>
    </dgm:pt>
    <dgm:pt modelId="{5B133357-77D3-408B-B8FA-4DE9056FDA9A}" type="pres">
      <dgm:prSet presAssocID="{D9A65ED4-5E67-46EC-A901-204519853B3E}" presName="spV" presStyleCnt="0"/>
      <dgm:spPr/>
    </dgm:pt>
    <dgm:pt modelId="{51F5ACC5-8DBB-4CE3-B291-75251A4AF0BB}" type="pres">
      <dgm:prSet presAssocID="{78760476-73F3-4C89-AE2D-F8EDD37002DB}" presName="linNode" presStyleCnt="0"/>
      <dgm:spPr/>
    </dgm:pt>
    <dgm:pt modelId="{A5F4C210-47C1-49D3-966F-7AEF721D66A3}" type="pres">
      <dgm:prSet presAssocID="{78760476-73F3-4C89-AE2D-F8EDD37002DB}" presName="parTx" presStyleLbl="revTx" presStyleIdx="3" presStyleCnt="4">
        <dgm:presLayoutVars>
          <dgm:chMax val="1"/>
          <dgm:bulletEnabled val="1"/>
        </dgm:presLayoutVars>
      </dgm:prSet>
      <dgm:spPr/>
      <dgm:t>
        <a:bodyPr/>
        <a:lstStyle/>
        <a:p>
          <a:endParaRPr lang="zh-CN" altLang="en-US"/>
        </a:p>
      </dgm:t>
    </dgm:pt>
    <dgm:pt modelId="{EF7CFD4B-70EA-4343-B083-AE618EC820B0}" type="pres">
      <dgm:prSet presAssocID="{78760476-73F3-4C89-AE2D-F8EDD37002DB}" presName="bracket" presStyleLbl="parChTrans1D1" presStyleIdx="3" presStyleCnt="4"/>
      <dgm:spPr/>
    </dgm:pt>
    <dgm:pt modelId="{16A89880-F5DE-4A01-8A88-FC970CBD6067}" type="pres">
      <dgm:prSet presAssocID="{78760476-73F3-4C89-AE2D-F8EDD37002DB}" presName="spH" presStyleCnt="0"/>
      <dgm:spPr/>
    </dgm:pt>
    <dgm:pt modelId="{415AE871-0FE2-404A-A2FB-9090DD0C94A0}" type="pres">
      <dgm:prSet presAssocID="{78760476-73F3-4C89-AE2D-F8EDD37002DB}" presName="desTx" presStyleLbl="node1" presStyleIdx="3" presStyleCnt="4">
        <dgm:presLayoutVars>
          <dgm:bulletEnabled val="1"/>
        </dgm:presLayoutVars>
      </dgm:prSet>
      <dgm:spPr/>
      <dgm:t>
        <a:bodyPr/>
        <a:lstStyle/>
        <a:p>
          <a:endParaRPr lang="zh-CN" altLang="en-US"/>
        </a:p>
      </dgm:t>
    </dgm:pt>
  </dgm:ptLst>
  <dgm:cxnLst>
    <dgm:cxn modelId="{6BE3D973-E3F0-4107-8762-5725FE1535ED}" type="presOf" srcId="{15DB68B1-921A-41B8-A963-CDB96E2B7C5D}" destId="{F7BA9F67-2AFF-4F6B-B3F7-5CB1869D605E}" srcOrd="0" destOrd="0" presId="urn:diagrams.loki3.com/BracketList+Icon"/>
    <dgm:cxn modelId="{F33DCFBC-3BDE-4BB0-B8CF-37BE10F12A59}" srcId="{96C1882E-BAA5-41A8-84F5-EFB676A1A069}" destId="{579F4526-10AB-4808-BBFE-95A37DC4BD55}" srcOrd="1" destOrd="0" parTransId="{39ED7FF3-E7CB-430D-AFCB-485B9F1CE55E}" sibTransId="{ECD2AD75-A88C-42B6-8FFE-DF33F5BE7182}"/>
    <dgm:cxn modelId="{EAF554C2-34E1-4EB4-B46A-3316E291AA42}" type="presOf" srcId="{A82F4707-377A-40AF-880B-1713D10D43AC}" destId="{415AE871-0FE2-404A-A2FB-9090DD0C94A0}" srcOrd="0" destOrd="1" presId="urn:diagrams.loki3.com/BracketList+Icon"/>
    <dgm:cxn modelId="{43A3B730-9840-4A62-9597-E21508B0A57D}" srcId="{2FEF20DB-06D7-4A5B-AB08-A2C63E3BA944}" destId="{F8B7DA9C-8246-40B1-AB94-041F770E624F}" srcOrd="0" destOrd="0" parTransId="{774DAE32-647E-480C-9A3C-E42C2450F8F4}" sibTransId="{BE55164A-F2FC-4781-BCCF-1E02160AD6E9}"/>
    <dgm:cxn modelId="{FD756944-960A-4337-BEEB-F0D1F0B01E80}" srcId="{C5031002-6BCD-43B3-AA03-BD9637F8B8F7}" destId="{DDB765D6-014D-4C44-A8A4-C97A258D01C1}" srcOrd="0" destOrd="0" parTransId="{8C5C4822-6B00-4526-938C-289FEC513FFF}" sibTransId="{ABBBDB67-A373-4967-B881-C6E6CD1A0763}"/>
    <dgm:cxn modelId="{C0F40591-4033-4C08-B7DF-2AEA17F7327C}" type="presOf" srcId="{96C1882E-BAA5-41A8-84F5-EFB676A1A069}" destId="{FFD78CD7-855F-4EA2-8CE4-AD9A05235244}" srcOrd="0" destOrd="0" presId="urn:diagrams.loki3.com/BracketList+Icon"/>
    <dgm:cxn modelId="{CB20C228-8684-4EB8-83B3-91350909C85B}" type="presOf" srcId="{C5031002-6BCD-43B3-AA03-BD9637F8B8F7}" destId="{509A1259-DB31-4566-99AD-8A0905E2BB9B}" srcOrd="0" destOrd="0" presId="urn:diagrams.loki3.com/BracketList+Icon"/>
    <dgm:cxn modelId="{2C8EE9E5-8F5A-4DF3-95F7-F9D597F67E07}" srcId="{C5031002-6BCD-43B3-AA03-BD9637F8B8F7}" destId="{BB48A3F9-07EA-4D38-88BA-166B7DFD19F1}" srcOrd="1" destOrd="0" parTransId="{FF07FA4C-0BD4-4F54-BCE9-B9E4C6E603B5}" sibTransId="{9A35FB05-16F6-4E1F-B85D-9732910C3D84}"/>
    <dgm:cxn modelId="{BAF66846-6AA7-4991-9CD0-95C4D3FB65AA}" type="presOf" srcId="{F8B7DA9C-8246-40B1-AB94-041F770E624F}" destId="{96AC8D9B-329B-4BEE-88D0-2FD53E61E8A5}" srcOrd="0" destOrd="0" presId="urn:diagrams.loki3.com/BracketList+Icon"/>
    <dgm:cxn modelId="{89F4E947-C82E-46F9-A8E3-1358871A5061}" srcId="{78760476-73F3-4C89-AE2D-F8EDD37002DB}" destId="{21CCFA90-F5DC-4067-8D10-82ADAB78AC8E}" srcOrd="0" destOrd="0" parTransId="{C9580F9C-B129-44C2-80E7-52EF7246985D}" sibTransId="{CAB76E83-30ED-4E0F-B39A-361652CCBFC7}"/>
    <dgm:cxn modelId="{6A08067E-2D07-4105-93A6-CC24E36C301F}" type="presOf" srcId="{579F4526-10AB-4808-BBFE-95A37DC4BD55}" destId="{02D11CCA-5B5B-4A9D-83F7-8DF2274E7753}" srcOrd="0" destOrd="0" presId="urn:diagrams.loki3.com/BracketList+Icon"/>
    <dgm:cxn modelId="{40AF6CA0-F10C-4B86-8A13-B77AD2AE7556}" srcId="{2FEF20DB-06D7-4A5B-AB08-A2C63E3BA944}" destId="{1FD58FFE-E723-451A-A4D5-039DBA1E5D6C}" srcOrd="1" destOrd="0" parTransId="{A4DE696D-E971-4242-BAE4-7FD413B0D697}" sibTransId="{04753215-824C-4CC1-937F-514356B7DA14}"/>
    <dgm:cxn modelId="{DD832DE0-C49D-4CF1-93C8-89687B644AFF}" srcId="{96C1882E-BAA5-41A8-84F5-EFB676A1A069}" destId="{78760476-73F3-4C89-AE2D-F8EDD37002DB}" srcOrd="3" destOrd="0" parTransId="{C118549B-F788-4572-BD87-184423A02C91}" sibTransId="{DD75BB9D-0A74-4848-9B98-74799E1FE9DD}"/>
    <dgm:cxn modelId="{39F20B4D-0108-4D40-8C17-05F4698A34B7}" type="presOf" srcId="{DDB765D6-014D-4C44-A8A4-C97A258D01C1}" destId="{048DFE32-E17D-4A9C-97F2-C27A1D03C69D}" srcOrd="0" destOrd="0" presId="urn:diagrams.loki3.com/BracketList+Icon"/>
    <dgm:cxn modelId="{02B42D04-600C-405F-BAFC-D53020DC24FC}" type="presOf" srcId="{2FEF20DB-06D7-4A5B-AB08-A2C63E3BA944}" destId="{3488565F-9537-451C-97B9-B52B2C8C3CD1}" srcOrd="0" destOrd="0" presId="urn:diagrams.loki3.com/BracketList+Icon"/>
    <dgm:cxn modelId="{55FECB66-7A8B-4BA7-B020-992F45653F16}" type="presOf" srcId="{21CCFA90-F5DC-4067-8D10-82ADAB78AC8E}" destId="{415AE871-0FE2-404A-A2FB-9090DD0C94A0}" srcOrd="0" destOrd="0" presId="urn:diagrams.loki3.com/BracketList+Icon"/>
    <dgm:cxn modelId="{C7D42032-BBF7-48CA-AE23-410F2F0B223C}" srcId="{78760476-73F3-4C89-AE2D-F8EDD37002DB}" destId="{A82F4707-377A-40AF-880B-1713D10D43AC}" srcOrd="1" destOrd="0" parTransId="{DD7AF356-337A-4326-AAF7-8419043E2B87}" sibTransId="{8D77D0BB-746E-44F6-8B2A-01ED21518E15}"/>
    <dgm:cxn modelId="{EE12CADE-DB7B-414A-9FDF-5266DD0D4AA6}" type="presOf" srcId="{1FD58FFE-E723-451A-A4D5-039DBA1E5D6C}" destId="{96AC8D9B-329B-4BEE-88D0-2FD53E61E8A5}" srcOrd="0" destOrd="1" presId="urn:diagrams.loki3.com/BracketList+Icon"/>
    <dgm:cxn modelId="{DDD06A99-EB0E-4DCF-AF11-4F9CEB05FC7A}" type="presOf" srcId="{78760476-73F3-4C89-AE2D-F8EDD37002DB}" destId="{A5F4C210-47C1-49D3-966F-7AEF721D66A3}" srcOrd="0" destOrd="0" presId="urn:diagrams.loki3.com/BracketList+Icon"/>
    <dgm:cxn modelId="{C7CFD496-59A6-4D2B-9E32-77ABCAE59AEC}" srcId="{96C1882E-BAA5-41A8-84F5-EFB676A1A069}" destId="{2FEF20DB-06D7-4A5B-AB08-A2C63E3BA944}" srcOrd="0" destOrd="0" parTransId="{59BFA976-AE6C-43E4-9665-10BAFFB0A60A}" sibTransId="{96591F64-068E-4384-87B1-6F995FE0503C}"/>
    <dgm:cxn modelId="{894BC021-5C8F-4F3A-9903-04B5B182CBB6}" type="presOf" srcId="{BB48A3F9-07EA-4D38-88BA-166B7DFD19F1}" destId="{048DFE32-E17D-4A9C-97F2-C27A1D03C69D}" srcOrd="0" destOrd="1" presId="urn:diagrams.loki3.com/BracketList+Icon"/>
    <dgm:cxn modelId="{94C4CAAB-94AC-4D9E-951A-E3C7019C1A1F}" srcId="{96C1882E-BAA5-41A8-84F5-EFB676A1A069}" destId="{C5031002-6BCD-43B3-AA03-BD9637F8B8F7}" srcOrd="2" destOrd="0" parTransId="{285A0217-E8F4-406C-8AE0-6E175386FFF9}" sibTransId="{D9A65ED4-5E67-46EC-A901-204519853B3E}"/>
    <dgm:cxn modelId="{86A39137-022D-495D-A240-5FB0C1952F87}" srcId="{579F4526-10AB-4808-BBFE-95A37DC4BD55}" destId="{15DB68B1-921A-41B8-A963-CDB96E2B7C5D}" srcOrd="0" destOrd="0" parTransId="{34AF116D-CC42-4211-87DE-413147F6B0AA}" sibTransId="{DCE24DC8-8D14-45BE-8A7B-26AF1515A0DB}"/>
    <dgm:cxn modelId="{EC1AC5B6-B50F-47B3-914C-49E3CED3B0A0}" type="presParOf" srcId="{FFD78CD7-855F-4EA2-8CE4-AD9A05235244}" destId="{5E87D23C-CD59-4298-B4F9-1D1D9A28C1F9}" srcOrd="0" destOrd="0" presId="urn:diagrams.loki3.com/BracketList+Icon"/>
    <dgm:cxn modelId="{F64BDAAF-0BDC-4265-9725-98DC3B0B83EB}" type="presParOf" srcId="{5E87D23C-CD59-4298-B4F9-1D1D9A28C1F9}" destId="{3488565F-9537-451C-97B9-B52B2C8C3CD1}" srcOrd="0" destOrd="0" presId="urn:diagrams.loki3.com/BracketList+Icon"/>
    <dgm:cxn modelId="{93570104-E3AE-4347-B57A-DCFE7DAE5F0F}" type="presParOf" srcId="{5E87D23C-CD59-4298-B4F9-1D1D9A28C1F9}" destId="{16216679-E400-4E3C-A970-90EFD3FD0107}" srcOrd="1" destOrd="0" presId="urn:diagrams.loki3.com/BracketList+Icon"/>
    <dgm:cxn modelId="{1052346F-F771-4B22-9AFE-0B0C9B9B4E1E}" type="presParOf" srcId="{5E87D23C-CD59-4298-B4F9-1D1D9A28C1F9}" destId="{14BC5450-3A59-4427-B94C-DE42B086AF17}" srcOrd="2" destOrd="0" presId="urn:diagrams.loki3.com/BracketList+Icon"/>
    <dgm:cxn modelId="{99B0C6AD-FB4A-488D-81CD-C120BDE80702}" type="presParOf" srcId="{5E87D23C-CD59-4298-B4F9-1D1D9A28C1F9}" destId="{96AC8D9B-329B-4BEE-88D0-2FD53E61E8A5}" srcOrd="3" destOrd="0" presId="urn:diagrams.loki3.com/BracketList+Icon"/>
    <dgm:cxn modelId="{26D14906-91F1-4A22-8525-DFF33F2ABCFE}" type="presParOf" srcId="{FFD78CD7-855F-4EA2-8CE4-AD9A05235244}" destId="{AE2825CD-8886-43E1-B067-05451E46990D}" srcOrd="1" destOrd="0" presId="urn:diagrams.loki3.com/BracketList+Icon"/>
    <dgm:cxn modelId="{BADDA870-2831-4E8F-B1F5-F4CB660A9821}" type="presParOf" srcId="{FFD78CD7-855F-4EA2-8CE4-AD9A05235244}" destId="{1D2D71F1-40B3-4DB4-B57F-CC7BCA5CF6B4}" srcOrd="2" destOrd="0" presId="urn:diagrams.loki3.com/BracketList+Icon"/>
    <dgm:cxn modelId="{FDE45532-E750-4419-99EC-1D736F862F15}" type="presParOf" srcId="{1D2D71F1-40B3-4DB4-B57F-CC7BCA5CF6B4}" destId="{02D11CCA-5B5B-4A9D-83F7-8DF2274E7753}" srcOrd="0" destOrd="0" presId="urn:diagrams.loki3.com/BracketList+Icon"/>
    <dgm:cxn modelId="{FFBE0DC5-524D-4E62-BD91-4234F2C66D9E}" type="presParOf" srcId="{1D2D71F1-40B3-4DB4-B57F-CC7BCA5CF6B4}" destId="{3D9481DC-DC94-4F37-86B8-B29A504DF35A}" srcOrd="1" destOrd="0" presId="urn:diagrams.loki3.com/BracketList+Icon"/>
    <dgm:cxn modelId="{05F7870B-1BA3-4EF9-A7C1-E9C9DAE940DB}" type="presParOf" srcId="{1D2D71F1-40B3-4DB4-B57F-CC7BCA5CF6B4}" destId="{2E222A18-58FC-43B2-8257-456E9E752ECF}" srcOrd="2" destOrd="0" presId="urn:diagrams.loki3.com/BracketList+Icon"/>
    <dgm:cxn modelId="{0E15D9F6-8310-4147-A7C6-A7E6A03B1CB3}" type="presParOf" srcId="{1D2D71F1-40B3-4DB4-B57F-CC7BCA5CF6B4}" destId="{F7BA9F67-2AFF-4F6B-B3F7-5CB1869D605E}" srcOrd="3" destOrd="0" presId="urn:diagrams.loki3.com/BracketList+Icon"/>
    <dgm:cxn modelId="{FE0AFFA2-6452-48AB-9E92-09178E65E2A5}" type="presParOf" srcId="{FFD78CD7-855F-4EA2-8CE4-AD9A05235244}" destId="{75930F3A-EF15-42B4-A648-1760ECAF5C3C}" srcOrd="3" destOrd="0" presId="urn:diagrams.loki3.com/BracketList+Icon"/>
    <dgm:cxn modelId="{DDAF113D-1EB0-4922-9D89-F0A662D5BE21}" type="presParOf" srcId="{FFD78CD7-855F-4EA2-8CE4-AD9A05235244}" destId="{8746B099-7B99-4710-AFBC-B3BFA9D440AB}" srcOrd="4" destOrd="0" presId="urn:diagrams.loki3.com/BracketList+Icon"/>
    <dgm:cxn modelId="{31C50D5E-1083-431E-87F6-5FF6E0FBE4D5}" type="presParOf" srcId="{8746B099-7B99-4710-AFBC-B3BFA9D440AB}" destId="{509A1259-DB31-4566-99AD-8A0905E2BB9B}" srcOrd="0" destOrd="0" presId="urn:diagrams.loki3.com/BracketList+Icon"/>
    <dgm:cxn modelId="{96EE9E41-7974-4FE7-9E39-C5EA25350614}" type="presParOf" srcId="{8746B099-7B99-4710-AFBC-B3BFA9D440AB}" destId="{2E9D760F-CAF8-459C-9355-A4F6D7E5B7EA}" srcOrd="1" destOrd="0" presId="urn:diagrams.loki3.com/BracketList+Icon"/>
    <dgm:cxn modelId="{FEE2878D-C1AD-4F6B-BA44-E5A6EF24BB85}" type="presParOf" srcId="{8746B099-7B99-4710-AFBC-B3BFA9D440AB}" destId="{4704AF9B-36C4-44A0-895F-626EA40120C7}" srcOrd="2" destOrd="0" presId="urn:diagrams.loki3.com/BracketList+Icon"/>
    <dgm:cxn modelId="{41C7626F-2DE1-48FD-A212-D2BF4908C3CD}" type="presParOf" srcId="{8746B099-7B99-4710-AFBC-B3BFA9D440AB}" destId="{048DFE32-E17D-4A9C-97F2-C27A1D03C69D}" srcOrd="3" destOrd="0" presId="urn:diagrams.loki3.com/BracketList+Icon"/>
    <dgm:cxn modelId="{208574A7-E0FC-43C0-993A-16EAFDED78AB}" type="presParOf" srcId="{FFD78CD7-855F-4EA2-8CE4-AD9A05235244}" destId="{5B133357-77D3-408B-B8FA-4DE9056FDA9A}" srcOrd="5" destOrd="0" presId="urn:diagrams.loki3.com/BracketList+Icon"/>
    <dgm:cxn modelId="{7577D8F3-A5EC-49AD-B907-AAC7BC3553FD}" type="presParOf" srcId="{FFD78CD7-855F-4EA2-8CE4-AD9A05235244}" destId="{51F5ACC5-8DBB-4CE3-B291-75251A4AF0BB}" srcOrd="6" destOrd="0" presId="urn:diagrams.loki3.com/BracketList+Icon"/>
    <dgm:cxn modelId="{9D2BC8A8-C659-4941-91CC-47FCBA991994}" type="presParOf" srcId="{51F5ACC5-8DBB-4CE3-B291-75251A4AF0BB}" destId="{A5F4C210-47C1-49D3-966F-7AEF721D66A3}" srcOrd="0" destOrd="0" presId="urn:diagrams.loki3.com/BracketList+Icon"/>
    <dgm:cxn modelId="{0F00E093-4943-404F-8A5F-50BA98B9921A}" type="presParOf" srcId="{51F5ACC5-8DBB-4CE3-B291-75251A4AF0BB}" destId="{EF7CFD4B-70EA-4343-B083-AE618EC820B0}" srcOrd="1" destOrd="0" presId="urn:diagrams.loki3.com/BracketList+Icon"/>
    <dgm:cxn modelId="{ADA3293E-FBCC-44C5-979F-A44AF5213E70}" type="presParOf" srcId="{51F5ACC5-8DBB-4CE3-B291-75251A4AF0BB}" destId="{16A89880-F5DE-4A01-8A88-FC970CBD6067}" srcOrd="2" destOrd="0" presId="urn:diagrams.loki3.com/BracketList+Icon"/>
    <dgm:cxn modelId="{2E154A8B-F6E4-4FDD-8D9E-690D16D59422}" type="presParOf" srcId="{51F5ACC5-8DBB-4CE3-B291-75251A4AF0BB}" destId="{415AE871-0FE2-404A-A2FB-9090DD0C94A0}"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DEE358-B678-44DB-A126-7B77013B6A0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46C14987-84D8-4E8D-B1D8-7EFC26E138FE}">
      <dgm:prSet/>
      <dgm:spPr/>
      <dgm:t>
        <a:bodyPr/>
        <a:lstStyle/>
        <a:p>
          <a:pPr rtl="0"/>
          <a:r>
            <a:rPr kumimoji="1" lang="en-US" smtClean="0"/>
            <a:t>Request-Reply</a:t>
          </a:r>
          <a:r>
            <a:rPr kumimoji="1" lang="zh-CN" smtClean="0"/>
            <a:t>是一种步调一致的同步请求应答模式，发送</a:t>
          </a:r>
          <a:r>
            <a:rPr kumimoji="1" lang="en-US" smtClean="0"/>
            <a:t>request</a:t>
          </a:r>
          <a:r>
            <a:rPr kumimoji="1" lang="zh-CN" smtClean="0"/>
            <a:t>之后必须等待</a:t>
          </a:r>
          <a:r>
            <a:rPr kumimoji="1" lang="en-US" smtClean="0"/>
            <a:t>reply</a:t>
          </a:r>
          <a:r>
            <a:rPr kumimoji="1" lang="zh-CN" smtClean="0"/>
            <a:t>才能继续发送请求</a:t>
          </a:r>
          <a:endParaRPr lang="zh-CN"/>
        </a:p>
      </dgm:t>
    </dgm:pt>
    <dgm:pt modelId="{ECF6412B-430D-4A62-B29D-BE009E8D3581}" type="parTrans" cxnId="{6ED1D6DD-6585-43A8-9B43-C2ABD84DFBD8}">
      <dgm:prSet/>
      <dgm:spPr/>
      <dgm:t>
        <a:bodyPr/>
        <a:lstStyle/>
        <a:p>
          <a:endParaRPr lang="zh-CN" altLang="en-US"/>
        </a:p>
      </dgm:t>
    </dgm:pt>
    <dgm:pt modelId="{E1C6278E-08D9-4A9F-8638-ACD4A56B2409}" type="sibTrans" cxnId="{6ED1D6DD-6585-43A8-9B43-C2ABD84DFBD8}">
      <dgm:prSet/>
      <dgm:spPr/>
      <dgm:t>
        <a:bodyPr/>
        <a:lstStyle/>
        <a:p>
          <a:endParaRPr lang="zh-CN" altLang="en-US"/>
        </a:p>
      </dgm:t>
    </dgm:pt>
    <dgm:pt modelId="{50DD6047-1FA7-4CD2-B9B7-FC4A33B2494E}" type="pres">
      <dgm:prSet presAssocID="{92DEE358-B678-44DB-A126-7B77013B6A0B}" presName="linear" presStyleCnt="0">
        <dgm:presLayoutVars>
          <dgm:animLvl val="lvl"/>
          <dgm:resizeHandles val="exact"/>
        </dgm:presLayoutVars>
      </dgm:prSet>
      <dgm:spPr/>
      <dgm:t>
        <a:bodyPr/>
        <a:lstStyle/>
        <a:p>
          <a:endParaRPr lang="zh-CN" altLang="en-US"/>
        </a:p>
      </dgm:t>
    </dgm:pt>
    <dgm:pt modelId="{1FEC25BF-C29E-465A-A8AF-9C170CD32C9E}" type="pres">
      <dgm:prSet presAssocID="{46C14987-84D8-4E8D-B1D8-7EFC26E138FE}" presName="parentText" presStyleLbl="node1" presStyleIdx="0" presStyleCnt="1">
        <dgm:presLayoutVars>
          <dgm:chMax val="0"/>
          <dgm:bulletEnabled val="1"/>
        </dgm:presLayoutVars>
      </dgm:prSet>
      <dgm:spPr/>
      <dgm:t>
        <a:bodyPr/>
        <a:lstStyle/>
        <a:p>
          <a:endParaRPr lang="zh-CN" altLang="en-US"/>
        </a:p>
      </dgm:t>
    </dgm:pt>
  </dgm:ptLst>
  <dgm:cxnLst>
    <dgm:cxn modelId="{6ED1D6DD-6585-43A8-9B43-C2ABD84DFBD8}" srcId="{92DEE358-B678-44DB-A126-7B77013B6A0B}" destId="{46C14987-84D8-4E8D-B1D8-7EFC26E138FE}" srcOrd="0" destOrd="0" parTransId="{ECF6412B-430D-4A62-B29D-BE009E8D3581}" sibTransId="{E1C6278E-08D9-4A9F-8638-ACD4A56B2409}"/>
    <dgm:cxn modelId="{3FEDAC66-C809-4928-9002-5169FE4317EE}" type="presOf" srcId="{92DEE358-B678-44DB-A126-7B77013B6A0B}" destId="{50DD6047-1FA7-4CD2-B9B7-FC4A33B2494E}" srcOrd="0" destOrd="0" presId="urn:microsoft.com/office/officeart/2005/8/layout/vList2"/>
    <dgm:cxn modelId="{C0812579-60D7-42A6-AEEA-63EBBE5A4943}" type="presOf" srcId="{46C14987-84D8-4E8D-B1D8-7EFC26E138FE}" destId="{1FEC25BF-C29E-465A-A8AF-9C170CD32C9E}" srcOrd="0" destOrd="0" presId="urn:microsoft.com/office/officeart/2005/8/layout/vList2"/>
    <dgm:cxn modelId="{224DA5FE-0996-4EF3-9AD1-3DB2BE1E2F5C}" type="presParOf" srcId="{50DD6047-1FA7-4CD2-B9B7-FC4A33B2494E}" destId="{1FEC25BF-C29E-465A-A8AF-9C170CD32C9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E50285E-FD73-4918-95A9-EBE322A3108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EAC02FA-E8A2-4CD0-B34B-60DA4BBCA32F}">
      <dgm:prSet/>
      <dgm:spPr/>
      <dgm:t>
        <a:bodyPr/>
        <a:lstStyle/>
        <a:p>
          <a:pPr rtl="0"/>
          <a:r>
            <a:rPr lang="zh-CN" smtClean="0"/>
            <a:t>当</a:t>
          </a:r>
          <a:r>
            <a:rPr lang="en-US" smtClean="0"/>
            <a:t>subscriber</a:t>
          </a:r>
          <a:r>
            <a:rPr lang="zh-CN" smtClean="0"/>
            <a:t>检测到自己运行太慢以后，就自动退出（自杀）</a:t>
          </a:r>
          <a:endParaRPr lang="zh-CN"/>
        </a:p>
      </dgm:t>
    </dgm:pt>
    <dgm:pt modelId="{F2936B41-6D99-4A2D-AFD7-73DC32695D56}" type="parTrans" cxnId="{255FFA15-B76E-487B-89BE-8412229F21F4}">
      <dgm:prSet/>
      <dgm:spPr/>
      <dgm:t>
        <a:bodyPr/>
        <a:lstStyle/>
        <a:p>
          <a:endParaRPr lang="zh-CN" altLang="en-US"/>
        </a:p>
      </dgm:t>
    </dgm:pt>
    <dgm:pt modelId="{D5A019EB-8926-43A7-98C9-3C3D404181C4}" type="sibTrans" cxnId="{255FFA15-B76E-487B-89BE-8412229F21F4}">
      <dgm:prSet/>
      <dgm:spPr/>
      <dgm:t>
        <a:bodyPr/>
        <a:lstStyle/>
        <a:p>
          <a:endParaRPr lang="zh-CN" altLang="en-US"/>
        </a:p>
      </dgm:t>
    </dgm:pt>
    <dgm:pt modelId="{F77DD069-C92F-4C5B-BEBB-8CD4E46F153F}">
      <dgm:prSet/>
      <dgm:spPr/>
      <dgm:t>
        <a:bodyPr/>
        <a:lstStyle/>
        <a:p>
          <a:pPr rtl="0"/>
          <a:r>
            <a:rPr lang="zh-CN" dirty="0" smtClean="0"/>
            <a:t>检测</a:t>
          </a:r>
          <a:r>
            <a:rPr lang="en-US" dirty="0" smtClean="0"/>
            <a:t>subscriber</a:t>
          </a:r>
          <a:r>
            <a:rPr lang="zh-CN" dirty="0" smtClean="0"/>
            <a:t>运行太慢</a:t>
          </a:r>
          <a:r>
            <a:rPr lang="zh-CN" altLang="en-US" dirty="0" smtClean="0"/>
            <a:t>的方案</a:t>
          </a:r>
          <a:endParaRPr lang="zh-CN" dirty="0"/>
        </a:p>
      </dgm:t>
    </dgm:pt>
    <dgm:pt modelId="{1EB278DF-C15A-4751-AACB-902A3254584C}" type="parTrans" cxnId="{FCA20638-6715-4AD6-AF76-669A3D4125ED}">
      <dgm:prSet/>
      <dgm:spPr/>
      <dgm:t>
        <a:bodyPr/>
        <a:lstStyle/>
        <a:p>
          <a:endParaRPr lang="zh-CN" altLang="en-US"/>
        </a:p>
      </dgm:t>
    </dgm:pt>
    <dgm:pt modelId="{2B1476C0-CB70-4917-B227-FC4E80059FB7}" type="sibTrans" cxnId="{FCA20638-6715-4AD6-AF76-669A3D4125ED}">
      <dgm:prSet/>
      <dgm:spPr/>
      <dgm:t>
        <a:bodyPr/>
        <a:lstStyle/>
        <a:p>
          <a:endParaRPr lang="zh-CN" altLang="en-US"/>
        </a:p>
      </dgm:t>
    </dgm:pt>
    <dgm:pt modelId="{1604D836-C02E-4219-B84C-C43B54F9C197}">
      <dgm:prSet/>
      <dgm:spPr/>
      <dgm:t>
        <a:bodyPr/>
        <a:lstStyle/>
        <a:p>
          <a:pPr rtl="0"/>
          <a:r>
            <a:rPr lang="en-US" dirty="0" smtClean="0"/>
            <a:t>Publisher</a:t>
          </a:r>
          <a:r>
            <a:rPr lang="zh-CN" dirty="0" smtClean="0"/>
            <a:t>对消息使用序列号，并且</a:t>
          </a:r>
          <a:r>
            <a:rPr lang="en-US" dirty="0" smtClean="0"/>
            <a:t>publisher</a:t>
          </a:r>
          <a:r>
            <a:rPr lang="zh-CN" dirty="0" smtClean="0"/>
            <a:t>配置</a:t>
          </a:r>
          <a:r>
            <a:rPr lang="en-US" dirty="0" smtClean="0"/>
            <a:t>HWM</a:t>
          </a:r>
          <a:r>
            <a:rPr lang="zh-CN" dirty="0" smtClean="0"/>
            <a:t>，当</a:t>
          </a:r>
          <a:r>
            <a:rPr lang="en-US" dirty="0" smtClean="0"/>
            <a:t>subscriber</a:t>
          </a:r>
          <a:r>
            <a:rPr lang="zh-CN" dirty="0" smtClean="0"/>
            <a:t>检测到序列号不连续以后就认为运行太慢</a:t>
          </a:r>
          <a:endParaRPr lang="zh-CN" dirty="0"/>
        </a:p>
      </dgm:t>
    </dgm:pt>
    <dgm:pt modelId="{9D89F21E-8EBA-4069-A161-F1B8B64F9FCA}" type="parTrans" cxnId="{85C6C124-C261-4D9C-A4AD-EF9A723CF3C8}">
      <dgm:prSet/>
      <dgm:spPr/>
      <dgm:t>
        <a:bodyPr/>
        <a:lstStyle/>
        <a:p>
          <a:endParaRPr lang="zh-CN" altLang="en-US"/>
        </a:p>
      </dgm:t>
    </dgm:pt>
    <dgm:pt modelId="{5D268DFF-1019-41C7-8D89-8083512CA562}" type="sibTrans" cxnId="{85C6C124-C261-4D9C-A4AD-EF9A723CF3C8}">
      <dgm:prSet/>
      <dgm:spPr/>
      <dgm:t>
        <a:bodyPr/>
        <a:lstStyle/>
        <a:p>
          <a:endParaRPr lang="zh-CN" altLang="en-US"/>
        </a:p>
      </dgm:t>
    </dgm:pt>
    <dgm:pt modelId="{416D7DA2-FA04-41B0-82C4-FD507CDD3DC9}">
      <dgm:prSet/>
      <dgm:spPr/>
      <dgm:t>
        <a:bodyPr/>
        <a:lstStyle/>
        <a:p>
          <a:pPr rtl="0"/>
          <a:r>
            <a:rPr lang="zh-CN" dirty="0" smtClean="0"/>
            <a:t>序列号方案对于多个</a:t>
          </a:r>
          <a:r>
            <a:rPr lang="en-US" dirty="0" smtClean="0"/>
            <a:t>publisher</a:t>
          </a:r>
          <a:r>
            <a:rPr lang="zh-CN" dirty="0" smtClean="0"/>
            <a:t>时，需要给每个</a:t>
          </a:r>
          <a:r>
            <a:rPr lang="en-US" dirty="0" smtClean="0"/>
            <a:t>publisher</a:t>
          </a:r>
          <a:r>
            <a:rPr lang="zh-CN" dirty="0" smtClean="0"/>
            <a:t>一个</a:t>
          </a:r>
          <a:r>
            <a:rPr lang="en-US" dirty="0" smtClean="0"/>
            <a:t>ID</a:t>
          </a:r>
          <a:endParaRPr lang="zh-CN" dirty="0"/>
        </a:p>
      </dgm:t>
    </dgm:pt>
    <dgm:pt modelId="{A9E9C693-4F59-4A03-B6B6-59CB851188D9}" type="parTrans" cxnId="{B6D56EF4-ED6A-4DEC-A3A5-6819032F3873}">
      <dgm:prSet/>
      <dgm:spPr/>
      <dgm:t>
        <a:bodyPr/>
        <a:lstStyle/>
        <a:p>
          <a:endParaRPr lang="zh-CN" altLang="en-US"/>
        </a:p>
      </dgm:t>
    </dgm:pt>
    <dgm:pt modelId="{BA7E7238-58AF-44E1-8E9A-2FE0FE03A03F}" type="sibTrans" cxnId="{B6D56EF4-ED6A-4DEC-A3A5-6819032F3873}">
      <dgm:prSet/>
      <dgm:spPr/>
      <dgm:t>
        <a:bodyPr/>
        <a:lstStyle/>
        <a:p>
          <a:endParaRPr lang="zh-CN" altLang="en-US"/>
        </a:p>
      </dgm:t>
    </dgm:pt>
    <dgm:pt modelId="{E45C74B4-A72B-4D07-9B89-18512D3131D1}">
      <dgm:prSet/>
      <dgm:spPr/>
      <dgm:t>
        <a:bodyPr/>
        <a:lstStyle/>
        <a:p>
          <a:pPr rtl="0"/>
          <a:r>
            <a:rPr lang="zh-CN" altLang="en-US" dirty="0" smtClean="0"/>
            <a:t>序列号</a:t>
          </a:r>
          <a:r>
            <a:rPr lang="zh-CN" dirty="0" smtClean="0"/>
            <a:t>无法解决</a:t>
          </a:r>
          <a:r>
            <a:rPr lang="en-US" dirty="0" smtClean="0"/>
            <a:t>subscriber</a:t>
          </a:r>
          <a:r>
            <a:rPr lang="zh-CN" dirty="0" smtClean="0"/>
            <a:t>使用</a:t>
          </a:r>
          <a:r>
            <a:rPr lang="en-US" dirty="0" smtClean="0"/>
            <a:t>ZMQ_SUBSCRIBE</a:t>
          </a:r>
          <a:r>
            <a:rPr lang="zh-CN" dirty="0" smtClean="0"/>
            <a:t>过滤器的情况</a:t>
          </a:r>
          <a:endParaRPr lang="zh-CN" dirty="0"/>
        </a:p>
      </dgm:t>
    </dgm:pt>
    <dgm:pt modelId="{0031CB5B-60B9-48A2-B362-3D101AF3065C}" type="parTrans" cxnId="{F16F6CAA-F098-4BBD-A96D-D0C45DD18C97}">
      <dgm:prSet/>
      <dgm:spPr/>
      <dgm:t>
        <a:bodyPr/>
        <a:lstStyle/>
        <a:p>
          <a:endParaRPr lang="zh-CN" altLang="en-US"/>
        </a:p>
      </dgm:t>
    </dgm:pt>
    <dgm:pt modelId="{C23F398B-F5F6-4758-B854-AEADB8C1EA8A}" type="sibTrans" cxnId="{F16F6CAA-F098-4BBD-A96D-D0C45DD18C97}">
      <dgm:prSet/>
      <dgm:spPr/>
      <dgm:t>
        <a:bodyPr/>
        <a:lstStyle/>
        <a:p>
          <a:endParaRPr lang="zh-CN" altLang="en-US"/>
        </a:p>
      </dgm:t>
    </dgm:pt>
    <dgm:pt modelId="{EB372E4A-4BEF-42BE-9300-54500A3BB93F}">
      <dgm:prSet/>
      <dgm:spPr/>
      <dgm:t>
        <a:bodyPr/>
        <a:lstStyle/>
        <a:p>
          <a:pPr rtl="0"/>
          <a:r>
            <a:rPr lang="en-US" smtClean="0"/>
            <a:t>Publisher</a:t>
          </a:r>
          <a:r>
            <a:rPr lang="zh-CN" smtClean="0"/>
            <a:t>对每个消息加时间戳，</a:t>
          </a:r>
          <a:r>
            <a:rPr lang="en-US" smtClean="0"/>
            <a:t>subscriber</a:t>
          </a:r>
          <a:r>
            <a:rPr lang="zh-CN" smtClean="0"/>
            <a:t>检测时间戳与当前时间的间隔，比如超过</a:t>
          </a:r>
          <a:r>
            <a:rPr lang="en-US" smtClean="0"/>
            <a:t>1</a:t>
          </a:r>
          <a:r>
            <a:rPr lang="zh-CN" smtClean="0"/>
            <a:t>秒就认为运行太慢</a:t>
          </a:r>
          <a:endParaRPr lang="zh-CN"/>
        </a:p>
      </dgm:t>
    </dgm:pt>
    <dgm:pt modelId="{14ED2D82-477F-4B8E-9D90-362701EA87A8}" type="parTrans" cxnId="{6760BEDB-91F4-4A9B-B93B-8A835AC654AB}">
      <dgm:prSet/>
      <dgm:spPr/>
      <dgm:t>
        <a:bodyPr/>
        <a:lstStyle/>
        <a:p>
          <a:endParaRPr lang="zh-CN" altLang="en-US"/>
        </a:p>
      </dgm:t>
    </dgm:pt>
    <dgm:pt modelId="{F85B0DCA-EFCD-44BC-8BFC-AA7E03DE1015}" type="sibTrans" cxnId="{6760BEDB-91F4-4A9B-B93B-8A835AC654AB}">
      <dgm:prSet/>
      <dgm:spPr/>
      <dgm:t>
        <a:bodyPr/>
        <a:lstStyle/>
        <a:p>
          <a:endParaRPr lang="zh-CN" altLang="en-US"/>
        </a:p>
      </dgm:t>
    </dgm:pt>
    <dgm:pt modelId="{FC7A6C5A-1153-4327-B97A-E2086AE0815C}" type="pres">
      <dgm:prSet presAssocID="{BE50285E-FD73-4918-95A9-EBE322A31082}" presName="linear" presStyleCnt="0">
        <dgm:presLayoutVars>
          <dgm:animLvl val="lvl"/>
          <dgm:resizeHandles val="exact"/>
        </dgm:presLayoutVars>
      </dgm:prSet>
      <dgm:spPr/>
      <dgm:t>
        <a:bodyPr/>
        <a:lstStyle/>
        <a:p>
          <a:endParaRPr lang="zh-CN" altLang="en-US"/>
        </a:p>
      </dgm:t>
    </dgm:pt>
    <dgm:pt modelId="{8AE5E6E2-8D5D-428C-9E65-B254CC3CF914}" type="pres">
      <dgm:prSet presAssocID="{5EAC02FA-E8A2-4CD0-B34B-60DA4BBCA32F}" presName="parentText" presStyleLbl="node1" presStyleIdx="0" presStyleCnt="2">
        <dgm:presLayoutVars>
          <dgm:chMax val="0"/>
          <dgm:bulletEnabled val="1"/>
        </dgm:presLayoutVars>
      </dgm:prSet>
      <dgm:spPr/>
      <dgm:t>
        <a:bodyPr/>
        <a:lstStyle/>
        <a:p>
          <a:endParaRPr lang="zh-CN" altLang="en-US"/>
        </a:p>
      </dgm:t>
    </dgm:pt>
    <dgm:pt modelId="{0E73E7B9-7A8F-4204-8453-2E1463CDD337}" type="pres">
      <dgm:prSet presAssocID="{D5A019EB-8926-43A7-98C9-3C3D404181C4}" presName="spacer" presStyleCnt="0"/>
      <dgm:spPr/>
    </dgm:pt>
    <dgm:pt modelId="{876D65CC-390D-4187-A51D-7F4BF4E1D42F}" type="pres">
      <dgm:prSet presAssocID="{F77DD069-C92F-4C5B-BEBB-8CD4E46F153F}" presName="parentText" presStyleLbl="node1" presStyleIdx="1" presStyleCnt="2">
        <dgm:presLayoutVars>
          <dgm:chMax val="0"/>
          <dgm:bulletEnabled val="1"/>
        </dgm:presLayoutVars>
      </dgm:prSet>
      <dgm:spPr/>
      <dgm:t>
        <a:bodyPr/>
        <a:lstStyle/>
        <a:p>
          <a:endParaRPr lang="zh-CN" altLang="en-US"/>
        </a:p>
      </dgm:t>
    </dgm:pt>
    <dgm:pt modelId="{1636B1CE-4797-4A4B-BF4F-D05CCB428FC1}" type="pres">
      <dgm:prSet presAssocID="{F77DD069-C92F-4C5B-BEBB-8CD4E46F153F}" presName="childText" presStyleLbl="revTx" presStyleIdx="0" presStyleCnt="1">
        <dgm:presLayoutVars>
          <dgm:bulletEnabled val="1"/>
        </dgm:presLayoutVars>
      </dgm:prSet>
      <dgm:spPr/>
      <dgm:t>
        <a:bodyPr/>
        <a:lstStyle/>
        <a:p>
          <a:endParaRPr lang="zh-CN" altLang="en-US"/>
        </a:p>
      </dgm:t>
    </dgm:pt>
  </dgm:ptLst>
  <dgm:cxnLst>
    <dgm:cxn modelId="{6760BEDB-91F4-4A9B-B93B-8A835AC654AB}" srcId="{F77DD069-C92F-4C5B-BEBB-8CD4E46F153F}" destId="{EB372E4A-4BEF-42BE-9300-54500A3BB93F}" srcOrd="1" destOrd="0" parTransId="{14ED2D82-477F-4B8E-9D90-362701EA87A8}" sibTransId="{F85B0DCA-EFCD-44BC-8BFC-AA7E03DE1015}"/>
    <dgm:cxn modelId="{0B12E505-9457-4579-B35F-A0120CCF8E95}" type="presOf" srcId="{1604D836-C02E-4219-B84C-C43B54F9C197}" destId="{1636B1CE-4797-4A4B-BF4F-D05CCB428FC1}" srcOrd="0" destOrd="0" presId="urn:microsoft.com/office/officeart/2005/8/layout/vList2"/>
    <dgm:cxn modelId="{A8D85CC6-26F1-4BCD-9A64-66B32649F494}" type="presOf" srcId="{EB372E4A-4BEF-42BE-9300-54500A3BB93F}" destId="{1636B1CE-4797-4A4B-BF4F-D05CCB428FC1}" srcOrd="0" destOrd="3" presId="urn:microsoft.com/office/officeart/2005/8/layout/vList2"/>
    <dgm:cxn modelId="{FCA20638-6715-4AD6-AF76-669A3D4125ED}" srcId="{BE50285E-FD73-4918-95A9-EBE322A31082}" destId="{F77DD069-C92F-4C5B-BEBB-8CD4E46F153F}" srcOrd="1" destOrd="0" parTransId="{1EB278DF-C15A-4751-AACB-902A3254584C}" sibTransId="{2B1476C0-CB70-4917-B227-FC4E80059FB7}"/>
    <dgm:cxn modelId="{2A6FE50F-C47A-4344-96BC-4514E60DE3BC}" type="presOf" srcId="{E45C74B4-A72B-4D07-9B89-18512D3131D1}" destId="{1636B1CE-4797-4A4B-BF4F-D05CCB428FC1}" srcOrd="0" destOrd="2" presId="urn:microsoft.com/office/officeart/2005/8/layout/vList2"/>
    <dgm:cxn modelId="{220C5F24-FF9E-4E1A-A51C-BA61EFE4A921}" type="presOf" srcId="{F77DD069-C92F-4C5B-BEBB-8CD4E46F153F}" destId="{876D65CC-390D-4187-A51D-7F4BF4E1D42F}" srcOrd="0" destOrd="0" presId="urn:microsoft.com/office/officeart/2005/8/layout/vList2"/>
    <dgm:cxn modelId="{F16F6CAA-F098-4BBD-A96D-D0C45DD18C97}" srcId="{1604D836-C02E-4219-B84C-C43B54F9C197}" destId="{E45C74B4-A72B-4D07-9B89-18512D3131D1}" srcOrd="1" destOrd="0" parTransId="{0031CB5B-60B9-48A2-B362-3D101AF3065C}" sibTransId="{C23F398B-F5F6-4758-B854-AEADB8C1EA8A}"/>
    <dgm:cxn modelId="{B6D56EF4-ED6A-4DEC-A3A5-6819032F3873}" srcId="{1604D836-C02E-4219-B84C-C43B54F9C197}" destId="{416D7DA2-FA04-41B0-82C4-FD507CDD3DC9}" srcOrd="0" destOrd="0" parTransId="{A9E9C693-4F59-4A03-B6B6-59CB851188D9}" sibTransId="{BA7E7238-58AF-44E1-8E9A-2FE0FE03A03F}"/>
    <dgm:cxn modelId="{E2087A40-AB49-4D5A-AB49-3E8790A85D0F}" type="presOf" srcId="{5EAC02FA-E8A2-4CD0-B34B-60DA4BBCA32F}" destId="{8AE5E6E2-8D5D-428C-9E65-B254CC3CF914}" srcOrd="0" destOrd="0" presId="urn:microsoft.com/office/officeart/2005/8/layout/vList2"/>
    <dgm:cxn modelId="{85C6C124-C261-4D9C-A4AD-EF9A723CF3C8}" srcId="{F77DD069-C92F-4C5B-BEBB-8CD4E46F153F}" destId="{1604D836-C02E-4219-B84C-C43B54F9C197}" srcOrd="0" destOrd="0" parTransId="{9D89F21E-8EBA-4069-A161-F1B8B64F9FCA}" sibTransId="{5D268DFF-1019-41C7-8D89-8083512CA562}"/>
    <dgm:cxn modelId="{DCDBA31F-F213-4888-B8FF-980CDB454336}" type="presOf" srcId="{416D7DA2-FA04-41B0-82C4-FD507CDD3DC9}" destId="{1636B1CE-4797-4A4B-BF4F-D05CCB428FC1}" srcOrd="0" destOrd="1" presId="urn:microsoft.com/office/officeart/2005/8/layout/vList2"/>
    <dgm:cxn modelId="{915F2EFD-59B1-4E80-ADC2-1CA78081F0EC}" type="presOf" srcId="{BE50285E-FD73-4918-95A9-EBE322A31082}" destId="{FC7A6C5A-1153-4327-B97A-E2086AE0815C}" srcOrd="0" destOrd="0" presId="urn:microsoft.com/office/officeart/2005/8/layout/vList2"/>
    <dgm:cxn modelId="{255FFA15-B76E-487B-89BE-8412229F21F4}" srcId="{BE50285E-FD73-4918-95A9-EBE322A31082}" destId="{5EAC02FA-E8A2-4CD0-B34B-60DA4BBCA32F}" srcOrd="0" destOrd="0" parTransId="{F2936B41-6D99-4A2D-AFD7-73DC32695D56}" sibTransId="{D5A019EB-8926-43A7-98C9-3C3D404181C4}"/>
    <dgm:cxn modelId="{A46D6AB8-7860-401A-AEB7-AA80BA0A8358}" type="presParOf" srcId="{FC7A6C5A-1153-4327-B97A-E2086AE0815C}" destId="{8AE5E6E2-8D5D-428C-9E65-B254CC3CF914}" srcOrd="0" destOrd="0" presId="urn:microsoft.com/office/officeart/2005/8/layout/vList2"/>
    <dgm:cxn modelId="{F3CF1C8F-C54A-49E0-87E0-395125E70179}" type="presParOf" srcId="{FC7A6C5A-1153-4327-B97A-E2086AE0815C}" destId="{0E73E7B9-7A8F-4204-8453-2E1463CDD337}" srcOrd="1" destOrd="0" presId="urn:microsoft.com/office/officeart/2005/8/layout/vList2"/>
    <dgm:cxn modelId="{F993CC26-43A6-489A-9A23-33EC3A5E5F5B}" type="presParOf" srcId="{FC7A6C5A-1153-4327-B97A-E2086AE0815C}" destId="{876D65CC-390D-4187-A51D-7F4BF4E1D42F}" srcOrd="2" destOrd="0" presId="urn:microsoft.com/office/officeart/2005/8/layout/vList2"/>
    <dgm:cxn modelId="{AF4C9375-433A-4EF2-912A-F0C47D3605E1}" type="presParOf" srcId="{FC7A6C5A-1153-4327-B97A-E2086AE0815C}" destId="{1636B1CE-4797-4A4B-BF4F-D05CCB428FC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5B150C9-153D-4576-8262-E94AD022497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D70595A-7EDB-40FC-84F9-1149A9DF4E48}">
      <dgm:prSet/>
      <dgm:spPr/>
      <dgm:t>
        <a:bodyPr/>
        <a:lstStyle/>
        <a:p>
          <a:pPr rtl="0"/>
          <a:r>
            <a:rPr lang="zh-CN" b="1" smtClean="0"/>
            <a:t>黑盒模式包括如下两个模式</a:t>
          </a:r>
          <a:endParaRPr lang="zh-CN"/>
        </a:p>
      </dgm:t>
    </dgm:pt>
    <dgm:pt modelId="{2FA66D9F-3EE9-45D8-ACD1-199327B01DBE}" type="parTrans" cxnId="{1F04CA9F-D3B9-4466-9E77-E020ABE444DE}">
      <dgm:prSet/>
      <dgm:spPr/>
      <dgm:t>
        <a:bodyPr/>
        <a:lstStyle/>
        <a:p>
          <a:endParaRPr lang="zh-CN" altLang="en-US"/>
        </a:p>
      </dgm:t>
    </dgm:pt>
    <dgm:pt modelId="{6163F63E-C835-4DB4-A0A3-58DB580C5C65}" type="sibTrans" cxnId="{1F04CA9F-D3B9-4466-9E77-E020ABE444DE}">
      <dgm:prSet/>
      <dgm:spPr/>
      <dgm:t>
        <a:bodyPr/>
        <a:lstStyle/>
        <a:p>
          <a:endParaRPr lang="zh-CN" altLang="en-US"/>
        </a:p>
      </dgm:t>
    </dgm:pt>
    <dgm:pt modelId="{505FAF5F-EA3F-4D5E-B2FC-950D85C4F1EE}">
      <dgm:prSet/>
      <dgm:spPr/>
      <dgm:t>
        <a:bodyPr/>
        <a:lstStyle/>
        <a:p>
          <a:pPr rtl="0"/>
          <a:r>
            <a:rPr lang="en-US" b="1" smtClean="0"/>
            <a:t>The Simple Black Box Pattern</a:t>
          </a:r>
          <a:endParaRPr lang="zh-CN"/>
        </a:p>
      </dgm:t>
    </dgm:pt>
    <dgm:pt modelId="{23DA2F4E-B1DA-41EC-83F5-7F5F5A3098A6}" type="parTrans" cxnId="{97291F09-D82A-4F18-A74C-0D3383C53390}">
      <dgm:prSet/>
      <dgm:spPr/>
      <dgm:t>
        <a:bodyPr/>
        <a:lstStyle/>
        <a:p>
          <a:endParaRPr lang="zh-CN" altLang="en-US"/>
        </a:p>
      </dgm:t>
    </dgm:pt>
    <dgm:pt modelId="{01F77966-A991-4DA7-8B37-758364BC5C68}" type="sibTrans" cxnId="{97291F09-D82A-4F18-A74C-0D3383C53390}">
      <dgm:prSet/>
      <dgm:spPr/>
      <dgm:t>
        <a:bodyPr/>
        <a:lstStyle/>
        <a:p>
          <a:endParaRPr lang="zh-CN" altLang="en-US"/>
        </a:p>
      </dgm:t>
    </dgm:pt>
    <dgm:pt modelId="{6D95201E-3F1B-4BB4-BE03-EC7C2C39A7D7}">
      <dgm:prSet/>
      <dgm:spPr/>
      <dgm:t>
        <a:bodyPr/>
        <a:lstStyle/>
        <a:p>
          <a:pPr rtl="0"/>
          <a:r>
            <a:rPr lang="en-US" b="1" smtClean="0"/>
            <a:t>Mad Black Box Pattern</a:t>
          </a:r>
          <a:endParaRPr lang="zh-CN"/>
        </a:p>
      </dgm:t>
    </dgm:pt>
    <dgm:pt modelId="{AB782228-4385-467F-AB57-935E0DB4E1BC}" type="parTrans" cxnId="{2CBE55AF-7B2D-4802-A3E0-746C82549EA7}">
      <dgm:prSet/>
      <dgm:spPr/>
      <dgm:t>
        <a:bodyPr/>
        <a:lstStyle/>
        <a:p>
          <a:endParaRPr lang="zh-CN" altLang="en-US"/>
        </a:p>
      </dgm:t>
    </dgm:pt>
    <dgm:pt modelId="{1827B661-0DF4-4DCD-84D4-FEA904F01DD0}" type="sibTrans" cxnId="{2CBE55AF-7B2D-4802-A3E0-746C82549EA7}">
      <dgm:prSet/>
      <dgm:spPr/>
      <dgm:t>
        <a:bodyPr/>
        <a:lstStyle/>
        <a:p>
          <a:endParaRPr lang="zh-CN" altLang="en-US"/>
        </a:p>
      </dgm:t>
    </dgm:pt>
    <dgm:pt modelId="{01DBDFB9-293E-4619-BD87-607E92F12EAF}" type="pres">
      <dgm:prSet presAssocID="{35B150C9-153D-4576-8262-E94AD022497E}" presName="linear" presStyleCnt="0">
        <dgm:presLayoutVars>
          <dgm:animLvl val="lvl"/>
          <dgm:resizeHandles val="exact"/>
        </dgm:presLayoutVars>
      </dgm:prSet>
      <dgm:spPr/>
      <dgm:t>
        <a:bodyPr/>
        <a:lstStyle/>
        <a:p>
          <a:endParaRPr lang="zh-CN" altLang="en-US"/>
        </a:p>
      </dgm:t>
    </dgm:pt>
    <dgm:pt modelId="{C01012C8-4646-439E-A467-86C695E3C557}" type="pres">
      <dgm:prSet presAssocID="{8D70595A-7EDB-40FC-84F9-1149A9DF4E48}" presName="parentText" presStyleLbl="node1" presStyleIdx="0" presStyleCnt="1" custScaleY="33133">
        <dgm:presLayoutVars>
          <dgm:chMax val="0"/>
          <dgm:bulletEnabled val="1"/>
        </dgm:presLayoutVars>
      </dgm:prSet>
      <dgm:spPr/>
      <dgm:t>
        <a:bodyPr/>
        <a:lstStyle/>
        <a:p>
          <a:endParaRPr lang="zh-CN" altLang="en-US"/>
        </a:p>
      </dgm:t>
    </dgm:pt>
    <dgm:pt modelId="{FF36796F-A74F-4188-8C27-686956AD68E2}" type="pres">
      <dgm:prSet presAssocID="{8D70595A-7EDB-40FC-84F9-1149A9DF4E48}" presName="childText" presStyleLbl="revTx" presStyleIdx="0" presStyleCnt="1">
        <dgm:presLayoutVars>
          <dgm:bulletEnabled val="1"/>
        </dgm:presLayoutVars>
      </dgm:prSet>
      <dgm:spPr/>
      <dgm:t>
        <a:bodyPr/>
        <a:lstStyle/>
        <a:p>
          <a:endParaRPr lang="zh-CN" altLang="en-US"/>
        </a:p>
      </dgm:t>
    </dgm:pt>
  </dgm:ptLst>
  <dgm:cxnLst>
    <dgm:cxn modelId="{97800347-201A-4B81-B1A9-7D024474A9BB}" type="presOf" srcId="{8D70595A-7EDB-40FC-84F9-1149A9DF4E48}" destId="{C01012C8-4646-439E-A467-86C695E3C557}" srcOrd="0" destOrd="0" presId="urn:microsoft.com/office/officeart/2005/8/layout/vList2"/>
    <dgm:cxn modelId="{2CBE55AF-7B2D-4802-A3E0-746C82549EA7}" srcId="{8D70595A-7EDB-40FC-84F9-1149A9DF4E48}" destId="{6D95201E-3F1B-4BB4-BE03-EC7C2C39A7D7}" srcOrd="1" destOrd="0" parTransId="{AB782228-4385-467F-AB57-935E0DB4E1BC}" sibTransId="{1827B661-0DF4-4DCD-84D4-FEA904F01DD0}"/>
    <dgm:cxn modelId="{934D16D6-3894-4368-AEF5-5EDB266B9330}" type="presOf" srcId="{35B150C9-153D-4576-8262-E94AD022497E}" destId="{01DBDFB9-293E-4619-BD87-607E92F12EAF}" srcOrd="0" destOrd="0" presId="urn:microsoft.com/office/officeart/2005/8/layout/vList2"/>
    <dgm:cxn modelId="{97291F09-D82A-4F18-A74C-0D3383C53390}" srcId="{8D70595A-7EDB-40FC-84F9-1149A9DF4E48}" destId="{505FAF5F-EA3F-4D5E-B2FC-950D85C4F1EE}" srcOrd="0" destOrd="0" parTransId="{23DA2F4E-B1DA-41EC-83F5-7F5F5A3098A6}" sibTransId="{01F77966-A991-4DA7-8B37-758364BC5C68}"/>
    <dgm:cxn modelId="{47455BC8-9CF5-4136-86B1-6CCE113B9F4A}" type="presOf" srcId="{505FAF5F-EA3F-4D5E-B2FC-950D85C4F1EE}" destId="{FF36796F-A74F-4188-8C27-686956AD68E2}" srcOrd="0" destOrd="0" presId="urn:microsoft.com/office/officeart/2005/8/layout/vList2"/>
    <dgm:cxn modelId="{1F04CA9F-D3B9-4466-9E77-E020ABE444DE}" srcId="{35B150C9-153D-4576-8262-E94AD022497E}" destId="{8D70595A-7EDB-40FC-84F9-1149A9DF4E48}" srcOrd="0" destOrd="0" parTransId="{2FA66D9F-3EE9-45D8-ACD1-199327B01DBE}" sibTransId="{6163F63E-C835-4DB4-A0A3-58DB580C5C65}"/>
    <dgm:cxn modelId="{C876B507-2322-409D-A2C5-08AB5D443765}" type="presOf" srcId="{6D95201E-3F1B-4BB4-BE03-EC7C2C39A7D7}" destId="{FF36796F-A74F-4188-8C27-686956AD68E2}" srcOrd="0" destOrd="1" presId="urn:microsoft.com/office/officeart/2005/8/layout/vList2"/>
    <dgm:cxn modelId="{68292952-15CF-4109-AB9F-0912CD326928}" type="presParOf" srcId="{01DBDFB9-293E-4619-BD87-607E92F12EAF}" destId="{C01012C8-4646-439E-A467-86C695E3C557}" srcOrd="0" destOrd="0" presId="urn:microsoft.com/office/officeart/2005/8/layout/vList2"/>
    <dgm:cxn modelId="{FBF22FBA-6FF7-456E-BEFD-6470A23C642C}" type="presParOf" srcId="{01DBDFB9-293E-4619-BD87-607E92F12EAF}" destId="{FF36796F-A74F-4188-8C27-686956AD68E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6E7F47D-CD6F-4436-A483-9013C5A4F84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BFCEF4B1-F1C0-4FD5-B63E-228237F74F55}">
      <dgm:prSet/>
      <dgm:spPr/>
      <dgm:t>
        <a:bodyPr/>
        <a:lstStyle/>
        <a:p>
          <a:pPr rtl="0"/>
          <a:r>
            <a:rPr lang="en-US" smtClean="0"/>
            <a:t>Subscriber</a:t>
          </a:r>
          <a:r>
            <a:rPr lang="zh-CN" smtClean="0"/>
            <a:t>收到消息以后将消息分发到</a:t>
          </a:r>
          <a:r>
            <a:rPr lang="en-US" smtClean="0"/>
            <a:t>workers</a:t>
          </a:r>
          <a:r>
            <a:rPr lang="zh-CN" smtClean="0"/>
            <a:t>并发处理</a:t>
          </a:r>
          <a:endParaRPr lang="zh-CN"/>
        </a:p>
      </dgm:t>
    </dgm:pt>
    <dgm:pt modelId="{4F51E058-48FC-4372-A7DF-2F5C6AB30A14}" type="parTrans" cxnId="{E77F5969-AD9F-4E03-9DFE-73419FB2D06B}">
      <dgm:prSet/>
      <dgm:spPr/>
      <dgm:t>
        <a:bodyPr/>
        <a:lstStyle/>
        <a:p>
          <a:endParaRPr lang="zh-CN" altLang="en-US"/>
        </a:p>
      </dgm:t>
    </dgm:pt>
    <dgm:pt modelId="{198551F7-D63D-4EDC-9713-52A9B144E424}" type="sibTrans" cxnId="{E77F5969-AD9F-4E03-9DFE-73419FB2D06B}">
      <dgm:prSet/>
      <dgm:spPr/>
      <dgm:t>
        <a:bodyPr/>
        <a:lstStyle/>
        <a:p>
          <a:endParaRPr lang="zh-CN" altLang="en-US"/>
        </a:p>
      </dgm:t>
    </dgm:pt>
    <dgm:pt modelId="{2E6A466A-33F0-4F85-B096-2149DC6FCABA}">
      <dgm:prSet/>
      <dgm:spPr/>
      <dgm:t>
        <a:bodyPr/>
        <a:lstStyle/>
        <a:p>
          <a:pPr rtl="0"/>
          <a:r>
            <a:rPr lang="en-US" smtClean="0"/>
            <a:t>Subscriber</a:t>
          </a:r>
          <a:r>
            <a:rPr lang="zh-CN" smtClean="0"/>
            <a:t>看上去像一个</a:t>
          </a:r>
          <a:r>
            <a:rPr lang="en-US" smtClean="0"/>
            <a:t>queue device</a:t>
          </a:r>
          <a:endParaRPr lang="zh-CN"/>
        </a:p>
      </dgm:t>
    </dgm:pt>
    <dgm:pt modelId="{1AFC76F6-FD56-479E-BCED-AEA1623521D5}" type="parTrans" cxnId="{549A048E-AB99-4FD5-A785-59FA0C2F4D80}">
      <dgm:prSet/>
      <dgm:spPr/>
      <dgm:t>
        <a:bodyPr/>
        <a:lstStyle/>
        <a:p>
          <a:endParaRPr lang="zh-CN" altLang="en-US"/>
        </a:p>
      </dgm:t>
    </dgm:pt>
    <dgm:pt modelId="{A53647D2-5165-4606-88B7-60BC7B55BDB9}" type="sibTrans" cxnId="{549A048E-AB99-4FD5-A785-59FA0C2F4D80}">
      <dgm:prSet/>
      <dgm:spPr/>
      <dgm:t>
        <a:bodyPr/>
        <a:lstStyle/>
        <a:p>
          <a:endParaRPr lang="zh-CN" altLang="en-US"/>
        </a:p>
      </dgm:t>
    </dgm:pt>
    <dgm:pt modelId="{A0075CAC-8727-4CC3-8046-B79C26DD83F2}" type="pres">
      <dgm:prSet presAssocID="{36E7F47D-CD6F-4436-A483-9013C5A4F840}" presName="linear" presStyleCnt="0">
        <dgm:presLayoutVars>
          <dgm:animLvl val="lvl"/>
          <dgm:resizeHandles val="exact"/>
        </dgm:presLayoutVars>
      </dgm:prSet>
      <dgm:spPr/>
      <dgm:t>
        <a:bodyPr/>
        <a:lstStyle/>
        <a:p>
          <a:endParaRPr lang="zh-CN" altLang="en-US"/>
        </a:p>
      </dgm:t>
    </dgm:pt>
    <dgm:pt modelId="{ABF7BFE9-C5BC-45B5-8D7E-A935536624A9}" type="pres">
      <dgm:prSet presAssocID="{BFCEF4B1-F1C0-4FD5-B63E-228237F74F55}" presName="parentText" presStyleLbl="node1" presStyleIdx="0" presStyleCnt="2">
        <dgm:presLayoutVars>
          <dgm:chMax val="0"/>
          <dgm:bulletEnabled val="1"/>
        </dgm:presLayoutVars>
      </dgm:prSet>
      <dgm:spPr/>
      <dgm:t>
        <a:bodyPr/>
        <a:lstStyle/>
        <a:p>
          <a:endParaRPr lang="zh-CN" altLang="en-US"/>
        </a:p>
      </dgm:t>
    </dgm:pt>
    <dgm:pt modelId="{862F494F-A53F-452D-8FD3-15BA18519C52}" type="pres">
      <dgm:prSet presAssocID="{198551F7-D63D-4EDC-9713-52A9B144E424}" presName="spacer" presStyleCnt="0"/>
      <dgm:spPr/>
    </dgm:pt>
    <dgm:pt modelId="{7C032BC1-BE8E-47A8-B8DB-BFF0C7508793}" type="pres">
      <dgm:prSet presAssocID="{2E6A466A-33F0-4F85-B096-2149DC6FCABA}" presName="parentText" presStyleLbl="node1" presStyleIdx="1" presStyleCnt="2">
        <dgm:presLayoutVars>
          <dgm:chMax val="0"/>
          <dgm:bulletEnabled val="1"/>
        </dgm:presLayoutVars>
      </dgm:prSet>
      <dgm:spPr/>
      <dgm:t>
        <a:bodyPr/>
        <a:lstStyle/>
        <a:p>
          <a:endParaRPr lang="zh-CN" altLang="en-US"/>
        </a:p>
      </dgm:t>
    </dgm:pt>
  </dgm:ptLst>
  <dgm:cxnLst>
    <dgm:cxn modelId="{E77F5969-AD9F-4E03-9DFE-73419FB2D06B}" srcId="{36E7F47D-CD6F-4436-A483-9013C5A4F840}" destId="{BFCEF4B1-F1C0-4FD5-B63E-228237F74F55}" srcOrd="0" destOrd="0" parTransId="{4F51E058-48FC-4372-A7DF-2F5C6AB30A14}" sibTransId="{198551F7-D63D-4EDC-9713-52A9B144E424}"/>
    <dgm:cxn modelId="{F68015B2-A796-41CB-A3B4-582B8FB95C5B}" type="presOf" srcId="{BFCEF4B1-F1C0-4FD5-B63E-228237F74F55}" destId="{ABF7BFE9-C5BC-45B5-8D7E-A935536624A9}" srcOrd="0" destOrd="0" presId="urn:microsoft.com/office/officeart/2005/8/layout/vList2"/>
    <dgm:cxn modelId="{549A048E-AB99-4FD5-A785-59FA0C2F4D80}" srcId="{36E7F47D-CD6F-4436-A483-9013C5A4F840}" destId="{2E6A466A-33F0-4F85-B096-2149DC6FCABA}" srcOrd="1" destOrd="0" parTransId="{1AFC76F6-FD56-479E-BCED-AEA1623521D5}" sibTransId="{A53647D2-5165-4606-88B7-60BC7B55BDB9}"/>
    <dgm:cxn modelId="{CE076106-44A0-46CA-AB77-9EBA036A38C7}" type="presOf" srcId="{2E6A466A-33F0-4F85-B096-2149DC6FCABA}" destId="{7C032BC1-BE8E-47A8-B8DB-BFF0C7508793}" srcOrd="0" destOrd="0" presId="urn:microsoft.com/office/officeart/2005/8/layout/vList2"/>
    <dgm:cxn modelId="{C0C43205-5DAD-425C-BDC4-F075CE9062FD}" type="presOf" srcId="{36E7F47D-CD6F-4436-A483-9013C5A4F840}" destId="{A0075CAC-8727-4CC3-8046-B79C26DD83F2}" srcOrd="0" destOrd="0" presId="urn:microsoft.com/office/officeart/2005/8/layout/vList2"/>
    <dgm:cxn modelId="{ADF044FA-C25F-4303-9CA0-2150493B0938}" type="presParOf" srcId="{A0075CAC-8727-4CC3-8046-B79C26DD83F2}" destId="{ABF7BFE9-C5BC-45B5-8D7E-A935536624A9}" srcOrd="0" destOrd="0" presId="urn:microsoft.com/office/officeart/2005/8/layout/vList2"/>
    <dgm:cxn modelId="{F82B2F03-2C2B-4137-9AF2-63800E3BF385}" type="presParOf" srcId="{A0075CAC-8727-4CC3-8046-B79C26DD83F2}" destId="{862F494F-A53F-452D-8FD3-15BA18519C52}" srcOrd="1" destOrd="0" presId="urn:microsoft.com/office/officeart/2005/8/layout/vList2"/>
    <dgm:cxn modelId="{139B8610-3C7E-4425-AE69-D2210493E8A2}" type="presParOf" srcId="{A0075CAC-8727-4CC3-8046-B79C26DD83F2}" destId="{7C032BC1-BE8E-47A8-B8DB-BFF0C750879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8945681-B8C5-4CA7-9D26-E0245F205F9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7F37D5BD-A93E-4A77-9785-3DE17B176DE7}">
      <dgm:prSet/>
      <dgm:spPr/>
      <dgm:t>
        <a:bodyPr/>
        <a:lstStyle/>
        <a:p>
          <a:pPr rtl="0"/>
          <a:r>
            <a:rPr lang="zh-CN" smtClean="0"/>
            <a:t>解决了</a:t>
          </a:r>
          <a:r>
            <a:rPr lang="en-US" smtClean="0"/>
            <a:t>Simple Black Box Pattern</a:t>
          </a:r>
          <a:r>
            <a:rPr lang="zh-CN" smtClean="0"/>
            <a:t>中单个</a:t>
          </a:r>
          <a:r>
            <a:rPr lang="en-US" smtClean="0"/>
            <a:t>subscriber</a:t>
          </a:r>
          <a:r>
            <a:rPr lang="zh-CN" smtClean="0"/>
            <a:t>的性能瓶颈</a:t>
          </a:r>
          <a:endParaRPr lang="zh-CN"/>
        </a:p>
      </dgm:t>
    </dgm:pt>
    <dgm:pt modelId="{1003A59A-0A20-4A63-8751-402FE94AAFEF}" type="parTrans" cxnId="{67709A68-EFBC-41A5-992E-978663FE22A5}">
      <dgm:prSet/>
      <dgm:spPr/>
      <dgm:t>
        <a:bodyPr/>
        <a:lstStyle/>
        <a:p>
          <a:endParaRPr lang="zh-CN" altLang="en-US"/>
        </a:p>
      </dgm:t>
    </dgm:pt>
    <dgm:pt modelId="{115F6ADC-55CA-4347-8EC3-807B767D05BF}" type="sibTrans" cxnId="{67709A68-EFBC-41A5-992E-978663FE22A5}">
      <dgm:prSet/>
      <dgm:spPr/>
      <dgm:t>
        <a:bodyPr/>
        <a:lstStyle/>
        <a:p>
          <a:endParaRPr lang="zh-CN" altLang="en-US"/>
        </a:p>
      </dgm:t>
    </dgm:pt>
    <dgm:pt modelId="{A0F2E8FB-FA68-43BC-B793-AC66F6324729}">
      <dgm:prSet/>
      <dgm:spPr/>
      <dgm:t>
        <a:bodyPr/>
        <a:lstStyle/>
        <a:p>
          <a:pPr rtl="0"/>
          <a:r>
            <a:rPr lang="zh-CN" dirty="0" smtClean="0"/>
            <a:t>将</a:t>
          </a:r>
          <a:r>
            <a:rPr lang="en-US" dirty="0" smtClean="0"/>
            <a:t>work</a:t>
          </a:r>
          <a:r>
            <a:rPr lang="zh-CN" dirty="0" smtClean="0"/>
            <a:t>分为并行、独立的</a:t>
          </a:r>
          <a:r>
            <a:rPr lang="en-US" altLang="zh-CN" dirty="0" smtClean="0"/>
            <a:t>I/O thread</a:t>
          </a:r>
          <a:r>
            <a:rPr lang="zh-CN" dirty="0" smtClean="0"/>
            <a:t>，一半的</a:t>
          </a:r>
          <a:r>
            <a:rPr lang="en-US" dirty="0" smtClean="0"/>
            <a:t>topic</a:t>
          </a:r>
          <a:r>
            <a:rPr lang="zh-CN" dirty="0" smtClean="0"/>
            <a:t>在其中一个，另一半在另一个</a:t>
          </a:r>
          <a:r>
            <a:rPr lang="en-US" altLang="zh-CN" dirty="0" smtClean="0"/>
            <a:t>I/O thread</a:t>
          </a:r>
          <a:r>
            <a:rPr lang="zh-CN" dirty="0" smtClean="0"/>
            <a:t>。</a:t>
          </a:r>
          <a:endParaRPr lang="zh-CN" dirty="0"/>
        </a:p>
      </dgm:t>
    </dgm:pt>
    <dgm:pt modelId="{0AE341F5-AFF2-4847-BA9C-8FE5A9C0E740}" type="parTrans" cxnId="{DD88D71A-AF6C-490F-AEE6-FBD24D07687E}">
      <dgm:prSet/>
      <dgm:spPr/>
      <dgm:t>
        <a:bodyPr/>
        <a:lstStyle/>
        <a:p>
          <a:endParaRPr lang="zh-CN" altLang="en-US"/>
        </a:p>
      </dgm:t>
    </dgm:pt>
    <dgm:pt modelId="{1ADFEE4B-1D50-4CC1-8DDD-056786067434}" type="sibTrans" cxnId="{DD88D71A-AF6C-490F-AEE6-FBD24D07687E}">
      <dgm:prSet/>
      <dgm:spPr/>
      <dgm:t>
        <a:bodyPr/>
        <a:lstStyle/>
        <a:p>
          <a:endParaRPr lang="zh-CN" altLang="en-US"/>
        </a:p>
      </dgm:t>
    </dgm:pt>
    <dgm:pt modelId="{D554FE1B-4EA5-4522-8D03-13E3FFD177F8}">
      <dgm:prSet/>
      <dgm:spPr/>
      <dgm:t>
        <a:bodyPr/>
        <a:lstStyle/>
        <a:p>
          <a:pPr rtl="0"/>
          <a:r>
            <a:rPr lang="zh-CN" altLang="en-US" dirty="0" smtClean="0"/>
            <a:t>甚至将</a:t>
          </a:r>
          <a:r>
            <a:rPr lang="en-US" altLang="zh-CN" dirty="0" smtClean="0"/>
            <a:t>I/O thread</a:t>
          </a:r>
          <a:r>
            <a:rPr lang="zh-CN" altLang="en-US" dirty="0" smtClean="0"/>
            <a:t>分别绑定到不同的</a:t>
          </a:r>
          <a:r>
            <a:rPr lang="en-US" altLang="zh-CN" dirty="0" err="1" smtClean="0"/>
            <a:t>NIC,Core</a:t>
          </a:r>
          <a:r>
            <a:rPr lang="zh-CN" altLang="en-US" dirty="0" smtClean="0"/>
            <a:t>以提高性能</a:t>
          </a:r>
          <a:endParaRPr lang="zh-CN" dirty="0"/>
        </a:p>
      </dgm:t>
    </dgm:pt>
    <dgm:pt modelId="{396DD039-A6D0-4ACB-B48D-34B7620284FA}" type="parTrans" cxnId="{7C919083-66BA-4C74-8D07-C27A4A007C8A}">
      <dgm:prSet/>
      <dgm:spPr/>
      <dgm:t>
        <a:bodyPr/>
        <a:lstStyle/>
        <a:p>
          <a:endParaRPr lang="zh-CN" altLang="en-US"/>
        </a:p>
      </dgm:t>
    </dgm:pt>
    <dgm:pt modelId="{734FD217-47D9-4342-932B-72BF4A1ACE16}" type="sibTrans" cxnId="{7C919083-66BA-4C74-8D07-C27A4A007C8A}">
      <dgm:prSet/>
      <dgm:spPr/>
      <dgm:t>
        <a:bodyPr/>
        <a:lstStyle/>
        <a:p>
          <a:endParaRPr lang="zh-CN" altLang="en-US"/>
        </a:p>
      </dgm:t>
    </dgm:pt>
    <dgm:pt modelId="{9F4BCE6B-07AF-4A5A-91C4-9C2574C0842F}" type="pres">
      <dgm:prSet presAssocID="{98945681-B8C5-4CA7-9D26-E0245F205F9E}" presName="linear" presStyleCnt="0">
        <dgm:presLayoutVars>
          <dgm:animLvl val="lvl"/>
          <dgm:resizeHandles val="exact"/>
        </dgm:presLayoutVars>
      </dgm:prSet>
      <dgm:spPr/>
      <dgm:t>
        <a:bodyPr/>
        <a:lstStyle/>
        <a:p>
          <a:endParaRPr lang="zh-CN" altLang="en-US"/>
        </a:p>
      </dgm:t>
    </dgm:pt>
    <dgm:pt modelId="{62FF4819-4B0C-4044-BA81-DDC5D5F795FD}" type="pres">
      <dgm:prSet presAssocID="{7F37D5BD-A93E-4A77-9785-3DE17B176DE7}" presName="parentText" presStyleLbl="node1" presStyleIdx="0" presStyleCnt="3">
        <dgm:presLayoutVars>
          <dgm:chMax val="0"/>
          <dgm:bulletEnabled val="1"/>
        </dgm:presLayoutVars>
      </dgm:prSet>
      <dgm:spPr/>
      <dgm:t>
        <a:bodyPr/>
        <a:lstStyle/>
        <a:p>
          <a:endParaRPr lang="zh-CN" altLang="en-US"/>
        </a:p>
      </dgm:t>
    </dgm:pt>
    <dgm:pt modelId="{0D74789D-2184-4264-998D-8C4E3B8FCE5A}" type="pres">
      <dgm:prSet presAssocID="{115F6ADC-55CA-4347-8EC3-807B767D05BF}" presName="spacer" presStyleCnt="0"/>
      <dgm:spPr/>
    </dgm:pt>
    <dgm:pt modelId="{49E1FFC4-CA1F-441D-8982-3430BDF93C75}" type="pres">
      <dgm:prSet presAssocID="{A0F2E8FB-FA68-43BC-B793-AC66F6324729}" presName="parentText" presStyleLbl="node1" presStyleIdx="1" presStyleCnt="3">
        <dgm:presLayoutVars>
          <dgm:chMax val="0"/>
          <dgm:bulletEnabled val="1"/>
        </dgm:presLayoutVars>
      </dgm:prSet>
      <dgm:spPr/>
      <dgm:t>
        <a:bodyPr/>
        <a:lstStyle/>
        <a:p>
          <a:endParaRPr lang="zh-CN" altLang="en-US"/>
        </a:p>
      </dgm:t>
    </dgm:pt>
    <dgm:pt modelId="{DC683F97-99BC-4305-BE48-49A579ACAB64}" type="pres">
      <dgm:prSet presAssocID="{1ADFEE4B-1D50-4CC1-8DDD-056786067434}" presName="spacer" presStyleCnt="0"/>
      <dgm:spPr/>
    </dgm:pt>
    <dgm:pt modelId="{F306FA14-23FC-4C80-9660-D5B840EAB860}" type="pres">
      <dgm:prSet presAssocID="{D554FE1B-4EA5-4522-8D03-13E3FFD177F8}" presName="parentText" presStyleLbl="node1" presStyleIdx="2" presStyleCnt="3">
        <dgm:presLayoutVars>
          <dgm:chMax val="0"/>
          <dgm:bulletEnabled val="1"/>
        </dgm:presLayoutVars>
      </dgm:prSet>
      <dgm:spPr/>
      <dgm:t>
        <a:bodyPr/>
        <a:lstStyle/>
        <a:p>
          <a:endParaRPr lang="zh-CN" altLang="en-US"/>
        </a:p>
      </dgm:t>
    </dgm:pt>
  </dgm:ptLst>
  <dgm:cxnLst>
    <dgm:cxn modelId="{7C919083-66BA-4C74-8D07-C27A4A007C8A}" srcId="{98945681-B8C5-4CA7-9D26-E0245F205F9E}" destId="{D554FE1B-4EA5-4522-8D03-13E3FFD177F8}" srcOrd="2" destOrd="0" parTransId="{396DD039-A6D0-4ACB-B48D-34B7620284FA}" sibTransId="{734FD217-47D9-4342-932B-72BF4A1ACE16}"/>
    <dgm:cxn modelId="{DD88D71A-AF6C-490F-AEE6-FBD24D07687E}" srcId="{98945681-B8C5-4CA7-9D26-E0245F205F9E}" destId="{A0F2E8FB-FA68-43BC-B793-AC66F6324729}" srcOrd="1" destOrd="0" parTransId="{0AE341F5-AFF2-4847-BA9C-8FE5A9C0E740}" sibTransId="{1ADFEE4B-1D50-4CC1-8DDD-056786067434}"/>
    <dgm:cxn modelId="{67709A68-EFBC-41A5-992E-978663FE22A5}" srcId="{98945681-B8C5-4CA7-9D26-E0245F205F9E}" destId="{7F37D5BD-A93E-4A77-9785-3DE17B176DE7}" srcOrd="0" destOrd="0" parTransId="{1003A59A-0A20-4A63-8751-402FE94AAFEF}" sibTransId="{115F6ADC-55CA-4347-8EC3-807B767D05BF}"/>
    <dgm:cxn modelId="{44E617A2-9462-4ADD-B830-76B9574C2ADE}" type="presOf" srcId="{7F37D5BD-A93E-4A77-9785-3DE17B176DE7}" destId="{62FF4819-4B0C-4044-BA81-DDC5D5F795FD}" srcOrd="0" destOrd="0" presId="urn:microsoft.com/office/officeart/2005/8/layout/vList2"/>
    <dgm:cxn modelId="{E1239888-F3F8-4F14-BB10-2C484DC245DC}" type="presOf" srcId="{A0F2E8FB-FA68-43BC-B793-AC66F6324729}" destId="{49E1FFC4-CA1F-441D-8982-3430BDF93C75}" srcOrd="0" destOrd="0" presId="urn:microsoft.com/office/officeart/2005/8/layout/vList2"/>
    <dgm:cxn modelId="{650C964F-53B5-4C83-9F05-222028DD6F7A}" type="presOf" srcId="{D554FE1B-4EA5-4522-8D03-13E3FFD177F8}" destId="{F306FA14-23FC-4C80-9660-D5B840EAB860}" srcOrd="0" destOrd="0" presId="urn:microsoft.com/office/officeart/2005/8/layout/vList2"/>
    <dgm:cxn modelId="{5B409BA6-8BE2-41B4-B35B-D9581EF50B7F}" type="presOf" srcId="{98945681-B8C5-4CA7-9D26-E0245F205F9E}" destId="{9F4BCE6B-07AF-4A5A-91C4-9C2574C0842F}" srcOrd="0" destOrd="0" presId="urn:microsoft.com/office/officeart/2005/8/layout/vList2"/>
    <dgm:cxn modelId="{74422503-6098-46B8-AAC5-7D11367E4068}" type="presParOf" srcId="{9F4BCE6B-07AF-4A5A-91C4-9C2574C0842F}" destId="{62FF4819-4B0C-4044-BA81-DDC5D5F795FD}" srcOrd="0" destOrd="0" presId="urn:microsoft.com/office/officeart/2005/8/layout/vList2"/>
    <dgm:cxn modelId="{866AA95B-7E04-47AA-B710-57ECD370F06C}" type="presParOf" srcId="{9F4BCE6B-07AF-4A5A-91C4-9C2574C0842F}" destId="{0D74789D-2184-4264-998D-8C4E3B8FCE5A}" srcOrd="1" destOrd="0" presId="urn:microsoft.com/office/officeart/2005/8/layout/vList2"/>
    <dgm:cxn modelId="{18E1CAC8-3491-430C-A631-0D4E3247877A}" type="presParOf" srcId="{9F4BCE6B-07AF-4A5A-91C4-9C2574C0842F}" destId="{49E1FFC4-CA1F-441D-8982-3430BDF93C75}" srcOrd="2" destOrd="0" presId="urn:microsoft.com/office/officeart/2005/8/layout/vList2"/>
    <dgm:cxn modelId="{F323A3DD-672A-4149-8A92-57E03781D6B5}" type="presParOf" srcId="{9F4BCE6B-07AF-4A5A-91C4-9C2574C0842F}" destId="{DC683F97-99BC-4305-BE48-49A579ACAB64}" srcOrd="3" destOrd="0" presId="urn:microsoft.com/office/officeart/2005/8/layout/vList2"/>
    <dgm:cxn modelId="{4B99F22D-3130-489F-9273-54495F9EFA4D}" type="presParOf" srcId="{9F4BCE6B-07AF-4A5A-91C4-9C2574C0842F}" destId="{F306FA14-23FC-4C80-9660-D5B840EAB8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10611E9-E4A1-4A91-B8A6-55597C25598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9B8CE902-9B54-4750-A848-32EA5CC2A0C4}">
      <dgm:prSet/>
      <dgm:spPr/>
      <dgm:t>
        <a:bodyPr/>
        <a:lstStyle/>
        <a:p>
          <a:pPr rtl="0"/>
          <a:r>
            <a:rPr lang="en-US" dirty="0" smtClean="0"/>
            <a:t>Clone pattern</a:t>
          </a:r>
          <a:r>
            <a:rPr lang="zh-CN" dirty="0" smtClean="0"/>
            <a:t>是用来构建一种抽象的</a:t>
          </a:r>
          <a:r>
            <a:rPr lang="en-US" dirty="0" smtClean="0"/>
            <a:t>clone</a:t>
          </a:r>
          <a:r>
            <a:rPr lang="zh-CN" dirty="0" smtClean="0"/>
            <a:t>机制，主要解决如下几方面问题：</a:t>
          </a:r>
          <a:endParaRPr lang="zh-CN" dirty="0"/>
        </a:p>
      </dgm:t>
    </dgm:pt>
    <dgm:pt modelId="{F7E65723-0856-4027-9C43-26D03504FCAF}" type="parTrans" cxnId="{035D0183-63B8-4D56-B9B4-5761DF2FD250}">
      <dgm:prSet/>
      <dgm:spPr/>
      <dgm:t>
        <a:bodyPr/>
        <a:lstStyle/>
        <a:p>
          <a:endParaRPr lang="zh-CN" altLang="en-US"/>
        </a:p>
      </dgm:t>
    </dgm:pt>
    <dgm:pt modelId="{C4A59D52-B20B-471F-B18C-246B69C10813}" type="sibTrans" cxnId="{035D0183-63B8-4D56-B9B4-5761DF2FD250}">
      <dgm:prSet/>
      <dgm:spPr/>
      <dgm:t>
        <a:bodyPr/>
        <a:lstStyle/>
        <a:p>
          <a:endParaRPr lang="zh-CN" altLang="en-US"/>
        </a:p>
      </dgm:t>
    </dgm:pt>
    <dgm:pt modelId="{37DD1768-356C-4C36-BBE9-BC7BCF30C108}">
      <dgm:prSet/>
      <dgm:spPr/>
      <dgm:t>
        <a:bodyPr/>
        <a:lstStyle/>
        <a:p>
          <a:pPr rtl="0"/>
          <a:r>
            <a:rPr lang="zh-CN" smtClean="0"/>
            <a:t>允许</a:t>
          </a:r>
          <a:r>
            <a:rPr lang="en-US" smtClean="0"/>
            <a:t>client</a:t>
          </a:r>
          <a:r>
            <a:rPr lang="zh-CN" smtClean="0"/>
            <a:t>任何时刻加入网络，并且可以可靠的得到</a:t>
          </a:r>
          <a:r>
            <a:rPr lang="en-US" smtClean="0"/>
            <a:t>server</a:t>
          </a:r>
          <a:r>
            <a:rPr lang="zh-CN" smtClean="0"/>
            <a:t>的状态</a:t>
          </a:r>
          <a:endParaRPr lang="zh-CN"/>
        </a:p>
      </dgm:t>
    </dgm:pt>
    <dgm:pt modelId="{70C7F793-7DCB-4021-9730-4075A28AD190}" type="parTrans" cxnId="{3ACDAD52-7D85-4CA1-BE2F-E8A9292B31D4}">
      <dgm:prSet/>
      <dgm:spPr/>
      <dgm:t>
        <a:bodyPr/>
        <a:lstStyle/>
        <a:p>
          <a:endParaRPr lang="zh-CN" altLang="en-US"/>
        </a:p>
      </dgm:t>
    </dgm:pt>
    <dgm:pt modelId="{84874451-084F-42C6-89DC-E1A5456F7CF9}" type="sibTrans" cxnId="{3ACDAD52-7D85-4CA1-BE2F-E8A9292B31D4}">
      <dgm:prSet/>
      <dgm:spPr/>
      <dgm:t>
        <a:bodyPr/>
        <a:lstStyle/>
        <a:p>
          <a:endParaRPr lang="zh-CN" altLang="en-US"/>
        </a:p>
      </dgm:t>
    </dgm:pt>
    <dgm:pt modelId="{7EAC3758-6774-411A-BE64-2B7DB75DA2DA}">
      <dgm:prSet/>
      <dgm:spPr/>
      <dgm:t>
        <a:bodyPr/>
        <a:lstStyle/>
        <a:p>
          <a:pPr rtl="0"/>
          <a:r>
            <a:rPr lang="zh-CN" smtClean="0"/>
            <a:t>允许</a:t>
          </a:r>
          <a:r>
            <a:rPr lang="en-US" smtClean="0"/>
            <a:t>client</a:t>
          </a:r>
          <a:r>
            <a:rPr lang="zh-CN" smtClean="0"/>
            <a:t>更新</a:t>
          </a:r>
          <a:r>
            <a:rPr lang="en-US" smtClean="0"/>
            <a:t>key-value cache</a:t>
          </a:r>
          <a:r>
            <a:rPr lang="zh-CN" smtClean="0"/>
            <a:t>（插入、更新、删除）</a:t>
          </a:r>
          <a:endParaRPr lang="zh-CN"/>
        </a:p>
      </dgm:t>
    </dgm:pt>
    <dgm:pt modelId="{E5ADECCB-6B0B-4E2A-82E7-CA3F3C1B64E0}" type="parTrans" cxnId="{D703DB98-5B07-498D-B4AF-6CB5761F2950}">
      <dgm:prSet/>
      <dgm:spPr/>
      <dgm:t>
        <a:bodyPr/>
        <a:lstStyle/>
        <a:p>
          <a:endParaRPr lang="zh-CN" altLang="en-US"/>
        </a:p>
      </dgm:t>
    </dgm:pt>
    <dgm:pt modelId="{378341C4-F14B-4E9C-B0BD-4609C57467C3}" type="sibTrans" cxnId="{D703DB98-5B07-498D-B4AF-6CB5761F2950}">
      <dgm:prSet/>
      <dgm:spPr/>
      <dgm:t>
        <a:bodyPr/>
        <a:lstStyle/>
        <a:p>
          <a:endParaRPr lang="zh-CN" altLang="en-US"/>
        </a:p>
      </dgm:t>
    </dgm:pt>
    <dgm:pt modelId="{02BC9E84-3798-4476-9952-32F42F1244CD}">
      <dgm:prSet/>
      <dgm:spPr/>
      <dgm:t>
        <a:bodyPr/>
        <a:lstStyle/>
        <a:p>
          <a:pPr rtl="0"/>
          <a:r>
            <a:rPr lang="zh-CN" smtClean="0"/>
            <a:t>可靠的将变化传播到所有</a:t>
          </a:r>
          <a:r>
            <a:rPr lang="en-US" smtClean="0"/>
            <a:t>client</a:t>
          </a:r>
          <a:endParaRPr lang="zh-CN"/>
        </a:p>
      </dgm:t>
    </dgm:pt>
    <dgm:pt modelId="{61841AE7-9CEA-41BA-82CD-65C7038E893C}" type="parTrans" cxnId="{A872AAC8-E87C-4B6A-85FD-37A098557716}">
      <dgm:prSet/>
      <dgm:spPr/>
      <dgm:t>
        <a:bodyPr/>
        <a:lstStyle/>
        <a:p>
          <a:endParaRPr lang="zh-CN" altLang="en-US"/>
        </a:p>
      </dgm:t>
    </dgm:pt>
    <dgm:pt modelId="{32662E2A-4232-483C-8693-65547DEC5E08}" type="sibTrans" cxnId="{A872AAC8-E87C-4B6A-85FD-37A098557716}">
      <dgm:prSet/>
      <dgm:spPr/>
      <dgm:t>
        <a:bodyPr/>
        <a:lstStyle/>
        <a:p>
          <a:endParaRPr lang="zh-CN" altLang="en-US"/>
        </a:p>
      </dgm:t>
    </dgm:pt>
    <dgm:pt modelId="{902144BC-6F17-4A46-881A-2544C6A23E03}">
      <dgm:prSet/>
      <dgm:spPr/>
      <dgm:t>
        <a:bodyPr/>
        <a:lstStyle/>
        <a:p>
          <a:pPr rtl="0"/>
          <a:r>
            <a:rPr lang="zh-CN" smtClean="0"/>
            <a:t>可以处理大量的</a:t>
          </a:r>
          <a:r>
            <a:rPr lang="en-US" smtClean="0"/>
            <a:t>client</a:t>
          </a:r>
          <a:r>
            <a:rPr lang="zh-CN" smtClean="0"/>
            <a:t>，比如</a:t>
          </a:r>
          <a:r>
            <a:rPr lang="en-US" smtClean="0"/>
            <a:t>10</a:t>
          </a:r>
          <a:r>
            <a:rPr lang="zh-CN" smtClean="0"/>
            <a:t>，</a:t>
          </a:r>
          <a:r>
            <a:rPr lang="en-US" smtClean="0"/>
            <a:t>000</a:t>
          </a:r>
          <a:r>
            <a:rPr lang="zh-CN" smtClean="0"/>
            <a:t>或者更多</a:t>
          </a:r>
          <a:endParaRPr lang="zh-CN"/>
        </a:p>
      </dgm:t>
    </dgm:pt>
    <dgm:pt modelId="{A0F93E70-5332-4827-8272-E85DC213B966}" type="parTrans" cxnId="{3187567E-5C82-4D56-860E-883D9E0FBEA1}">
      <dgm:prSet/>
      <dgm:spPr/>
      <dgm:t>
        <a:bodyPr/>
        <a:lstStyle/>
        <a:p>
          <a:endParaRPr lang="zh-CN" altLang="en-US"/>
        </a:p>
      </dgm:t>
    </dgm:pt>
    <dgm:pt modelId="{A0EE8D35-BE8B-4375-BAD7-07BCE4FDFD89}" type="sibTrans" cxnId="{3187567E-5C82-4D56-860E-883D9E0FBEA1}">
      <dgm:prSet/>
      <dgm:spPr/>
      <dgm:t>
        <a:bodyPr/>
        <a:lstStyle/>
        <a:p>
          <a:endParaRPr lang="zh-CN" altLang="en-US"/>
        </a:p>
      </dgm:t>
    </dgm:pt>
    <dgm:pt modelId="{05C39B0F-538A-4938-8BCB-FB54C4881793}">
      <dgm:prSet/>
      <dgm:spPr/>
      <dgm:t>
        <a:bodyPr/>
        <a:lstStyle/>
        <a:p>
          <a:pPr rtl="0"/>
          <a:r>
            <a:rPr lang="en-US" smtClean="0"/>
            <a:t>shared value-key cache, </a:t>
          </a:r>
          <a:endParaRPr lang="zh-CN"/>
        </a:p>
      </dgm:t>
    </dgm:pt>
    <dgm:pt modelId="{2B08E7F0-96DE-44BF-80F1-C677995E6856}" type="parTrans" cxnId="{1EFDE1F8-51A5-483D-A53B-EB7B04B81531}">
      <dgm:prSet/>
      <dgm:spPr/>
      <dgm:t>
        <a:bodyPr/>
        <a:lstStyle/>
        <a:p>
          <a:endParaRPr lang="zh-CN" altLang="en-US"/>
        </a:p>
      </dgm:t>
    </dgm:pt>
    <dgm:pt modelId="{7E7A560C-0947-4898-8743-ED02F39651C9}" type="sibTrans" cxnId="{1EFDE1F8-51A5-483D-A53B-EB7B04B81531}">
      <dgm:prSet/>
      <dgm:spPr/>
      <dgm:t>
        <a:bodyPr/>
        <a:lstStyle/>
        <a:p>
          <a:endParaRPr lang="zh-CN" altLang="en-US"/>
        </a:p>
      </dgm:t>
    </dgm:pt>
    <dgm:pt modelId="{D5FFCD31-C866-4A77-A093-D394D0C58397}">
      <dgm:prSet/>
      <dgm:spPr/>
      <dgm:t>
        <a:bodyPr/>
        <a:lstStyle/>
        <a:p>
          <a:pPr rtl="0"/>
          <a:r>
            <a:rPr lang="en-US" smtClean="0"/>
            <a:t>stores a set of blobs indexed by unique keys.</a:t>
          </a:r>
          <a:endParaRPr lang="zh-CN"/>
        </a:p>
      </dgm:t>
    </dgm:pt>
    <dgm:pt modelId="{D65D1F28-F832-415D-9889-6F4ADFD45E0C}" type="parTrans" cxnId="{73188079-2D08-44D9-BA07-F6196219195D}">
      <dgm:prSet/>
      <dgm:spPr/>
      <dgm:t>
        <a:bodyPr/>
        <a:lstStyle/>
        <a:p>
          <a:endParaRPr lang="zh-CN" altLang="en-US"/>
        </a:p>
      </dgm:t>
    </dgm:pt>
    <dgm:pt modelId="{514D5C96-B69C-4203-8CDE-0FEDDDB82FE8}" type="sibTrans" cxnId="{73188079-2D08-44D9-BA07-F6196219195D}">
      <dgm:prSet/>
      <dgm:spPr/>
      <dgm:t>
        <a:bodyPr/>
        <a:lstStyle/>
        <a:p>
          <a:endParaRPr lang="zh-CN" altLang="en-US"/>
        </a:p>
      </dgm:t>
    </dgm:pt>
    <dgm:pt modelId="{110E13E9-9F15-4217-AEC8-11F8FE1C7B0A}">
      <dgm:prSet/>
      <dgm:spPr/>
      <dgm:t>
        <a:bodyPr/>
        <a:lstStyle/>
        <a:p>
          <a:pPr rtl="0"/>
          <a:r>
            <a:rPr lang="zh-CN" smtClean="0"/>
            <a:t>根据开发</a:t>
          </a:r>
          <a:r>
            <a:rPr lang="en-US" smtClean="0"/>
            <a:t>clone</a:t>
          </a:r>
          <a:r>
            <a:rPr lang="zh-CN" smtClean="0"/>
            <a:t>模式的阶段，</a:t>
          </a:r>
          <a:r>
            <a:rPr lang="en-US" smtClean="0"/>
            <a:t>Clone pattern</a:t>
          </a:r>
          <a:r>
            <a:rPr lang="zh-CN" smtClean="0"/>
            <a:t>包括如下</a:t>
          </a:r>
          <a:r>
            <a:rPr lang="en-US" smtClean="0"/>
            <a:t>6</a:t>
          </a:r>
          <a:r>
            <a:rPr lang="zh-CN" smtClean="0"/>
            <a:t>个</a:t>
          </a:r>
          <a:r>
            <a:rPr lang="en-US" smtClean="0"/>
            <a:t>mode</a:t>
          </a:r>
          <a:r>
            <a:rPr lang="zh-CN" smtClean="0"/>
            <a:t>：</a:t>
          </a:r>
          <a:endParaRPr lang="zh-CN"/>
        </a:p>
      </dgm:t>
    </dgm:pt>
    <dgm:pt modelId="{08198EC3-92DB-4164-A346-931A02A12BB9}" type="parTrans" cxnId="{7319E119-564B-4DCE-84D0-29B275DA15C6}">
      <dgm:prSet/>
      <dgm:spPr/>
      <dgm:t>
        <a:bodyPr/>
        <a:lstStyle/>
        <a:p>
          <a:endParaRPr lang="zh-CN" altLang="en-US"/>
        </a:p>
      </dgm:t>
    </dgm:pt>
    <dgm:pt modelId="{07551071-9490-48DD-B692-08E6B0897264}" type="sibTrans" cxnId="{7319E119-564B-4DCE-84D0-29B275DA15C6}">
      <dgm:prSet/>
      <dgm:spPr/>
      <dgm:t>
        <a:bodyPr/>
        <a:lstStyle/>
        <a:p>
          <a:endParaRPr lang="zh-CN" altLang="en-US"/>
        </a:p>
      </dgm:t>
    </dgm:pt>
    <dgm:pt modelId="{0026B9B2-7275-4576-B254-AE2B249253E0}">
      <dgm:prSet/>
      <dgm:spPr/>
      <dgm:t>
        <a:bodyPr/>
        <a:lstStyle/>
        <a:p>
          <a:pPr rtl="0"/>
          <a:r>
            <a:rPr lang="en-US" smtClean="0"/>
            <a:t>Simplest Clone Model</a:t>
          </a:r>
          <a:endParaRPr lang="zh-CN"/>
        </a:p>
      </dgm:t>
    </dgm:pt>
    <dgm:pt modelId="{B0782A88-4F10-4555-BB16-87291B74057D}" type="parTrans" cxnId="{7FA42AD6-20B6-4109-9F3E-8DE2A053FF87}">
      <dgm:prSet/>
      <dgm:spPr/>
      <dgm:t>
        <a:bodyPr/>
        <a:lstStyle/>
        <a:p>
          <a:endParaRPr lang="zh-CN" altLang="en-US"/>
        </a:p>
      </dgm:t>
    </dgm:pt>
    <dgm:pt modelId="{8CDD1E4B-117D-4F04-959E-0BA59099CA41}" type="sibTrans" cxnId="{7FA42AD6-20B6-4109-9F3E-8DE2A053FF87}">
      <dgm:prSet/>
      <dgm:spPr/>
      <dgm:t>
        <a:bodyPr/>
        <a:lstStyle/>
        <a:p>
          <a:endParaRPr lang="zh-CN" altLang="en-US"/>
        </a:p>
      </dgm:t>
    </dgm:pt>
    <dgm:pt modelId="{58F4375B-93D9-48BE-959D-B77B095DF001}">
      <dgm:prSet/>
      <dgm:spPr/>
      <dgm:t>
        <a:bodyPr/>
        <a:lstStyle/>
        <a:p>
          <a:pPr rtl="0"/>
          <a:r>
            <a:rPr lang="en-US" smtClean="0"/>
            <a:t>Getting a Snapshot</a:t>
          </a:r>
          <a:endParaRPr lang="zh-CN"/>
        </a:p>
      </dgm:t>
    </dgm:pt>
    <dgm:pt modelId="{E4BC6B38-7C42-4833-9C40-194FE6FCBF9A}" type="parTrans" cxnId="{200D474D-F140-4279-96F2-8E562B3360D4}">
      <dgm:prSet/>
      <dgm:spPr/>
      <dgm:t>
        <a:bodyPr/>
        <a:lstStyle/>
        <a:p>
          <a:endParaRPr lang="zh-CN" altLang="en-US"/>
        </a:p>
      </dgm:t>
    </dgm:pt>
    <dgm:pt modelId="{57AD9D9E-A0CE-4D6A-8770-DC751B204B7B}" type="sibTrans" cxnId="{200D474D-F140-4279-96F2-8E562B3360D4}">
      <dgm:prSet/>
      <dgm:spPr/>
      <dgm:t>
        <a:bodyPr/>
        <a:lstStyle/>
        <a:p>
          <a:endParaRPr lang="zh-CN" altLang="en-US"/>
        </a:p>
      </dgm:t>
    </dgm:pt>
    <dgm:pt modelId="{FB52E7E1-9322-42E8-9E4D-28A22AE248FB}">
      <dgm:prSet/>
      <dgm:spPr/>
      <dgm:t>
        <a:bodyPr/>
        <a:lstStyle/>
        <a:p>
          <a:pPr rtl="0"/>
          <a:r>
            <a:rPr lang="en-US" smtClean="0"/>
            <a:t>Republishing Updates</a:t>
          </a:r>
          <a:endParaRPr lang="zh-CN"/>
        </a:p>
      </dgm:t>
    </dgm:pt>
    <dgm:pt modelId="{EB4F7109-3AE2-4FF9-8553-54499CE5F1E6}" type="parTrans" cxnId="{226E2B6B-5F43-4C1B-A28F-2B14DFBD58B1}">
      <dgm:prSet/>
      <dgm:spPr/>
      <dgm:t>
        <a:bodyPr/>
        <a:lstStyle/>
        <a:p>
          <a:endParaRPr lang="zh-CN" altLang="en-US"/>
        </a:p>
      </dgm:t>
    </dgm:pt>
    <dgm:pt modelId="{425D267C-2BF2-41C2-AE9D-2A430CA946EA}" type="sibTrans" cxnId="{226E2B6B-5F43-4C1B-A28F-2B14DFBD58B1}">
      <dgm:prSet/>
      <dgm:spPr/>
      <dgm:t>
        <a:bodyPr/>
        <a:lstStyle/>
        <a:p>
          <a:endParaRPr lang="zh-CN" altLang="en-US"/>
        </a:p>
      </dgm:t>
    </dgm:pt>
    <dgm:pt modelId="{31B3FA37-A682-4E60-924C-A8F9B9DEEDCC}">
      <dgm:prSet/>
      <dgm:spPr/>
      <dgm:t>
        <a:bodyPr/>
        <a:lstStyle/>
        <a:p>
          <a:pPr rtl="0"/>
          <a:r>
            <a:rPr lang="en-US" smtClean="0"/>
            <a:t>Clone Subtrees</a:t>
          </a:r>
          <a:endParaRPr lang="zh-CN"/>
        </a:p>
      </dgm:t>
    </dgm:pt>
    <dgm:pt modelId="{BCD82922-D27B-42DD-B39D-72325EA65AAC}" type="parTrans" cxnId="{4F728E55-84F1-45F9-A28A-7D4C1C3B7D46}">
      <dgm:prSet/>
      <dgm:spPr/>
      <dgm:t>
        <a:bodyPr/>
        <a:lstStyle/>
        <a:p>
          <a:endParaRPr lang="zh-CN" altLang="en-US"/>
        </a:p>
      </dgm:t>
    </dgm:pt>
    <dgm:pt modelId="{1ED6FAE8-2204-4C0E-A56D-7E4589D42E93}" type="sibTrans" cxnId="{4F728E55-84F1-45F9-A28A-7D4C1C3B7D46}">
      <dgm:prSet/>
      <dgm:spPr/>
      <dgm:t>
        <a:bodyPr/>
        <a:lstStyle/>
        <a:p>
          <a:endParaRPr lang="zh-CN" altLang="en-US"/>
        </a:p>
      </dgm:t>
    </dgm:pt>
    <dgm:pt modelId="{FD96B490-8351-4640-A655-48B0E6D46CA7}">
      <dgm:prSet/>
      <dgm:spPr/>
      <dgm:t>
        <a:bodyPr/>
        <a:lstStyle/>
        <a:p>
          <a:pPr rtl="0"/>
          <a:r>
            <a:rPr lang="en-US" smtClean="0"/>
            <a:t>Ephemeral Values</a:t>
          </a:r>
          <a:endParaRPr lang="zh-CN"/>
        </a:p>
      </dgm:t>
    </dgm:pt>
    <dgm:pt modelId="{E61CB5C3-CEEA-4ACC-B77F-3712CD73B52B}" type="parTrans" cxnId="{DD0A12F1-151E-4FF4-9FA4-2C46B1065273}">
      <dgm:prSet/>
      <dgm:spPr/>
      <dgm:t>
        <a:bodyPr/>
        <a:lstStyle/>
        <a:p>
          <a:endParaRPr lang="zh-CN" altLang="en-US"/>
        </a:p>
      </dgm:t>
    </dgm:pt>
    <dgm:pt modelId="{EEBD1A02-B79F-4302-B689-6C8373627A28}" type="sibTrans" cxnId="{DD0A12F1-151E-4FF4-9FA4-2C46B1065273}">
      <dgm:prSet/>
      <dgm:spPr/>
      <dgm:t>
        <a:bodyPr/>
        <a:lstStyle/>
        <a:p>
          <a:endParaRPr lang="zh-CN" altLang="en-US"/>
        </a:p>
      </dgm:t>
    </dgm:pt>
    <dgm:pt modelId="{C2DA12D7-B409-4CAD-8739-D850360D109F}">
      <dgm:prSet/>
      <dgm:spPr/>
      <dgm:t>
        <a:bodyPr/>
        <a:lstStyle/>
        <a:p>
          <a:pPr rtl="0"/>
          <a:r>
            <a:rPr lang="en-US" smtClean="0"/>
            <a:t>Clone Server Reliability</a:t>
          </a:r>
          <a:endParaRPr lang="zh-CN"/>
        </a:p>
      </dgm:t>
    </dgm:pt>
    <dgm:pt modelId="{43276EBA-D4C3-48C4-A458-623DCB16F4EE}" type="parTrans" cxnId="{4CB99D62-EDE7-4F92-BA0A-BFC35D6B5F86}">
      <dgm:prSet/>
      <dgm:spPr/>
      <dgm:t>
        <a:bodyPr/>
        <a:lstStyle/>
        <a:p>
          <a:endParaRPr lang="zh-CN" altLang="en-US"/>
        </a:p>
      </dgm:t>
    </dgm:pt>
    <dgm:pt modelId="{0DC406C6-CB9A-4E07-83DB-CC8B759145C6}" type="sibTrans" cxnId="{4CB99D62-EDE7-4F92-BA0A-BFC35D6B5F86}">
      <dgm:prSet/>
      <dgm:spPr/>
      <dgm:t>
        <a:bodyPr/>
        <a:lstStyle/>
        <a:p>
          <a:endParaRPr lang="zh-CN" altLang="en-US"/>
        </a:p>
      </dgm:t>
    </dgm:pt>
    <dgm:pt modelId="{C0B1789A-A04A-4139-A0A3-71C4BE461911}" type="pres">
      <dgm:prSet presAssocID="{610611E9-E4A1-4A91-B8A6-55597C25598A}" presName="linear" presStyleCnt="0">
        <dgm:presLayoutVars>
          <dgm:animLvl val="lvl"/>
          <dgm:resizeHandles val="exact"/>
        </dgm:presLayoutVars>
      </dgm:prSet>
      <dgm:spPr/>
      <dgm:t>
        <a:bodyPr/>
        <a:lstStyle/>
        <a:p>
          <a:endParaRPr lang="zh-CN" altLang="en-US"/>
        </a:p>
      </dgm:t>
    </dgm:pt>
    <dgm:pt modelId="{17FA5C11-B4C1-406D-A0FE-EAE766B51074}" type="pres">
      <dgm:prSet presAssocID="{9B8CE902-9B54-4750-A848-32EA5CC2A0C4}" presName="parentText" presStyleLbl="node1" presStyleIdx="0" presStyleCnt="3">
        <dgm:presLayoutVars>
          <dgm:chMax val="0"/>
          <dgm:bulletEnabled val="1"/>
        </dgm:presLayoutVars>
      </dgm:prSet>
      <dgm:spPr/>
      <dgm:t>
        <a:bodyPr/>
        <a:lstStyle/>
        <a:p>
          <a:endParaRPr lang="zh-CN" altLang="en-US"/>
        </a:p>
      </dgm:t>
    </dgm:pt>
    <dgm:pt modelId="{E947E5A6-F6CF-41FA-90F0-6E2CBADCDDCF}" type="pres">
      <dgm:prSet presAssocID="{9B8CE902-9B54-4750-A848-32EA5CC2A0C4}" presName="childText" presStyleLbl="revTx" presStyleIdx="0" presStyleCnt="3">
        <dgm:presLayoutVars>
          <dgm:bulletEnabled val="1"/>
        </dgm:presLayoutVars>
      </dgm:prSet>
      <dgm:spPr/>
      <dgm:t>
        <a:bodyPr/>
        <a:lstStyle/>
        <a:p>
          <a:endParaRPr lang="zh-CN" altLang="en-US"/>
        </a:p>
      </dgm:t>
    </dgm:pt>
    <dgm:pt modelId="{7AF18738-2398-4B96-BC60-C21E1ACA98E0}" type="pres">
      <dgm:prSet presAssocID="{05C39B0F-538A-4938-8BCB-FB54C4881793}" presName="parentText" presStyleLbl="node1" presStyleIdx="1" presStyleCnt="3">
        <dgm:presLayoutVars>
          <dgm:chMax val="0"/>
          <dgm:bulletEnabled val="1"/>
        </dgm:presLayoutVars>
      </dgm:prSet>
      <dgm:spPr/>
      <dgm:t>
        <a:bodyPr/>
        <a:lstStyle/>
        <a:p>
          <a:endParaRPr lang="zh-CN" altLang="en-US"/>
        </a:p>
      </dgm:t>
    </dgm:pt>
    <dgm:pt modelId="{FDD9EE08-F703-4B89-BB43-5159DB811E0F}" type="pres">
      <dgm:prSet presAssocID="{05C39B0F-538A-4938-8BCB-FB54C4881793}" presName="childText" presStyleLbl="revTx" presStyleIdx="1" presStyleCnt="3">
        <dgm:presLayoutVars>
          <dgm:bulletEnabled val="1"/>
        </dgm:presLayoutVars>
      </dgm:prSet>
      <dgm:spPr/>
      <dgm:t>
        <a:bodyPr/>
        <a:lstStyle/>
        <a:p>
          <a:endParaRPr lang="zh-CN" altLang="en-US"/>
        </a:p>
      </dgm:t>
    </dgm:pt>
    <dgm:pt modelId="{566B967D-041F-44AA-949D-F88CD6030BBA}" type="pres">
      <dgm:prSet presAssocID="{110E13E9-9F15-4217-AEC8-11F8FE1C7B0A}" presName="parentText" presStyleLbl="node1" presStyleIdx="2" presStyleCnt="3">
        <dgm:presLayoutVars>
          <dgm:chMax val="0"/>
          <dgm:bulletEnabled val="1"/>
        </dgm:presLayoutVars>
      </dgm:prSet>
      <dgm:spPr/>
      <dgm:t>
        <a:bodyPr/>
        <a:lstStyle/>
        <a:p>
          <a:endParaRPr lang="zh-CN" altLang="en-US"/>
        </a:p>
      </dgm:t>
    </dgm:pt>
    <dgm:pt modelId="{CF5055DD-C919-4F4A-9E80-7FC1AC6D2934}" type="pres">
      <dgm:prSet presAssocID="{110E13E9-9F15-4217-AEC8-11F8FE1C7B0A}" presName="childText" presStyleLbl="revTx" presStyleIdx="2" presStyleCnt="3">
        <dgm:presLayoutVars>
          <dgm:bulletEnabled val="1"/>
        </dgm:presLayoutVars>
      </dgm:prSet>
      <dgm:spPr/>
      <dgm:t>
        <a:bodyPr/>
        <a:lstStyle/>
        <a:p>
          <a:endParaRPr lang="zh-CN" altLang="en-US"/>
        </a:p>
      </dgm:t>
    </dgm:pt>
  </dgm:ptLst>
  <dgm:cxnLst>
    <dgm:cxn modelId="{327B9B84-6F71-4E60-A527-5EC7F3785428}" type="presOf" srcId="{110E13E9-9F15-4217-AEC8-11F8FE1C7B0A}" destId="{566B967D-041F-44AA-949D-F88CD6030BBA}" srcOrd="0" destOrd="0" presId="urn:microsoft.com/office/officeart/2005/8/layout/vList2"/>
    <dgm:cxn modelId="{76C25800-C818-41C6-B679-1148149C2B5F}" type="presOf" srcId="{FD96B490-8351-4640-A655-48B0E6D46CA7}" destId="{CF5055DD-C919-4F4A-9E80-7FC1AC6D2934}" srcOrd="0" destOrd="4" presId="urn:microsoft.com/office/officeart/2005/8/layout/vList2"/>
    <dgm:cxn modelId="{4CB99D62-EDE7-4F92-BA0A-BFC35D6B5F86}" srcId="{110E13E9-9F15-4217-AEC8-11F8FE1C7B0A}" destId="{C2DA12D7-B409-4CAD-8739-D850360D109F}" srcOrd="5" destOrd="0" parTransId="{43276EBA-D4C3-48C4-A458-623DCB16F4EE}" sibTransId="{0DC406C6-CB9A-4E07-83DB-CC8B759145C6}"/>
    <dgm:cxn modelId="{7319E119-564B-4DCE-84D0-29B275DA15C6}" srcId="{610611E9-E4A1-4A91-B8A6-55597C25598A}" destId="{110E13E9-9F15-4217-AEC8-11F8FE1C7B0A}" srcOrd="2" destOrd="0" parTransId="{08198EC3-92DB-4164-A346-931A02A12BB9}" sibTransId="{07551071-9490-48DD-B692-08E6B0897264}"/>
    <dgm:cxn modelId="{99612331-F45C-49E7-A5A8-9DC11BB6A69A}" type="presOf" srcId="{FB52E7E1-9322-42E8-9E4D-28A22AE248FB}" destId="{CF5055DD-C919-4F4A-9E80-7FC1AC6D2934}" srcOrd="0" destOrd="2" presId="urn:microsoft.com/office/officeart/2005/8/layout/vList2"/>
    <dgm:cxn modelId="{035D0183-63B8-4D56-B9B4-5761DF2FD250}" srcId="{610611E9-E4A1-4A91-B8A6-55597C25598A}" destId="{9B8CE902-9B54-4750-A848-32EA5CC2A0C4}" srcOrd="0" destOrd="0" parTransId="{F7E65723-0856-4027-9C43-26D03504FCAF}" sibTransId="{C4A59D52-B20B-471F-B18C-246B69C10813}"/>
    <dgm:cxn modelId="{A872AAC8-E87C-4B6A-85FD-37A098557716}" srcId="{9B8CE902-9B54-4750-A848-32EA5CC2A0C4}" destId="{02BC9E84-3798-4476-9952-32F42F1244CD}" srcOrd="2" destOrd="0" parTransId="{61841AE7-9CEA-41BA-82CD-65C7038E893C}" sibTransId="{32662E2A-4232-483C-8693-65547DEC5E08}"/>
    <dgm:cxn modelId="{EC144816-889C-42F6-BD5E-C54FE8E01A9E}" type="presOf" srcId="{C2DA12D7-B409-4CAD-8739-D850360D109F}" destId="{CF5055DD-C919-4F4A-9E80-7FC1AC6D2934}" srcOrd="0" destOrd="5" presId="urn:microsoft.com/office/officeart/2005/8/layout/vList2"/>
    <dgm:cxn modelId="{F247C4C9-F8CA-4CD7-8A4A-8AB5F8B5A6E9}" type="presOf" srcId="{610611E9-E4A1-4A91-B8A6-55597C25598A}" destId="{C0B1789A-A04A-4139-A0A3-71C4BE461911}" srcOrd="0" destOrd="0" presId="urn:microsoft.com/office/officeart/2005/8/layout/vList2"/>
    <dgm:cxn modelId="{3ACDAD52-7D85-4CA1-BE2F-E8A9292B31D4}" srcId="{9B8CE902-9B54-4750-A848-32EA5CC2A0C4}" destId="{37DD1768-356C-4C36-BBE9-BC7BCF30C108}" srcOrd="0" destOrd="0" parTransId="{70C7F793-7DCB-4021-9730-4075A28AD190}" sibTransId="{84874451-084F-42C6-89DC-E1A5456F7CF9}"/>
    <dgm:cxn modelId="{C35014AA-B012-40D9-8A21-0134F8D1E974}" type="presOf" srcId="{D5FFCD31-C866-4A77-A093-D394D0C58397}" destId="{FDD9EE08-F703-4B89-BB43-5159DB811E0F}" srcOrd="0" destOrd="0" presId="urn:microsoft.com/office/officeart/2005/8/layout/vList2"/>
    <dgm:cxn modelId="{1EFDE1F8-51A5-483D-A53B-EB7B04B81531}" srcId="{610611E9-E4A1-4A91-B8A6-55597C25598A}" destId="{05C39B0F-538A-4938-8BCB-FB54C4881793}" srcOrd="1" destOrd="0" parTransId="{2B08E7F0-96DE-44BF-80F1-C677995E6856}" sibTransId="{7E7A560C-0947-4898-8743-ED02F39651C9}"/>
    <dgm:cxn modelId="{31713187-93E3-4B5E-BCA0-4E3D3B4E3FAD}" type="presOf" srcId="{7EAC3758-6774-411A-BE64-2B7DB75DA2DA}" destId="{E947E5A6-F6CF-41FA-90F0-6E2CBADCDDCF}" srcOrd="0" destOrd="1" presId="urn:microsoft.com/office/officeart/2005/8/layout/vList2"/>
    <dgm:cxn modelId="{4F728E55-84F1-45F9-A28A-7D4C1C3B7D46}" srcId="{110E13E9-9F15-4217-AEC8-11F8FE1C7B0A}" destId="{31B3FA37-A682-4E60-924C-A8F9B9DEEDCC}" srcOrd="3" destOrd="0" parTransId="{BCD82922-D27B-42DD-B39D-72325EA65AAC}" sibTransId="{1ED6FAE8-2204-4C0E-A56D-7E4589D42E93}"/>
    <dgm:cxn modelId="{01B6EDC4-6DA2-43A3-9F50-8B237AC1800C}" type="presOf" srcId="{05C39B0F-538A-4938-8BCB-FB54C4881793}" destId="{7AF18738-2398-4B96-BC60-C21E1ACA98E0}" srcOrd="0" destOrd="0" presId="urn:microsoft.com/office/officeart/2005/8/layout/vList2"/>
    <dgm:cxn modelId="{4F594CE1-84FA-4A2E-90B0-34F8BFC7EEEC}" type="presOf" srcId="{58F4375B-93D9-48BE-959D-B77B095DF001}" destId="{CF5055DD-C919-4F4A-9E80-7FC1AC6D2934}" srcOrd="0" destOrd="1" presId="urn:microsoft.com/office/officeart/2005/8/layout/vList2"/>
    <dgm:cxn modelId="{3187567E-5C82-4D56-860E-883D9E0FBEA1}" srcId="{9B8CE902-9B54-4750-A848-32EA5CC2A0C4}" destId="{902144BC-6F17-4A46-881A-2544C6A23E03}" srcOrd="3" destOrd="0" parTransId="{A0F93E70-5332-4827-8272-E85DC213B966}" sibTransId="{A0EE8D35-BE8B-4375-BAD7-07BCE4FDFD89}"/>
    <dgm:cxn modelId="{226E2B6B-5F43-4C1B-A28F-2B14DFBD58B1}" srcId="{110E13E9-9F15-4217-AEC8-11F8FE1C7B0A}" destId="{FB52E7E1-9322-42E8-9E4D-28A22AE248FB}" srcOrd="2" destOrd="0" parTransId="{EB4F7109-3AE2-4FF9-8553-54499CE5F1E6}" sibTransId="{425D267C-2BF2-41C2-AE9D-2A430CA946EA}"/>
    <dgm:cxn modelId="{F07529B2-8C5B-46AD-8088-94C0F71E4DFB}" type="presOf" srcId="{902144BC-6F17-4A46-881A-2544C6A23E03}" destId="{E947E5A6-F6CF-41FA-90F0-6E2CBADCDDCF}" srcOrd="0" destOrd="3" presId="urn:microsoft.com/office/officeart/2005/8/layout/vList2"/>
    <dgm:cxn modelId="{D0785555-F066-45A3-BE2E-945DB694AF27}" type="presOf" srcId="{9B8CE902-9B54-4750-A848-32EA5CC2A0C4}" destId="{17FA5C11-B4C1-406D-A0FE-EAE766B51074}" srcOrd="0" destOrd="0" presId="urn:microsoft.com/office/officeart/2005/8/layout/vList2"/>
    <dgm:cxn modelId="{9B10BB18-9FB3-4DFA-9DD2-806778CF5732}" type="presOf" srcId="{31B3FA37-A682-4E60-924C-A8F9B9DEEDCC}" destId="{CF5055DD-C919-4F4A-9E80-7FC1AC6D2934}" srcOrd="0" destOrd="3" presId="urn:microsoft.com/office/officeart/2005/8/layout/vList2"/>
    <dgm:cxn modelId="{990EC5A8-AEA5-4D1A-AA15-8BF8BD92D53F}" type="presOf" srcId="{0026B9B2-7275-4576-B254-AE2B249253E0}" destId="{CF5055DD-C919-4F4A-9E80-7FC1AC6D2934}" srcOrd="0" destOrd="0" presId="urn:microsoft.com/office/officeart/2005/8/layout/vList2"/>
    <dgm:cxn modelId="{DD0A12F1-151E-4FF4-9FA4-2C46B1065273}" srcId="{110E13E9-9F15-4217-AEC8-11F8FE1C7B0A}" destId="{FD96B490-8351-4640-A655-48B0E6D46CA7}" srcOrd="4" destOrd="0" parTransId="{E61CB5C3-CEEA-4ACC-B77F-3712CD73B52B}" sibTransId="{EEBD1A02-B79F-4302-B689-6C8373627A28}"/>
    <dgm:cxn modelId="{699B0E91-0976-4FBA-BBBD-2ADE102F3471}" type="presOf" srcId="{37DD1768-356C-4C36-BBE9-BC7BCF30C108}" destId="{E947E5A6-F6CF-41FA-90F0-6E2CBADCDDCF}" srcOrd="0" destOrd="0" presId="urn:microsoft.com/office/officeart/2005/8/layout/vList2"/>
    <dgm:cxn modelId="{D703DB98-5B07-498D-B4AF-6CB5761F2950}" srcId="{9B8CE902-9B54-4750-A848-32EA5CC2A0C4}" destId="{7EAC3758-6774-411A-BE64-2B7DB75DA2DA}" srcOrd="1" destOrd="0" parTransId="{E5ADECCB-6B0B-4E2A-82E7-CA3F3C1B64E0}" sibTransId="{378341C4-F14B-4E9C-B0BD-4609C57467C3}"/>
    <dgm:cxn modelId="{04EEF7CB-1057-4B95-AEA4-3CE9B5C337B5}" type="presOf" srcId="{02BC9E84-3798-4476-9952-32F42F1244CD}" destId="{E947E5A6-F6CF-41FA-90F0-6E2CBADCDDCF}" srcOrd="0" destOrd="2" presId="urn:microsoft.com/office/officeart/2005/8/layout/vList2"/>
    <dgm:cxn modelId="{7FA42AD6-20B6-4109-9F3E-8DE2A053FF87}" srcId="{110E13E9-9F15-4217-AEC8-11F8FE1C7B0A}" destId="{0026B9B2-7275-4576-B254-AE2B249253E0}" srcOrd="0" destOrd="0" parTransId="{B0782A88-4F10-4555-BB16-87291B74057D}" sibTransId="{8CDD1E4B-117D-4F04-959E-0BA59099CA41}"/>
    <dgm:cxn modelId="{73188079-2D08-44D9-BA07-F6196219195D}" srcId="{05C39B0F-538A-4938-8BCB-FB54C4881793}" destId="{D5FFCD31-C866-4A77-A093-D394D0C58397}" srcOrd="0" destOrd="0" parTransId="{D65D1F28-F832-415D-9889-6F4ADFD45E0C}" sibTransId="{514D5C96-B69C-4203-8CDE-0FEDDDB82FE8}"/>
    <dgm:cxn modelId="{200D474D-F140-4279-96F2-8E562B3360D4}" srcId="{110E13E9-9F15-4217-AEC8-11F8FE1C7B0A}" destId="{58F4375B-93D9-48BE-959D-B77B095DF001}" srcOrd="1" destOrd="0" parTransId="{E4BC6B38-7C42-4833-9C40-194FE6FCBF9A}" sibTransId="{57AD9D9E-A0CE-4D6A-8770-DC751B204B7B}"/>
    <dgm:cxn modelId="{0B2B20FA-3533-4E4A-AEAF-966DE8C1CC0B}" type="presParOf" srcId="{C0B1789A-A04A-4139-A0A3-71C4BE461911}" destId="{17FA5C11-B4C1-406D-A0FE-EAE766B51074}" srcOrd="0" destOrd="0" presId="urn:microsoft.com/office/officeart/2005/8/layout/vList2"/>
    <dgm:cxn modelId="{525CDEEE-574F-4B3B-BCD6-70F84B64B925}" type="presParOf" srcId="{C0B1789A-A04A-4139-A0A3-71C4BE461911}" destId="{E947E5A6-F6CF-41FA-90F0-6E2CBADCDDCF}" srcOrd="1" destOrd="0" presId="urn:microsoft.com/office/officeart/2005/8/layout/vList2"/>
    <dgm:cxn modelId="{695CF114-A759-4B44-964D-20761FBD1F09}" type="presParOf" srcId="{C0B1789A-A04A-4139-A0A3-71C4BE461911}" destId="{7AF18738-2398-4B96-BC60-C21E1ACA98E0}" srcOrd="2" destOrd="0" presId="urn:microsoft.com/office/officeart/2005/8/layout/vList2"/>
    <dgm:cxn modelId="{B8CC9213-2E83-4C70-ABF3-C87A2F076918}" type="presParOf" srcId="{C0B1789A-A04A-4139-A0A3-71C4BE461911}" destId="{FDD9EE08-F703-4B89-BB43-5159DB811E0F}" srcOrd="3" destOrd="0" presId="urn:microsoft.com/office/officeart/2005/8/layout/vList2"/>
    <dgm:cxn modelId="{FC5AD96D-BC7D-4E86-A1D1-1CFAD6962E80}" type="presParOf" srcId="{C0B1789A-A04A-4139-A0A3-71C4BE461911}" destId="{566B967D-041F-44AA-949D-F88CD6030BBA}" srcOrd="4" destOrd="0" presId="urn:microsoft.com/office/officeart/2005/8/layout/vList2"/>
    <dgm:cxn modelId="{B8C6EF12-8D8A-411C-B68E-8A43DD48327E}" type="presParOf" srcId="{C0B1789A-A04A-4139-A0A3-71C4BE461911}" destId="{CF5055DD-C919-4F4A-9E80-7FC1AC6D293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892C538-ABD1-4275-B1A4-36299B208A9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833E5D6F-E7E1-4AB8-8E8C-BA3F79C7D5EA}">
      <dgm:prSet/>
      <dgm:spPr/>
      <dgm:t>
        <a:bodyPr/>
        <a:lstStyle/>
        <a:p>
          <a:pPr rtl="0"/>
          <a:r>
            <a:rPr lang="zh-CN" smtClean="0"/>
            <a:t>从</a:t>
          </a:r>
          <a:r>
            <a:rPr lang="en-US" smtClean="0"/>
            <a:t>Server</a:t>
          </a:r>
          <a:r>
            <a:rPr lang="zh-CN" smtClean="0"/>
            <a:t>向所有的</a:t>
          </a:r>
          <a:r>
            <a:rPr lang="en-US" smtClean="0"/>
            <a:t>client</a:t>
          </a:r>
          <a:r>
            <a:rPr lang="zh-CN" smtClean="0"/>
            <a:t>发布</a:t>
          </a:r>
          <a:r>
            <a:rPr lang="en-US" smtClean="0"/>
            <a:t> key-value.</a:t>
          </a:r>
          <a:endParaRPr lang="zh-CN"/>
        </a:p>
      </dgm:t>
    </dgm:pt>
    <dgm:pt modelId="{7D28D98A-161A-49B9-8839-58BEAEB87DB5}" type="parTrans" cxnId="{F64F24D9-B114-4791-8DDC-9CBE1BDD6A21}">
      <dgm:prSet/>
      <dgm:spPr/>
      <dgm:t>
        <a:bodyPr/>
        <a:lstStyle/>
        <a:p>
          <a:endParaRPr lang="zh-CN" altLang="en-US"/>
        </a:p>
      </dgm:t>
    </dgm:pt>
    <dgm:pt modelId="{ED4288B0-4FDF-43C6-AA15-7E6F738866CB}" type="sibTrans" cxnId="{F64F24D9-B114-4791-8DDC-9CBE1BDD6A21}">
      <dgm:prSet/>
      <dgm:spPr/>
      <dgm:t>
        <a:bodyPr/>
        <a:lstStyle/>
        <a:p>
          <a:endParaRPr lang="zh-CN" altLang="en-US"/>
        </a:p>
      </dgm:t>
    </dgm:pt>
    <dgm:pt modelId="{983FCFB4-5A09-4022-80C7-066AB78CA6A9}">
      <dgm:prSet/>
      <dgm:spPr/>
      <dgm:t>
        <a:bodyPr/>
        <a:lstStyle/>
        <a:p>
          <a:pPr rtl="0"/>
          <a:r>
            <a:rPr lang="zh-CN" smtClean="0"/>
            <a:t>所有的</a:t>
          </a:r>
          <a:r>
            <a:rPr lang="en-US" smtClean="0"/>
            <a:t>client</a:t>
          </a:r>
          <a:r>
            <a:rPr lang="zh-CN" smtClean="0"/>
            <a:t>必须在</a:t>
          </a:r>
          <a:r>
            <a:rPr lang="en-US" smtClean="0"/>
            <a:t>server</a:t>
          </a:r>
          <a:r>
            <a:rPr lang="zh-CN" smtClean="0"/>
            <a:t>之前启动</a:t>
          </a:r>
          <a:r>
            <a:rPr lang="en-US" smtClean="0"/>
            <a:t>,</a:t>
          </a:r>
          <a:r>
            <a:rPr lang="zh-CN" smtClean="0"/>
            <a:t>而且</a:t>
          </a:r>
          <a:r>
            <a:rPr lang="en-US" smtClean="0"/>
            <a:t>client</a:t>
          </a:r>
          <a:r>
            <a:rPr lang="zh-CN" smtClean="0"/>
            <a:t>不允许故障</a:t>
          </a:r>
          <a:endParaRPr lang="zh-CN"/>
        </a:p>
      </dgm:t>
    </dgm:pt>
    <dgm:pt modelId="{36CED063-B12F-46F4-8C78-DC1F0A18B30C}" type="parTrans" cxnId="{128A140F-DA63-47C8-A62D-BBA92AE451C0}">
      <dgm:prSet/>
      <dgm:spPr/>
      <dgm:t>
        <a:bodyPr/>
        <a:lstStyle/>
        <a:p>
          <a:endParaRPr lang="zh-CN" altLang="en-US"/>
        </a:p>
      </dgm:t>
    </dgm:pt>
    <dgm:pt modelId="{5EE62806-3617-446A-9F1D-50642167F744}" type="sibTrans" cxnId="{128A140F-DA63-47C8-A62D-BBA92AE451C0}">
      <dgm:prSet/>
      <dgm:spPr/>
      <dgm:t>
        <a:bodyPr/>
        <a:lstStyle/>
        <a:p>
          <a:endParaRPr lang="zh-CN" altLang="en-US"/>
        </a:p>
      </dgm:t>
    </dgm:pt>
    <dgm:pt modelId="{771B69D7-8F72-4386-A8CF-A6C35B5498A8}">
      <dgm:prSet/>
      <dgm:spPr/>
      <dgm:t>
        <a:bodyPr/>
        <a:lstStyle/>
        <a:p>
          <a:pPr rtl="0"/>
          <a:r>
            <a:rPr lang="zh-CN" smtClean="0"/>
            <a:t>这种模式是不可靠的</a:t>
          </a:r>
          <a:endParaRPr lang="zh-CN"/>
        </a:p>
      </dgm:t>
    </dgm:pt>
    <dgm:pt modelId="{40F88089-DE68-4883-81D2-11FB99211CAC}" type="parTrans" cxnId="{BA14704C-56E4-4A68-83B4-00E4B01A82F9}">
      <dgm:prSet/>
      <dgm:spPr/>
      <dgm:t>
        <a:bodyPr/>
        <a:lstStyle/>
        <a:p>
          <a:endParaRPr lang="zh-CN" altLang="en-US"/>
        </a:p>
      </dgm:t>
    </dgm:pt>
    <dgm:pt modelId="{1A24813B-4320-4844-AFF2-8C3A90E1C014}" type="sibTrans" cxnId="{BA14704C-56E4-4A68-83B4-00E4B01A82F9}">
      <dgm:prSet/>
      <dgm:spPr/>
      <dgm:t>
        <a:bodyPr/>
        <a:lstStyle/>
        <a:p>
          <a:endParaRPr lang="zh-CN" altLang="en-US"/>
        </a:p>
      </dgm:t>
    </dgm:pt>
    <dgm:pt modelId="{AD7A82D9-DE08-4A40-9C62-F434FE1F18A8}" type="pres">
      <dgm:prSet presAssocID="{B892C538-ABD1-4275-B1A4-36299B208A9A}" presName="linear" presStyleCnt="0">
        <dgm:presLayoutVars>
          <dgm:animLvl val="lvl"/>
          <dgm:resizeHandles val="exact"/>
        </dgm:presLayoutVars>
      </dgm:prSet>
      <dgm:spPr/>
      <dgm:t>
        <a:bodyPr/>
        <a:lstStyle/>
        <a:p>
          <a:endParaRPr lang="zh-CN" altLang="en-US"/>
        </a:p>
      </dgm:t>
    </dgm:pt>
    <dgm:pt modelId="{346BA03E-C47D-4DC6-BD33-FEF45CF6E568}" type="pres">
      <dgm:prSet presAssocID="{833E5D6F-E7E1-4AB8-8E8C-BA3F79C7D5EA}" presName="parentText" presStyleLbl="node1" presStyleIdx="0" presStyleCnt="3">
        <dgm:presLayoutVars>
          <dgm:chMax val="0"/>
          <dgm:bulletEnabled val="1"/>
        </dgm:presLayoutVars>
      </dgm:prSet>
      <dgm:spPr/>
      <dgm:t>
        <a:bodyPr/>
        <a:lstStyle/>
        <a:p>
          <a:endParaRPr lang="zh-CN" altLang="en-US"/>
        </a:p>
      </dgm:t>
    </dgm:pt>
    <dgm:pt modelId="{8EB610B8-D824-458D-AFB1-44934A43E40D}" type="pres">
      <dgm:prSet presAssocID="{ED4288B0-4FDF-43C6-AA15-7E6F738866CB}" presName="spacer" presStyleCnt="0"/>
      <dgm:spPr/>
    </dgm:pt>
    <dgm:pt modelId="{40CA8C13-D037-4D29-BCBA-A8F2885A22DC}" type="pres">
      <dgm:prSet presAssocID="{983FCFB4-5A09-4022-80C7-066AB78CA6A9}" presName="parentText" presStyleLbl="node1" presStyleIdx="1" presStyleCnt="3">
        <dgm:presLayoutVars>
          <dgm:chMax val="0"/>
          <dgm:bulletEnabled val="1"/>
        </dgm:presLayoutVars>
      </dgm:prSet>
      <dgm:spPr/>
      <dgm:t>
        <a:bodyPr/>
        <a:lstStyle/>
        <a:p>
          <a:endParaRPr lang="zh-CN" altLang="en-US"/>
        </a:p>
      </dgm:t>
    </dgm:pt>
    <dgm:pt modelId="{ADCEDD4E-66EF-4B09-ADC9-26FFA23DFF96}" type="pres">
      <dgm:prSet presAssocID="{5EE62806-3617-446A-9F1D-50642167F744}" presName="spacer" presStyleCnt="0"/>
      <dgm:spPr/>
    </dgm:pt>
    <dgm:pt modelId="{9C24D28D-F7B8-49A0-A4D5-B5935C644633}" type="pres">
      <dgm:prSet presAssocID="{771B69D7-8F72-4386-A8CF-A6C35B5498A8}" presName="parentText" presStyleLbl="node1" presStyleIdx="2" presStyleCnt="3">
        <dgm:presLayoutVars>
          <dgm:chMax val="0"/>
          <dgm:bulletEnabled val="1"/>
        </dgm:presLayoutVars>
      </dgm:prSet>
      <dgm:spPr/>
      <dgm:t>
        <a:bodyPr/>
        <a:lstStyle/>
        <a:p>
          <a:endParaRPr lang="zh-CN" altLang="en-US"/>
        </a:p>
      </dgm:t>
    </dgm:pt>
  </dgm:ptLst>
  <dgm:cxnLst>
    <dgm:cxn modelId="{D56D2631-7B84-4F19-8DED-7DE92C5BCC64}" type="presOf" srcId="{771B69D7-8F72-4386-A8CF-A6C35B5498A8}" destId="{9C24D28D-F7B8-49A0-A4D5-B5935C644633}" srcOrd="0" destOrd="0" presId="urn:microsoft.com/office/officeart/2005/8/layout/vList2"/>
    <dgm:cxn modelId="{F64F24D9-B114-4791-8DDC-9CBE1BDD6A21}" srcId="{B892C538-ABD1-4275-B1A4-36299B208A9A}" destId="{833E5D6F-E7E1-4AB8-8E8C-BA3F79C7D5EA}" srcOrd="0" destOrd="0" parTransId="{7D28D98A-161A-49B9-8839-58BEAEB87DB5}" sibTransId="{ED4288B0-4FDF-43C6-AA15-7E6F738866CB}"/>
    <dgm:cxn modelId="{64D3D8FC-4878-4A27-94FE-B607F83F2BEB}" type="presOf" srcId="{983FCFB4-5A09-4022-80C7-066AB78CA6A9}" destId="{40CA8C13-D037-4D29-BCBA-A8F2885A22DC}" srcOrd="0" destOrd="0" presId="urn:microsoft.com/office/officeart/2005/8/layout/vList2"/>
    <dgm:cxn modelId="{BC26372A-DF2B-4A44-8E10-4024DCD1CB8E}" type="presOf" srcId="{B892C538-ABD1-4275-B1A4-36299B208A9A}" destId="{AD7A82D9-DE08-4A40-9C62-F434FE1F18A8}" srcOrd="0" destOrd="0" presId="urn:microsoft.com/office/officeart/2005/8/layout/vList2"/>
    <dgm:cxn modelId="{128A140F-DA63-47C8-A62D-BBA92AE451C0}" srcId="{B892C538-ABD1-4275-B1A4-36299B208A9A}" destId="{983FCFB4-5A09-4022-80C7-066AB78CA6A9}" srcOrd="1" destOrd="0" parTransId="{36CED063-B12F-46F4-8C78-DC1F0A18B30C}" sibTransId="{5EE62806-3617-446A-9F1D-50642167F744}"/>
    <dgm:cxn modelId="{8A2C248C-AAD7-483A-9BEB-79FDAB9DB26C}" type="presOf" srcId="{833E5D6F-E7E1-4AB8-8E8C-BA3F79C7D5EA}" destId="{346BA03E-C47D-4DC6-BD33-FEF45CF6E568}" srcOrd="0" destOrd="0" presId="urn:microsoft.com/office/officeart/2005/8/layout/vList2"/>
    <dgm:cxn modelId="{BA14704C-56E4-4A68-83B4-00E4B01A82F9}" srcId="{B892C538-ABD1-4275-B1A4-36299B208A9A}" destId="{771B69D7-8F72-4386-A8CF-A6C35B5498A8}" srcOrd="2" destOrd="0" parTransId="{40F88089-DE68-4883-81D2-11FB99211CAC}" sibTransId="{1A24813B-4320-4844-AFF2-8C3A90E1C014}"/>
    <dgm:cxn modelId="{C983BE6A-2D37-428F-B428-033762D5AEF5}" type="presParOf" srcId="{AD7A82D9-DE08-4A40-9C62-F434FE1F18A8}" destId="{346BA03E-C47D-4DC6-BD33-FEF45CF6E568}" srcOrd="0" destOrd="0" presId="urn:microsoft.com/office/officeart/2005/8/layout/vList2"/>
    <dgm:cxn modelId="{27428832-BF15-4D07-9D20-CA95BF35FDA2}" type="presParOf" srcId="{AD7A82D9-DE08-4A40-9C62-F434FE1F18A8}" destId="{8EB610B8-D824-458D-AFB1-44934A43E40D}" srcOrd="1" destOrd="0" presId="urn:microsoft.com/office/officeart/2005/8/layout/vList2"/>
    <dgm:cxn modelId="{8580E846-CEDB-4693-B7C0-2ADBB0450367}" type="presParOf" srcId="{AD7A82D9-DE08-4A40-9C62-F434FE1F18A8}" destId="{40CA8C13-D037-4D29-BCBA-A8F2885A22DC}" srcOrd="2" destOrd="0" presId="urn:microsoft.com/office/officeart/2005/8/layout/vList2"/>
    <dgm:cxn modelId="{D5653576-AF59-4285-9754-08E82FEA96AE}" type="presParOf" srcId="{AD7A82D9-DE08-4A40-9C62-F434FE1F18A8}" destId="{ADCEDD4E-66EF-4B09-ADC9-26FFA23DFF96}" srcOrd="3" destOrd="0" presId="urn:microsoft.com/office/officeart/2005/8/layout/vList2"/>
    <dgm:cxn modelId="{ACC78408-6639-4B70-9463-42C6F386A2EA}" type="presParOf" srcId="{AD7A82D9-DE08-4A40-9C62-F434FE1F18A8}" destId="{9C24D28D-F7B8-49A0-A4D5-B5935C64463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FCA0D84-8ED3-4B4D-8308-C7DD4125BFF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1F3B31A2-2108-48E2-9129-58E51EFA0BC8}">
      <dgm:prSet/>
      <dgm:spPr/>
      <dgm:t>
        <a:bodyPr/>
        <a:lstStyle/>
        <a:p>
          <a:pPr rtl="0"/>
          <a:r>
            <a:rPr lang="zh-CN" smtClean="0"/>
            <a:t>为了允许</a:t>
          </a:r>
          <a:r>
            <a:rPr lang="en-US" smtClean="0"/>
            <a:t>client</a:t>
          </a:r>
          <a:r>
            <a:rPr lang="zh-CN" smtClean="0"/>
            <a:t>任何时刻加入网络，并且可以可靠的得到</a:t>
          </a:r>
          <a:r>
            <a:rPr lang="en-US" smtClean="0"/>
            <a:t>server</a:t>
          </a:r>
          <a:r>
            <a:rPr lang="zh-CN" smtClean="0"/>
            <a:t>的状态</a:t>
          </a:r>
          <a:endParaRPr lang="zh-CN"/>
        </a:p>
      </dgm:t>
    </dgm:pt>
    <dgm:pt modelId="{5BADEDEA-544B-4A1D-B5E8-FC2CB3AB487A}" type="parTrans" cxnId="{4AC617F0-1878-4AAF-BE44-5A22642459A3}">
      <dgm:prSet/>
      <dgm:spPr/>
      <dgm:t>
        <a:bodyPr/>
        <a:lstStyle/>
        <a:p>
          <a:endParaRPr lang="zh-CN" altLang="en-US"/>
        </a:p>
      </dgm:t>
    </dgm:pt>
    <dgm:pt modelId="{126FB311-9E32-44F8-9FBB-A72C6CD970BF}" type="sibTrans" cxnId="{4AC617F0-1878-4AAF-BE44-5A22642459A3}">
      <dgm:prSet/>
      <dgm:spPr/>
      <dgm:t>
        <a:bodyPr/>
        <a:lstStyle/>
        <a:p>
          <a:endParaRPr lang="zh-CN" altLang="en-US"/>
        </a:p>
      </dgm:t>
    </dgm:pt>
    <dgm:pt modelId="{5F1A33DA-6B9F-4D8F-8383-FA4BA76984BB}">
      <dgm:prSet/>
      <dgm:spPr/>
      <dgm:t>
        <a:bodyPr/>
        <a:lstStyle/>
        <a:p>
          <a:pPr rtl="0"/>
          <a:r>
            <a:rPr lang="en-US" smtClean="0"/>
            <a:t>Client</a:t>
          </a:r>
          <a:r>
            <a:rPr lang="zh-CN" smtClean="0"/>
            <a:t>启动时首先通过</a:t>
          </a:r>
          <a:r>
            <a:rPr lang="en-US" smtClean="0"/>
            <a:t>REQ</a:t>
          </a:r>
          <a:r>
            <a:rPr lang="zh-CN" smtClean="0"/>
            <a:t>向</a:t>
          </a:r>
          <a:r>
            <a:rPr lang="en-US" smtClean="0"/>
            <a:t>server</a:t>
          </a:r>
          <a:r>
            <a:rPr lang="zh-CN" smtClean="0"/>
            <a:t>发送</a:t>
          </a:r>
          <a:r>
            <a:rPr lang="en-US" smtClean="0"/>
            <a:t>state request</a:t>
          </a:r>
          <a:endParaRPr lang="zh-CN"/>
        </a:p>
      </dgm:t>
    </dgm:pt>
    <dgm:pt modelId="{AC3C71B2-FABF-4FF1-907D-FFD2DAFB55DB}" type="parTrans" cxnId="{7AD36851-AD7A-4A04-8E90-1BCDF4D85480}">
      <dgm:prSet/>
      <dgm:spPr/>
      <dgm:t>
        <a:bodyPr/>
        <a:lstStyle/>
        <a:p>
          <a:endParaRPr lang="zh-CN" altLang="en-US"/>
        </a:p>
      </dgm:t>
    </dgm:pt>
    <dgm:pt modelId="{A6A12388-6463-4FED-B8E8-A813F48C4C7A}" type="sibTrans" cxnId="{7AD36851-AD7A-4A04-8E90-1BCDF4D85480}">
      <dgm:prSet/>
      <dgm:spPr/>
      <dgm:t>
        <a:bodyPr/>
        <a:lstStyle/>
        <a:p>
          <a:endParaRPr lang="zh-CN" altLang="en-US"/>
        </a:p>
      </dgm:t>
    </dgm:pt>
    <dgm:pt modelId="{B4F7DC15-7D4C-41A6-A20B-4D11C6C463D5}">
      <dgm:prSet/>
      <dgm:spPr/>
      <dgm:t>
        <a:bodyPr/>
        <a:lstStyle/>
        <a:p>
          <a:pPr rtl="0"/>
          <a:r>
            <a:rPr lang="en-US" smtClean="0"/>
            <a:t>server</a:t>
          </a:r>
          <a:r>
            <a:rPr lang="zh-CN" smtClean="0"/>
            <a:t>将当前的</a:t>
          </a:r>
          <a:r>
            <a:rPr lang="en-US" smtClean="0"/>
            <a:t>state</a:t>
          </a:r>
          <a:r>
            <a:rPr lang="zh-CN" smtClean="0"/>
            <a:t>发送给</a:t>
          </a:r>
          <a:r>
            <a:rPr lang="en-US" smtClean="0"/>
            <a:t>client</a:t>
          </a:r>
          <a:r>
            <a:rPr lang="zh-CN" smtClean="0"/>
            <a:t>，并最后发送</a:t>
          </a:r>
          <a:r>
            <a:rPr lang="en-US" smtClean="0"/>
            <a:t>sequence</a:t>
          </a:r>
          <a:r>
            <a:rPr lang="zh-CN" smtClean="0"/>
            <a:t>消息</a:t>
          </a:r>
          <a:endParaRPr lang="zh-CN"/>
        </a:p>
      </dgm:t>
    </dgm:pt>
    <dgm:pt modelId="{1A928B93-5345-47F1-B927-15C79D5ED463}" type="parTrans" cxnId="{1E2242AB-6876-44C3-B692-4889A227270E}">
      <dgm:prSet/>
      <dgm:spPr/>
      <dgm:t>
        <a:bodyPr/>
        <a:lstStyle/>
        <a:p>
          <a:endParaRPr lang="zh-CN" altLang="en-US"/>
        </a:p>
      </dgm:t>
    </dgm:pt>
    <dgm:pt modelId="{83D7E26D-D7A0-4460-85B9-7DA4760B620A}" type="sibTrans" cxnId="{1E2242AB-6876-44C3-B692-4889A227270E}">
      <dgm:prSet/>
      <dgm:spPr/>
      <dgm:t>
        <a:bodyPr/>
        <a:lstStyle/>
        <a:p>
          <a:endParaRPr lang="zh-CN" altLang="en-US"/>
        </a:p>
      </dgm:t>
    </dgm:pt>
    <dgm:pt modelId="{0849DCD6-0A60-4822-B1F1-850588C80742}">
      <dgm:prSet/>
      <dgm:spPr/>
      <dgm:t>
        <a:bodyPr/>
        <a:lstStyle/>
        <a:p>
          <a:pPr rtl="0"/>
          <a:r>
            <a:rPr lang="en-US" smtClean="0"/>
            <a:t>Client</a:t>
          </a:r>
          <a:r>
            <a:rPr lang="zh-CN" smtClean="0"/>
            <a:t>接收</a:t>
          </a:r>
          <a:r>
            <a:rPr lang="en-US" smtClean="0"/>
            <a:t>state</a:t>
          </a:r>
          <a:r>
            <a:rPr lang="zh-CN" smtClean="0"/>
            <a:t>，最后会接收到</a:t>
          </a:r>
          <a:r>
            <a:rPr lang="en-US" smtClean="0"/>
            <a:t>sequence</a:t>
          </a:r>
          <a:r>
            <a:rPr lang="zh-CN" smtClean="0"/>
            <a:t>消息，</a:t>
          </a:r>
          <a:r>
            <a:rPr lang="en-US" smtClean="0"/>
            <a:t>client</a:t>
          </a:r>
          <a:r>
            <a:rPr lang="zh-CN" smtClean="0"/>
            <a:t>会丢弃</a:t>
          </a:r>
          <a:r>
            <a:rPr lang="en-US" smtClean="0"/>
            <a:t>SUB</a:t>
          </a:r>
          <a:r>
            <a:rPr lang="zh-CN" smtClean="0"/>
            <a:t>收到的序列号小于</a:t>
          </a:r>
          <a:r>
            <a:rPr lang="en-US" smtClean="0"/>
            <a:t>sequence</a:t>
          </a:r>
          <a:r>
            <a:rPr lang="zh-CN" smtClean="0"/>
            <a:t>的报文</a:t>
          </a:r>
          <a:endParaRPr lang="zh-CN"/>
        </a:p>
      </dgm:t>
    </dgm:pt>
    <dgm:pt modelId="{73822E04-F3FA-4611-8FA7-7D13987FAFE1}" type="parTrans" cxnId="{45BCD585-C583-4C7D-818D-D484F5DCA4BE}">
      <dgm:prSet/>
      <dgm:spPr/>
      <dgm:t>
        <a:bodyPr/>
        <a:lstStyle/>
        <a:p>
          <a:endParaRPr lang="zh-CN" altLang="en-US"/>
        </a:p>
      </dgm:t>
    </dgm:pt>
    <dgm:pt modelId="{8D633F5C-14BC-4502-803B-ACD837DCD9B4}" type="sibTrans" cxnId="{45BCD585-C583-4C7D-818D-D484F5DCA4BE}">
      <dgm:prSet/>
      <dgm:spPr/>
      <dgm:t>
        <a:bodyPr/>
        <a:lstStyle/>
        <a:p>
          <a:endParaRPr lang="zh-CN" altLang="en-US"/>
        </a:p>
      </dgm:t>
    </dgm:pt>
    <dgm:pt modelId="{37251A13-7CD9-4C0D-AB78-A7391FC006D2}" type="pres">
      <dgm:prSet presAssocID="{5FCA0D84-8ED3-4B4D-8308-C7DD4125BFF0}" presName="linear" presStyleCnt="0">
        <dgm:presLayoutVars>
          <dgm:animLvl val="lvl"/>
          <dgm:resizeHandles val="exact"/>
        </dgm:presLayoutVars>
      </dgm:prSet>
      <dgm:spPr/>
      <dgm:t>
        <a:bodyPr/>
        <a:lstStyle/>
        <a:p>
          <a:endParaRPr lang="zh-CN" altLang="en-US"/>
        </a:p>
      </dgm:t>
    </dgm:pt>
    <dgm:pt modelId="{1BBC4807-6260-4DE8-86EF-5D414E5F9BF0}" type="pres">
      <dgm:prSet presAssocID="{1F3B31A2-2108-48E2-9129-58E51EFA0BC8}" presName="parentText" presStyleLbl="node1" presStyleIdx="0" presStyleCnt="4">
        <dgm:presLayoutVars>
          <dgm:chMax val="0"/>
          <dgm:bulletEnabled val="1"/>
        </dgm:presLayoutVars>
      </dgm:prSet>
      <dgm:spPr/>
      <dgm:t>
        <a:bodyPr/>
        <a:lstStyle/>
        <a:p>
          <a:endParaRPr lang="zh-CN" altLang="en-US"/>
        </a:p>
      </dgm:t>
    </dgm:pt>
    <dgm:pt modelId="{F0A5FC29-6E1F-47D2-AB0D-EF2FF7174142}" type="pres">
      <dgm:prSet presAssocID="{126FB311-9E32-44F8-9FBB-A72C6CD970BF}" presName="spacer" presStyleCnt="0"/>
      <dgm:spPr/>
    </dgm:pt>
    <dgm:pt modelId="{662B555E-EE68-4651-80B3-B2CF5E05F283}" type="pres">
      <dgm:prSet presAssocID="{5F1A33DA-6B9F-4D8F-8383-FA4BA76984BB}" presName="parentText" presStyleLbl="node1" presStyleIdx="1" presStyleCnt="4">
        <dgm:presLayoutVars>
          <dgm:chMax val="0"/>
          <dgm:bulletEnabled val="1"/>
        </dgm:presLayoutVars>
      </dgm:prSet>
      <dgm:spPr/>
      <dgm:t>
        <a:bodyPr/>
        <a:lstStyle/>
        <a:p>
          <a:endParaRPr lang="zh-CN" altLang="en-US"/>
        </a:p>
      </dgm:t>
    </dgm:pt>
    <dgm:pt modelId="{A9A71CD3-D89E-4BEE-B92D-B34FD905236B}" type="pres">
      <dgm:prSet presAssocID="{A6A12388-6463-4FED-B8E8-A813F48C4C7A}" presName="spacer" presStyleCnt="0"/>
      <dgm:spPr/>
    </dgm:pt>
    <dgm:pt modelId="{800F728E-D80B-47EE-A73B-987D1529D866}" type="pres">
      <dgm:prSet presAssocID="{B4F7DC15-7D4C-41A6-A20B-4D11C6C463D5}" presName="parentText" presStyleLbl="node1" presStyleIdx="2" presStyleCnt="4">
        <dgm:presLayoutVars>
          <dgm:chMax val="0"/>
          <dgm:bulletEnabled val="1"/>
        </dgm:presLayoutVars>
      </dgm:prSet>
      <dgm:spPr/>
      <dgm:t>
        <a:bodyPr/>
        <a:lstStyle/>
        <a:p>
          <a:endParaRPr lang="zh-CN" altLang="en-US"/>
        </a:p>
      </dgm:t>
    </dgm:pt>
    <dgm:pt modelId="{70232D9E-6FEE-4EA2-9CDD-534CC76FC297}" type="pres">
      <dgm:prSet presAssocID="{83D7E26D-D7A0-4460-85B9-7DA4760B620A}" presName="spacer" presStyleCnt="0"/>
      <dgm:spPr/>
    </dgm:pt>
    <dgm:pt modelId="{5C9E4E75-9D7D-41B2-9622-FDF36191E184}" type="pres">
      <dgm:prSet presAssocID="{0849DCD6-0A60-4822-B1F1-850588C80742}" presName="parentText" presStyleLbl="node1" presStyleIdx="3" presStyleCnt="4">
        <dgm:presLayoutVars>
          <dgm:chMax val="0"/>
          <dgm:bulletEnabled val="1"/>
        </dgm:presLayoutVars>
      </dgm:prSet>
      <dgm:spPr/>
      <dgm:t>
        <a:bodyPr/>
        <a:lstStyle/>
        <a:p>
          <a:endParaRPr lang="zh-CN" altLang="en-US"/>
        </a:p>
      </dgm:t>
    </dgm:pt>
  </dgm:ptLst>
  <dgm:cxnLst>
    <dgm:cxn modelId="{4AC617F0-1878-4AAF-BE44-5A22642459A3}" srcId="{5FCA0D84-8ED3-4B4D-8308-C7DD4125BFF0}" destId="{1F3B31A2-2108-48E2-9129-58E51EFA0BC8}" srcOrd="0" destOrd="0" parTransId="{5BADEDEA-544B-4A1D-B5E8-FC2CB3AB487A}" sibTransId="{126FB311-9E32-44F8-9FBB-A72C6CD970BF}"/>
    <dgm:cxn modelId="{8D0DF29F-492B-4E00-887E-0BCAB77DA919}" type="presOf" srcId="{5FCA0D84-8ED3-4B4D-8308-C7DD4125BFF0}" destId="{37251A13-7CD9-4C0D-AB78-A7391FC006D2}" srcOrd="0" destOrd="0" presId="urn:microsoft.com/office/officeart/2005/8/layout/vList2"/>
    <dgm:cxn modelId="{1E2242AB-6876-44C3-B692-4889A227270E}" srcId="{5FCA0D84-8ED3-4B4D-8308-C7DD4125BFF0}" destId="{B4F7DC15-7D4C-41A6-A20B-4D11C6C463D5}" srcOrd="2" destOrd="0" parTransId="{1A928B93-5345-47F1-B927-15C79D5ED463}" sibTransId="{83D7E26D-D7A0-4460-85B9-7DA4760B620A}"/>
    <dgm:cxn modelId="{45BCD585-C583-4C7D-818D-D484F5DCA4BE}" srcId="{5FCA0D84-8ED3-4B4D-8308-C7DD4125BFF0}" destId="{0849DCD6-0A60-4822-B1F1-850588C80742}" srcOrd="3" destOrd="0" parTransId="{73822E04-F3FA-4611-8FA7-7D13987FAFE1}" sibTransId="{8D633F5C-14BC-4502-803B-ACD837DCD9B4}"/>
    <dgm:cxn modelId="{5ECB62E2-6BDA-41AF-92DF-3A1475863961}" type="presOf" srcId="{5F1A33DA-6B9F-4D8F-8383-FA4BA76984BB}" destId="{662B555E-EE68-4651-80B3-B2CF5E05F283}" srcOrd="0" destOrd="0" presId="urn:microsoft.com/office/officeart/2005/8/layout/vList2"/>
    <dgm:cxn modelId="{AE176AD1-8674-42A1-A380-489F10B219D5}" type="presOf" srcId="{B4F7DC15-7D4C-41A6-A20B-4D11C6C463D5}" destId="{800F728E-D80B-47EE-A73B-987D1529D866}" srcOrd="0" destOrd="0" presId="urn:microsoft.com/office/officeart/2005/8/layout/vList2"/>
    <dgm:cxn modelId="{E2D3B938-870E-46F8-8D7B-6A41D72BA32B}" type="presOf" srcId="{1F3B31A2-2108-48E2-9129-58E51EFA0BC8}" destId="{1BBC4807-6260-4DE8-86EF-5D414E5F9BF0}" srcOrd="0" destOrd="0" presId="urn:microsoft.com/office/officeart/2005/8/layout/vList2"/>
    <dgm:cxn modelId="{2E1B1320-A39C-419F-92FC-AE1B51D83A3E}" type="presOf" srcId="{0849DCD6-0A60-4822-B1F1-850588C80742}" destId="{5C9E4E75-9D7D-41B2-9622-FDF36191E184}" srcOrd="0" destOrd="0" presId="urn:microsoft.com/office/officeart/2005/8/layout/vList2"/>
    <dgm:cxn modelId="{7AD36851-AD7A-4A04-8E90-1BCDF4D85480}" srcId="{5FCA0D84-8ED3-4B4D-8308-C7DD4125BFF0}" destId="{5F1A33DA-6B9F-4D8F-8383-FA4BA76984BB}" srcOrd="1" destOrd="0" parTransId="{AC3C71B2-FABF-4FF1-907D-FFD2DAFB55DB}" sibTransId="{A6A12388-6463-4FED-B8E8-A813F48C4C7A}"/>
    <dgm:cxn modelId="{B2F337E6-0395-497A-929C-5C26E7061CD3}" type="presParOf" srcId="{37251A13-7CD9-4C0D-AB78-A7391FC006D2}" destId="{1BBC4807-6260-4DE8-86EF-5D414E5F9BF0}" srcOrd="0" destOrd="0" presId="urn:microsoft.com/office/officeart/2005/8/layout/vList2"/>
    <dgm:cxn modelId="{FEA126AF-8C46-48AE-9C05-FCBED052DE9F}" type="presParOf" srcId="{37251A13-7CD9-4C0D-AB78-A7391FC006D2}" destId="{F0A5FC29-6E1F-47D2-AB0D-EF2FF7174142}" srcOrd="1" destOrd="0" presId="urn:microsoft.com/office/officeart/2005/8/layout/vList2"/>
    <dgm:cxn modelId="{BC8B856F-5B77-43F5-A616-06636BB00EC1}" type="presParOf" srcId="{37251A13-7CD9-4C0D-AB78-A7391FC006D2}" destId="{662B555E-EE68-4651-80B3-B2CF5E05F283}" srcOrd="2" destOrd="0" presId="urn:microsoft.com/office/officeart/2005/8/layout/vList2"/>
    <dgm:cxn modelId="{A6656080-3B57-4795-A922-BDB44742867D}" type="presParOf" srcId="{37251A13-7CD9-4C0D-AB78-A7391FC006D2}" destId="{A9A71CD3-D89E-4BEE-B92D-B34FD905236B}" srcOrd="3" destOrd="0" presId="urn:microsoft.com/office/officeart/2005/8/layout/vList2"/>
    <dgm:cxn modelId="{873E0097-808A-44C2-90AC-4D5E264E3F90}" type="presParOf" srcId="{37251A13-7CD9-4C0D-AB78-A7391FC006D2}" destId="{800F728E-D80B-47EE-A73B-987D1529D866}" srcOrd="4" destOrd="0" presId="urn:microsoft.com/office/officeart/2005/8/layout/vList2"/>
    <dgm:cxn modelId="{A22316A0-5325-475F-8F05-A4FC1B64DF71}" type="presParOf" srcId="{37251A13-7CD9-4C0D-AB78-A7391FC006D2}" destId="{70232D9E-6FEE-4EA2-9CDD-534CC76FC297}" srcOrd="5" destOrd="0" presId="urn:microsoft.com/office/officeart/2005/8/layout/vList2"/>
    <dgm:cxn modelId="{11D24EC6-791C-4295-950F-332E95BA4385}" type="presParOf" srcId="{37251A13-7CD9-4C0D-AB78-A7391FC006D2}" destId="{5C9E4E75-9D7D-41B2-9622-FDF36191E1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A7E2C7-F42D-4794-B794-A8A51FDF9B97}"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5B5F86C-E61B-4369-B480-176113C0B493}">
      <dgm:prSet/>
      <dgm:spPr/>
      <dgm:t>
        <a:bodyPr/>
        <a:lstStyle/>
        <a:p>
          <a:pPr rtl="0"/>
          <a:r>
            <a:rPr lang="zh-CN" smtClean="0"/>
            <a:t>允许</a:t>
          </a:r>
          <a:r>
            <a:rPr lang="en-US" smtClean="0"/>
            <a:t>client</a:t>
          </a:r>
          <a:r>
            <a:rPr lang="zh-CN" smtClean="0"/>
            <a:t>更新</a:t>
          </a:r>
          <a:r>
            <a:rPr lang="en-US" smtClean="0"/>
            <a:t>key-value cache</a:t>
          </a:r>
          <a:r>
            <a:rPr lang="zh-CN" smtClean="0"/>
            <a:t>（插入、更新、删除），</a:t>
          </a:r>
          <a:r>
            <a:rPr lang="en-US" smtClean="0"/>
            <a:t>Server</a:t>
          </a:r>
          <a:r>
            <a:rPr lang="zh-CN" smtClean="0"/>
            <a:t>成为一个无状态的</a:t>
          </a:r>
          <a:r>
            <a:rPr lang="en-US" smtClean="0"/>
            <a:t>broker</a:t>
          </a:r>
          <a:endParaRPr lang="zh-CN"/>
        </a:p>
      </dgm:t>
    </dgm:pt>
    <dgm:pt modelId="{52F3F1CA-2497-4402-BA56-C24FFB3EEC0C}" type="parTrans" cxnId="{7FC926A4-9B78-47AD-B3B2-81A9E0702EF1}">
      <dgm:prSet/>
      <dgm:spPr/>
      <dgm:t>
        <a:bodyPr/>
        <a:lstStyle/>
        <a:p>
          <a:endParaRPr lang="zh-CN" altLang="en-US"/>
        </a:p>
      </dgm:t>
    </dgm:pt>
    <dgm:pt modelId="{55D79495-2FA6-4608-8DB9-A291EAE90B8B}" type="sibTrans" cxnId="{7FC926A4-9B78-47AD-B3B2-81A9E0702EF1}">
      <dgm:prSet/>
      <dgm:spPr/>
      <dgm:t>
        <a:bodyPr/>
        <a:lstStyle/>
        <a:p>
          <a:endParaRPr lang="zh-CN" altLang="en-US"/>
        </a:p>
      </dgm:t>
    </dgm:pt>
    <dgm:pt modelId="{F2F8C7BC-C821-43E2-A9BF-A09703C321FD}">
      <dgm:prSet/>
      <dgm:spPr/>
      <dgm:t>
        <a:bodyPr/>
        <a:lstStyle/>
        <a:p>
          <a:pPr rtl="0"/>
          <a:r>
            <a:rPr lang="en-US" smtClean="0"/>
            <a:t>Client</a:t>
          </a:r>
          <a:r>
            <a:rPr lang="zh-CN" smtClean="0"/>
            <a:t>通过</a:t>
          </a:r>
          <a:r>
            <a:rPr lang="en-US" smtClean="0"/>
            <a:t>PULL</a:t>
          </a:r>
          <a:r>
            <a:rPr lang="zh-CN" smtClean="0"/>
            <a:t>向</a:t>
          </a:r>
          <a:r>
            <a:rPr lang="en-US" smtClean="0"/>
            <a:t>server</a:t>
          </a:r>
          <a:r>
            <a:rPr lang="zh-CN" smtClean="0"/>
            <a:t>发送</a:t>
          </a:r>
          <a:r>
            <a:rPr lang="en-US" smtClean="0"/>
            <a:t>update</a:t>
          </a:r>
          <a:r>
            <a:rPr lang="zh-CN" smtClean="0"/>
            <a:t>的请求</a:t>
          </a:r>
          <a:endParaRPr lang="zh-CN"/>
        </a:p>
      </dgm:t>
    </dgm:pt>
    <dgm:pt modelId="{28C0BF21-F037-4677-B51D-29ECFD028321}" type="parTrans" cxnId="{C0CA2040-775E-4850-91AD-CA35F4DD1E2A}">
      <dgm:prSet/>
      <dgm:spPr/>
      <dgm:t>
        <a:bodyPr/>
        <a:lstStyle/>
        <a:p>
          <a:endParaRPr lang="zh-CN" altLang="en-US"/>
        </a:p>
      </dgm:t>
    </dgm:pt>
    <dgm:pt modelId="{F6FFDF1D-E2AA-4BC8-B2F1-6CE27532F66B}" type="sibTrans" cxnId="{C0CA2040-775E-4850-91AD-CA35F4DD1E2A}">
      <dgm:prSet/>
      <dgm:spPr/>
      <dgm:t>
        <a:bodyPr/>
        <a:lstStyle/>
        <a:p>
          <a:endParaRPr lang="zh-CN" altLang="en-US"/>
        </a:p>
      </dgm:t>
    </dgm:pt>
    <dgm:pt modelId="{6C5A6785-26A6-40AF-AC26-E9F020D634EE}">
      <dgm:prSet/>
      <dgm:spPr/>
      <dgm:t>
        <a:bodyPr/>
        <a:lstStyle/>
        <a:p>
          <a:pPr rtl="0"/>
          <a:r>
            <a:rPr lang="en-US" smtClean="0"/>
            <a:t>Server</a:t>
          </a:r>
          <a:r>
            <a:rPr lang="zh-CN" smtClean="0"/>
            <a:t>收到</a:t>
          </a:r>
          <a:r>
            <a:rPr lang="en-US" smtClean="0"/>
            <a:t>update</a:t>
          </a:r>
          <a:r>
            <a:rPr lang="zh-CN" smtClean="0"/>
            <a:t>请求以后重置</a:t>
          </a:r>
          <a:r>
            <a:rPr lang="en-US" smtClean="0"/>
            <a:t>sequence</a:t>
          </a:r>
          <a:r>
            <a:rPr lang="zh-CN" smtClean="0"/>
            <a:t>，并通过</a:t>
          </a:r>
          <a:r>
            <a:rPr lang="en-US" smtClean="0"/>
            <a:t>publisher</a:t>
          </a:r>
          <a:r>
            <a:rPr lang="zh-CN" smtClean="0"/>
            <a:t>向</a:t>
          </a:r>
          <a:r>
            <a:rPr lang="en-US" smtClean="0"/>
            <a:t>client</a:t>
          </a:r>
          <a:r>
            <a:rPr lang="zh-CN" smtClean="0"/>
            <a:t>转发此消息</a:t>
          </a:r>
          <a:endParaRPr lang="zh-CN"/>
        </a:p>
      </dgm:t>
    </dgm:pt>
    <dgm:pt modelId="{D4C36423-58E6-4732-B575-84CE4D7A40AB}" type="parTrans" cxnId="{FFA163E0-F8CD-426B-B5F3-AB7F89BA4499}">
      <dgm:prSet/>
      <dgm:spPr/>
      <dgm:t>
        <a:bodyPr/>
        <a:lstStyle/>
        <a:p>
          <a:endParaRPr lang="zh-CN" altLang="en-US"/>
        </a:p>
      </dgm:t>
    </dgm:pt>
    <dgm:pt modelId="{850E7B54-C6CD-43B7-A4DE-AB1811C6C0D5}" type="sibTrans" cxnId="{FFA163E0-F8CD-426B-B5F3-AB7F89BA4499}">
      <dgm:prSet/>
      <dgm:spPr/>
      <dgm:t>
        <a:bodyPr/>
        <a:lstStyle/>
        <a:p>
          <a:endParaRPr lang="zh-CN" altLang="en-US"/>
        </a:p>
      </dgm:t>
    </dgm:pt>
    <dgm:pt modelId="{DF260952-DD53-4A7C-8317-0DF00E940D3B}" type="pres">
      <dgm:prSet presAssocID="{8FA7E2C7-F42D-4794-B794-A8A51FDF9B97}" presName="linear" presStyleCnt="0">
        <dgm:presLayoutVars>
          <dgm:animLvl val="lvl"/>
          <dgm:resizeHandles val="exact"/>
        </dgm:presLayoutVars>
      </dgm:prSet>
      <dgm:spPr/>
      <dgm:t>
        <a:bodyPr/>
        <a:lstStyle/>
        <a:p>
          <a:endParaRPr lang="zh-CN" altLang="en-US"/>
        </a:p>
      </dgm:t>
    </dgm:pt>
    <dgm:pt modelId="{3D233C1C-FDEA-44BC-93BD-9174B0A05601}" type="pres">
      <dgm:prSet presAssocID="{25B5F86C-E61B-4369-B480-176113C0B493}" presName="parentText" presStyleLbl="node1" presStyleIdx="0" presStyleCnt="3">
        <dgm:presLayoutVars>
          <dgm:chMax val="0"/>
          <dgm:bulletEnabled val="1"/>
        </dgm:presLayoutVars>
      </dgm:prSet>
      <dgm:spPr/>
      <dgm:t>
        <a:bodyPr/>
        <a:lstStyle/>
        <a:p>
          <a:endParaRPr lang="zh-CN" altLang="en-US"/>
        </a:p>
      </dgm:t>
    </dgm:pt>
    <dgm:pt modelId="{2048D832-0F36-4430-A653-160F8E45A4D0}" type="pres">
      <dgm:prSet presAssocID="{55D79495-2FA6-4608-8DB9-A291EAE90B8B}" presName="spacer" presStyleCnt="0"/>
      <dgm:spPr/>
    </dgm:pt>
    <dgm:pt modelId="{6040C953-4138-4201-BD05-A94BB8992050}" type="pres">
      <dgm:prSet presAssocID="{F2F8C7BC-C821-43E2-A9BF-A09703C321FD}" presName="parentText" presStyleLbl="node1" presStyleIdx="1" presStyleCnt="3">
        <dgm:presLayoutVars>
          <dgm:chMax val="0"/>
          <dgm:bulletEnabled val="1"/>
        </dgm:presLayoutVars>
      </dgm:prSet>
      <dgm:spPr/>
      <dgm:t>
        <a:bodyPr/>
        <a:lstStyle/>
        <a:p>
          <a:endParaRPr lang="zh-CN" altLang="en-US"/>
        </a:p>
      </dgm:t>
    </dgm:pt>
    <dgm:pt modelId="{9C65F714-7CE1-4713-8D58-DE73B761AA58}" type="pres">
      <dgm:prSet presAssocID="{F6FFDF1D-E2AA-4BC8-B2F1-6CE27532F66B}" presName="spacer" presStyleCnt="0"/>
      <dgm:spPr/>
    </dgm:pt>
    <dgm:pt modelId="{47892668-34B0-4AD9-89D6-366CEB97DBC0}" type="pres">
      <dgm:prSet presAssocID="{6C5A6785-26A6-40AF-AC26-E9F020D634EE}" presName="parentText" presStyleLbl="node1" presStyleIdx="2" presStyleCnt="3">
        <dgm:presLayoutVars>
          <dgm:chMax val="0"/>
          <dgm:bulletEnabled val="1"/>
        </dgm:presLayoutVars>
      </dgm:prSet>
      <dgm:spPr/>
      <dgm:t>
        <a:bodyPr/>
        <a:lstStyle/>
        <a:p>
          <a:endParaRPr lang="zh-CN" altLang="en-US"/>
        </a:p>
      </dgm:t>
    </dgm:pt>
  </dgm:ptLst>
  <dgm:cxnLst>
    <dgm:cxn modelId="{FFA163E0-F8CD-426B-B5F3-AB7F89BA4499}" srcId="{8FA7E2C7-F42D-4794-B794-A8A51FDF9B97}" destId="{6C5A6785-26A6-40AF-AC26-E9F020D634EE}" srcOrd="2" destOrd="0" parTransId="{D4C36423-58E6-4732-B575-84CE4D7A40AB}" sibTransId="{850E7B54-C6CD-43B7-A4DE-AB1811C6C0D5}"/>
    <dgm:cxn modelId="{4EEDC65B-6310-4A84-A642-174EEE8F42FF}" type="presOf" srcId="{25B5F86C-E61B-4369-B480-176113C0B493}" destId="{3D233C1C-FDEA-44BC-93BD-9174B0A05601}" srcOrd="0" destOrd="0" presId="urn:microsoft.com/office/officeart/2005/8/layout/vList2"/>
    <dgm:cxn modelId="{76FEDC0E-39A2-4A60-911B-A39579050DA8}" type="presOf" srcId="{F2F8C7BC-C821-43E2-A9BF-A09703C321FD}" destId="{6040C953-4138-4201-BD05-A94BB8992050}" srcOrd="0" destOrd="0" presId="urn:microsoft.com/office/officeart/2005/8/layout/vList2"/>
    <dgm:cxn modelId="{B9F0C03C-A8DE-49D8-8D9B-782EE0816E09}" type="presOf" srcId="{8FA7E2C7-F42D-4794-B794-A8A51FDF9B97}" destId="{DF260952-DD53-4A7C-8317-0DF00E940D3B}" srcOrd="0" destOrd="0" presId="urn:microsoft.com/office/officeart/2005/8/layout/vList2"/>
    <dgm:cxn modelId="{6D21530E-DD01-45DD-9875-A4ECE6AE490B}" type="presOf" srcId="{6C5A6785-26A6-40AF-AC26-E9F020D634EE}" destId="{47892668-34B0-4AD9-89D6-366CEB97DBC0}" srcOrd="0" destOrd="0" presId="urn:microsoft.com/office/officeart/2005/8/layout/vList2"/>
    <dgm:cxn modelId="{C0CA2040-775E-4850-91AD-CA35F4DD1E2A}" srcId="{8FA7E2C7-F42D-4794-B794-A8A51FDF9B97}" destId="{F2F8C7BC-C821-43E2-A9BF-A09703C321FD}" srcOrd="1" destOrd="0" parTransId="{28C0BF21-F037-4677-B51D-29ECFD028321}" sibTransId="{F6FFDF1D-E2AA-4BC8-B2F1-6CE27532F66B}"/>
    <dgm:cxn modelId="{7FC926A4-9B78-47AD-B3B2-81A9E0702EF1}" srcId="{8FA7E2C7-F42D-4794-B794-A8A51FDF9B97}" destId="{25B5F86C-E61B-4369-B480-176113C0B493}" srcOrd="0" destOrd="0" parTransId="{52F3F1CA-2497-4402-BA56-C24FFB3EEC0C}" sibTransId="{55D79495-2FA6-4608-8DB9-A291EAE90B8B}"/>
    <dgm:cxn modelId="{86CED7ED-6833-4903-8F4C-7804BC84806E}" type="presParOf" srcId="{DF260952-DD53-4A7C-8317-0DF00E940D3B}" destId="{3D233C1C-FDEA-44BC-93BD-9174B0A05601}" srcOrd="0" destOrd="0" presId="urn:microsoft.com/office/officeart/2005/8/layout/vList2"/>
    <dgm:cxn modelId="{DFB03524-F522-41BE-9975-2F7E24138E7A}" type="presParOf" srcId="{DF260952-DD53-4A7C-8317-0DF00E940D3B}" destId="{2048D832-0F36-4430-A653-160F8E45A4D0}" srcOrd="1" destOrd="0" presId="urn:microsoft.com/office/officeart/2005/8/layout/vList2"/>
    <dgm:cxn modelId="{8819F627-6142-40F2-A2A0-E345F9C4503B}" type="presParOf" srcId="{DF260952-DD53-4A7C-8317-0DF00E940D3B}" destId="{6040C953-4138-4201-BD05-A94BB8992050}" srcOrd="2" destOrd="0" presId="urn:microsoft.com/office/officeart/2005/8/layout/vList2"/>
    <dgm:cxn modelId="{3E33C47E-22C6-404F-A4E7-C769530FDA10}" type="presParOf" srcId="{DF260952-DD53-4A7C-8317-0DF00E940D3B}" destId="{9C65F714-7CE1-4713-8D58-DE73B761AA58}" srcOrd="3" destOrd="0" presId="urn:microsoft.com/office/officeart/2005/8/layout/vList2"/>
    <dgm:cxn modelId="{D00CA1F3-2B93-4C2B-9279-09A0005A3027}" type="presParOf" srcId="{DF260952-DD53-4A7C-8317-0DF00E940D3B}" destId="{47892668-34B0-4AD9-89D6-366CEB97DB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8DA107-51A1-416D-9EC4-A14962118C42}"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D74FB87D-2B74-46B8-B1F7-4170A11E477D}">
      <dgm:prSet/>
      <dgm:spPr/>
      <dgm:t>
        <a:bodyPr/>
        <a:lstStyle/>
        <a:p>
          <a:pPr rtl="0"/>
          <a:r>
            <a:rPr lang="en-US" b="1" dirty="0" smtClean="0"/>
            <a:t>PUB-SUB</a:t>
          </a:r>
          <a:r>
            <a:rPr lang="zh-CN" b="1" dirty="0" smtClean="0"/>
            <a:t>是一组异步模型</a:t>
          </a:r>
          <a:endParaRPr lang="zh-CN" dirty="0"/>
        </a:p>
      </dgm:t>
    </dgm:pt>
    <dgm:pt modelId="{A02F6C35-6B37-4F70-B65C-CBE948E946F6}" type="parTrans" cxnId="{58C19B91-8E65-4A63-B62E-EDB67B39DBE7}">
      <dgm:prSet/>
      <dgm:spPr/>
      <dgm:t>
        <a:bodyPr/>
        <a:lstStyle/>
        <a:p>
          <a:endParaRPr lang="zh-CN" altLang="en-US"/>
        </a:p>
      </dgm:t>
    </dgm:pt>
    <dgm:pt modelId="{3F29BD2F-A76B-48CE-B491-EC0546C3D604}" type="sibTrans" cxnId="{58C19B91-8E65-4A63-B62E-EDB67B39DBE7}">
      <dgm:prSet/>
      <dgm:spPr/>
      <dgm:t>
        <a:bodyPr/>
        <a:lstStyle/>
        <a:p>
          <a:endParaRPr lang="zh-CN" altLang="en-US"/>
        </a:p>
      </dgm:t>
    </dgm:pt>
    <dgm:pt modelId="{7FE4AABC-B879-4541-95EE-5ED4D7F06E7D}">
      <dgm:prSet/>
      <dgm:spPr/>
      <dgm:t>
        <a:bodyPr/>
        <a:lstStyle/>
        <a:p>
          <a:pPr rtl="0"/>
          <a:r>
            <a:rPr lang="en-US" b="1" smtClean="0"/>
            <a:t>Publisher</a:t>
          </a:r>
          <a:r>
            <a:rPr lang="zh-CN" b="1" smtClean="0"/>
            <a:t>向所有的</a:t>
          </a:r>
          <a:r>
            <a:rPr lang="en-US" b="1" smtClean="0"/>
            <a:t>subscriber</a:t>
          </a:r>
          <a:r>
            <a:rPr lang="zh-CN" b="1" smtClean="0"/>
            <a:t> </a:t>
          </a:r>
          <a:r>
            <a:rPr lang="en-US" b="1" smtClean="0"/>
            <a:t>push</a:t>
          </a:r>
          <a:r>
            <a:rPr lang="zh-CN" b="1" smtClean="0"/>
            <a:t>消息</a:t>
          </a:r>
          <a:endParaRPr lang="zh-CN"/>
        </a:p>
      </dgm:t>
    </dgm:pt>
    <dgm:pt modelId="{DA7778BB-E5F6-402F-A221-0D54938412BC}" type="parTrans" cxnId="{47757E53-E7E4-423E-8DC7-55D04E0AEE68}">
      <dgm:prSet/>
      <dgm:spPr/>
      <dgm:t>
        <a:bodyPr/>
        <a:lstStyle/>
        <a:p>
          <a:endParaRPr lang="zh-CN" altLang="en-US"/>
        </a:p>
      </dgm:t>
    </dgm:pt>
    <dgm:pt modelId="{B2EC8C03-1D2D-4D8D-9608-5765708F2455}" type="sibTrans" cxnId="{47757E53-E7E4-423E-8DC7-55D04E0AEE68}">
      <dgm:prSet/>
      <dgm:spPr/>
      <dgm:t>
        <a:bodyPr/>
        <a:lstStyle/>
        <a:p>
          <a:endParaRPr lang="zh-CN" altLang="en-US"/>
        </a:p>
      </dgm:t>
    </dgm:pt>
    <dgm:pt modelId="{D7441D4F-C801-43E2-86A7-992715307C35}">
      <dgm:prSet/>
      <dgm:spPr/>
      <dgm:t>
        <a:bodyPr/>
        <a:lstStyle/>
        <a:p>
          <a:pPr rtl="0"/>
          <a:r>
            <a:rPr lang="en-US" b="1" dirty="0" smtClean="0"/>
            <a:t>Subscriber</a:t>
          </a:r>
          <a:r>
            <a:rPr lang="zh-CN" b="1" dirty="0" smtClean="0"/>
            <a:t>可以订阅多种消息，</a:t>
          </a:r>
          <a:r>
            <a:rPr lang="en-US" b="1" dirty="0" smtClean="0"/>
            <a:t> Subscriber</a:t>
          </a:r>
          <a:r>
            <a:rPr lang="zh-CN" b="1" dirty="0" smtClean="0"/>
            <a:t>会收到任何匹配的订阅</a:t>
          </a:r>
          <a:endParaRPr lang="zh-CN" dirty="0"/>
        </a:p>
      </dgm:t>
    </dgm:pt>
    <dgm:pt modelId="{A4B7C7D3-A938-48B0-8E65-DD97EBAEEEED}" type="parTrans" cxnId="{8312551A-945E-4E8C-B172-6A7340131AF4}">
      <dgm:prSet/>
      <dgm:spPr/>
      <dgm:t>
        <a:bodyPr/>
        <a:lstStyle/>
        <a:p>
          <a:endParaRPr lang="zh-CN" altLang="en-US"/>
        </a:p>
      </dgm:t>
    </dgm:pt>
    <dgm:pt modelId="{2F5ADE8E-7129-4E3A-9C8B-EA3EE7EE6516}" type="sibTrans" cxnId="{8312551A-945E-4E8C-B172-6A7340131AF4}">
      <dgm:prSet/>
      <dgm:spPr/>
      <dgm:t>
        <a:bodyPr/>
        <a:lstStyle/>
        <a:p>
          <a:endParaRPr lang="zh-CN" altLang="en-US"/>
        </a:p>
      </dgm:t>
    </dgm:pt>
    <dgm:pt modelId="{68122BF6-4919-412E-9BC7-A9AAC5364A93}">
      <dgm:prSet/>
      <dgm:spPr/>
      <dgm:t>
        <a:bodyPr/>
        <a:lstStyle/>
        <a:p>
          <a:pPr rtl="0"/>
          <a:r>
            <a:rPr lang="en-US" b="1" smtClean="0"/>
            <a:t>Subscriber</a:t>
          </a:r>
          <a:r>
            <a:rPr lang="zh-CN" b="1" smtClean="0"/>
            <a:t>可以过滤订阅的消息</a:t>
          </a:r>
          <a:endParaRPr lang="zh-CN"/>
        </a:p>
      </dgm:t>
    </dgm:pt>
    <dgm:pt modelId="{E6DBBB01-0A58-486B-AF5C-780EE408F451}" type="parTrans" cxnId="{15B8CCC8-B889-4672-ADA8-657CDEF4E3DF}">
      <dgm:prSet/>
      <dgm:spPr/>
      <dgm:t>
        <a:bodyPr/>
        <a:lstStyle/>
        <a:p>
          <a:endParaRPr lang="zh-CN" altLang="en-US"/>
        </a:p>
      </dgm:t>
    </dgm:pt>
    <dgm:pt modelId="{46016671-B1B7-434F-94CF-889291616A86}" type="sibTrans" cxnId="{15B8CCC8-B889-4672-ADA8-657CDEF4E3DF}">
      <dgm:prSet/>
      <dgm:spPr/>
      <dgm:t>
        <a:bodyPr/>
        <a:lstStyle/>
        <a:p>
          <a:endParaRPr lang="zh-CN" altLang="en-US"/>
        </a:p>
      </dgm:t>
    </dgm:pt>
    <dgm:pt modelId="{182B39D4-F227-4CF7-A15B-4813B4C79064}">
      <dgm:prSet/>
      <dgm:spPr/>
      <dgm:t>
        <a:bodyPr/>
        <a:lstStyle/>
        <a:p>
          <a:pPr rtl="0"/>
          <a:r>
            <a:rPr lang="en-US" b="1" smtClean="0"/>
            <a:t>Subscriber</a:t>
          </a:r>
          <a:r>
            <a:rPr lang="zh-CN" b="1" smtClean="0"/>
            <a:t>可以向多个</a:t>
          </a:r>
          <a:r>
            <a:rPr lang="en-US" b="1" smtClean="0"/>
            <a:t>Publisher</a:t>
          </a:r>
          <a:r>
            <a:rPr lang="zh-CN" b="1" smtClean="0"/>
            <a:t>订阅</a:t>
          </a:r>
          <a:endParaRPr lang="zh-CN"/>
        </a:p>
      </dgm:t>
    </dgm:pt>
    <dgm:pt modelId="{3F82B923-4146-4865-8788-22C93042F82D}" type="parTrans" cxnId="{BAEB7396-1A2D-4611-BE8F-3B04BA0AA191}">
      <dgm:prSet/>
      <dgm:spPr/>
      <dgm:t>
        <a:bodyPr/>
        <a:lstStyle/>
        <a:p>
          <a:endParaRPr lang="zh-CN" altLang="en-US"/>
        </a:p>
      </dgm:t>
    </dgm:pt>
    <dgm:pt modelId="{E2B6B608-C30E-4C4D-9358-1CDCEFF2EECF}" type="sibTrans" cxnId="{BAEB7396-1A2D-4611-BE8F-3B04BA0AA191}">
      <dgm:prSet/>
      <dgm:spPr/>
      <dgm:t>
        <a:bodyPr/>
        <a:lstStyle/>
        <a:p>
          <a:endParaRPr lang="zh-CN" altLang="en-US"/>
        </a:p>
      </dgm:t>
    </dgm:pt>
    <dgm:pt modelId="{89A17B20-3351-4E28-AE42-BD7E3D19EBB3}" type="pres">
      <dgm:prSet presAssocID="{418DA107-51A1-416D-9EC4-A14962118C42}" presName="linear" presStyleCnt="0">
        <dgm:presLayoutVars>
          <dgm:animLvl val="lvl"/>
          <dgm:resizeHandles val="exact"/>
        </dgm:presLayoutVars>
      </dgm:prSet>
      <dgm:spPr/>
      <dgm:t>
        <a:bodyPr/>
        <a:lstStyle/>
        <a:p>
          <a:endParaRPr lang="zh-CN" altLang="en-US"/>
        </a:p>
      </dgm:t>
    </dgm:pt>
    <dgm:pt modelId="{5A6D1257-84E1-484C-AA3C-CDF126DBCF4D}" type="pres">
      <dgm:prSet presAssocID="{D74FB87D-2B74-46B8-B1F7-4170A11E477D}" presName="parentText" presStyleLbl="node1" presStyleIdx="0" presStyleCnt="5">
        <dgm:presLayoutVars>
          <dgm:chMax val="0"/>
          <dgm:bulletEnabled val="1"/>
        </dgm:presLayoutVars>
      </dgm:prSet>
      <dgm:spPr/>
      <dgm:t>
        <a:bodyPr/>
        <a:lstStyle/>
        <a:p>
          <a:endParaRPr lang="zh-CN" altLang="en-US"/>
        </a:p>
      </dgm:t>
    </dgm:pt>
    <dgm:pt modelId="{664BDF26-E9F5-4A5F-A5F9-6B30A5AE3BC1}" type="pres">
      <dgm:prSet presAssocID="{3F29BD2F-A76B-48CE-B491-EC0546C3D604}" presName="spacer" presStyleCnt="0"/>
      <dgm:spPr/>
      <dgm:t>
        <a:bodyPr/>
        <a:lstStyle/>
        <a:p>
          <a:endParaRPr lang="zh-CN" altLang="en-US"/>
        </a:p>
      </dgm:t>
    </dgm:pt>
    <dgm:pt modelId="{C7DDBE61-89FF-4889-BB25-60BD10114521}" type="pres">
      <dgm:prSet presAssocID="{7FE4AABC-B879-4541-95EE-5ED4D7F06E7D}" presName="parentText" presStyleLbl="node1" presStyleIdx="1" presStyleCnt="5">
        <dgm:presLayoutVars>
          <dgm:chMax val="0"/>
          <dgm:bulletEnabled val="1"/>
        </dgm:presLayoutVars>
      </dgm:prSet>
      <dgm:spPr/>
      <dgm:t>
        <a:bodyPr/>
        <a:lstStyle/>
        <a:p>
          <a:endParaRPr lang="zh-CN" altLang="en-US"/>
        </a:p>
      </dgm:t>
    </dgm:pt>
    <dgm:pt modelId="{5FC64353-6378-467E-95AF-50026C0BA928}" type="pres">
      <dgm:prSet presAssocID="{B2EC8C03-1D2D-4D8D-9608-5765708F2455}" presName="spacer" presStyleCnt="0"/>
      <dgm:spPr/>
      <dgm:t>
        <a:bodyPr/>
        <a:lstStyle/>
        <a:p>
          <a:endParaRPr lang="zh-CN" altLang="en-US"/>
        </a:p>
      </dgm:t>
    </dgm:pt>
    <dgm:pt modelId="{D9AD53B0-1691-4FA0-8483-60DAA2852D90}" type="pres">
      <dgm:prSet presAssocID="{D7441D4F-C801-43E2-86A7-992715307C35}" presName="parentText" presStyleLbl="node1" presStyleIdx="2" presStyleCnt="5">
        <dgm:presLayoutVars>
          <dgm:chMax val="0"/>
          <dgm:bulletEnabled val="1"/>
        </dgm:presLayoutVars>
      </dgm:prSet>
      <dgm:spPr/>
      <dgm:t>
        <a:bodyPr/>
        <a:lstStyle/>
        <a:p>
          <a:endParaRPr lang="zh-CN" altLang="en-US"/>
        </a:p>
      </dgm:t>
    </dgm:pt>
    <dgm:pt modelId="{AD3AFE21-094D-4EA9-A2E9-137DBE9381D4}" type="pres">
      <dgm:prSet presAssocID="{2F5ADE8E-7129-4E3A-9C8B-EA3EE7EE6516}" presName="spacer" presStyleCnt="0"/>
      <dgm:spPr/>
      <dgm:t>
        <a:bodyPr/>
        <a:lstStyle/>
        <a:p>
          <a:endParaRPr lang="zh-CN" altLang="en-US"/>
        </a:p>
      </dgm:t>
    </dgm:pt>
    <dgm:pt modelId="{D18AB03F-2F66-4F4E-BFC3-9B18113D5BB3}" type="pres">
      <dgm:prSet presAssocID="{68122BF6-4919-412E-9BC7-A9AAC5364A93}" presName="parentText" presStyleLbl="node1" presStyleIdx="3" presStyleCnt="5">
        <dgm:presLayoutVars>
          <dgm:chMax val="0"/>
          <dgm:bulletEnabled val="1"/>
        </dgm:presLayoutVars>
      </dgm:prSet>
      <dgm:spPr/>
      <dgm:t>
        <a:bodyPr/>
        <a:lstStyle/>
        <a:p>
          <a:endParaRPr lang="zh-CN" altLang="en-US"/>
        </a:p>
      </dgm:t>
    </dgm:pt>
    <dgm:pt modelId="{AE6AF782-6187-4F7A-AB39-9B77ED48B825}" type="pres">
      <dgm:prSet presAssocID="{46016671-B1B7-434F-94CF-889291616A86}" presName="spacer" presStyleCnt="0"/>
      <dgm:spPr/>
      <dgm:t>
        <a:bodyPr/>
        <a:lstStyle/>
        <a:p>
          <a:endParaRPr lang="zh-CN" altLang="en-US"/>
        </a:p>
      </dgm:t>
    </dgm:pt>
    <dgm:pt modelId="{02AE0C9F-6E97-4F5B-A2EC-930BFC04E04F}" type="pres">
      <dgm:prSet presAssocID="{182B39D4-F227-4CF7-A15B-4813B4C79064}" presName="parentText" presStyleLbl="node1" presStyleIdx="4" presStyleCnt="5">
        <dgm:presLayoutVars>
          <dgm:chMax val="0"/>
          <dgm:bulletEnabled val="1"/>
        </dgm:presLayoutVars>
      </dgm:prSet>
      <dgm:spPr/>
      <dgm:t>
        <a:bodyPr/>
        <a:lstStyle/>
        <a:p>
          <a:endParaRPr lang="zh-CN" altLang="en-US"/>
        </a:p>
      </dgm:t>
    </dgm:pt>
  </dgm:ptLst>
  <dgm:cxnLst>
    <dgm:cxn modelId="{4B565DBC-95E5-4C0A-8A6D-4D30D1ED3A97}" type="presOf" srcId="{68122BF6-4919-412E-9BC7-A9AAC5364A93}" destId="{D18AB03F-2F66-4F4E-BFC3-9B18113D5BB3}" srcOrd="0" destOrd="0" presId="urn:microsoft.com/office/officeart/2005/8/layout/vList2"/>
    <dgm:cxn modelId="{36BCD420-A7F1-468A-B7DB-CBB6A0A46E0F}" type="presOf" srcId="{7FE4AABC-B879-4541-95EE-5ED4D7F06E7D}" destId="{C7DDBE61-89FF-4889-BB25-60BD10114521}" srcOrd="0" destOrd="0" presId="urn:microsoft.com/office/officeart/2005/8/layout/vList2"/>
    <dgm:cxn modelId="{15B8CCC8-B889-4672-ADA8-657CDEF4E3DF}" srcId="{418DA107-51A1-416D-9EC4-A14962118C42}" destId="{68122BF6-4919-412E-9BC7-A9AAC5364A93}" srcOrd="3" destOrd="0" parTransId="{E6DBBB01-0A58-486B-AF5C-780EE408F451}" sibTransId="{46016671-B1B7-434F-94CF-889291616A86}"/>
    <dgm:cxn modelId="{BAEB7396-1A2D-4611-BE8F-3B04BA0AA191}" srcId="{418DA107-51A1-416D-9EC4-A14962118C42}" destId="{182B39D4-F227-4CF7-A15B-4813B4C79064}" srcOrd="4" destOrd="0" parTransId="{3F82B923-4146-4865-8788-22C93042F82D}" sibTransId="{E2B6B608-C30E-4C4D-9358-1CDCEFF2EECF}"/>
    <dgm:cxn modelId="{EFCEBAF2-E2F3-4EE1-92A7-9951D4DAB9D3}" type="presOf" srcId="{D74FB87D-2B74-46B8-B1F7-4170A11E477D}" destId="{5A6D1257-84E1-484C-AA3C-CDF126DBCF4D}" srcOrd="0" destOrd="0" presId="urn:microsoft.com/office/officeart/2005/8/layout/vList2"/>
    <dgm:cxn modelId="{58C19B91-8E65-4A63-B62E-EDB67B39DBE7}" srcId="{418DA107-51A1-416D-9EC4-A14962118C42}" destId="{D74FB87D-2B74-46B8-B1F7-4170A11E477D}" srcOrd="0" destOrd="0" parTransId="{A02F6C35-6B37-4F70-B65C-CBE948E946F6}" sibTransId="{3F29BD2F-A76B-48CE-B491-EC0546C3D604}"/>
    <dgm:cxn modelId="{47757E53-E7E4-423E-8DC7-55D04E0AEE68}" srcId="{418DA107-51A1-416D-9EC4-A14962118C42}" destId="{7FE4AABC-B879-4541-95EE-5ED4D7F06E7D}" srcOrd="1" destOrd="0" parTransId="{DA7778BB-E5F6-402F-A221-0D54938412BC}" sibTransId="{B2EC8C03-1D2D-4D8D-9608-5765708F2455}"/>
    <dgm:cxn modelId="{9FAC2F6D-6D62-4FDC-98DC-AAFE6B8B6512}" type="presOf" srcId="{418DA107-51A1-416D-9EC4-A14962118C42}" destId="{89A17B20-3351-4E28-AE42-BD7E3D19EBB3}" srcOrd="0" destOrd="0" presId="urn:microsoft.com/office/officeart/2005/8/layout/vList2"/>
    <dgm:cxn modelId="{D3B78CF0-7CD3-4EF1-AE10-BB8AF1D585E0}" type="presOf" srcId="{182B39D4-F227-4CF7-A15B-4813B4C79064}" destId="{02AE0C9F-6E97-4F5B-A2EC-930BFC04E04F}" srcOrd="0" destOrd="0" presId="urn:microsoft.com/office/officeart/2005/8/layout/vList2"/>
    <dgm:cxn modelId="{6B32AFE4-C942-46D3-A3EC-F6E84C85BAF3}" type="presOf" srcId="{D7441D4F-C801-43E2-86A7-992715307C35}" destId="{D9AD53B0-1691-4FA0-8483-60DAA2852D90}" srcOrd="0" destOrd="0" presId="urn:microsoft.com/office/officeart/2005/8/layout/vList2"/>
    <dgm:cxn modelId="{8312551A-945E-4E8C-B172-6A7340131AF4}" srcId="{418DA107-51A1-416D-9EC4-A14962118C42}" destId="{D7441D4F-C801-43E2-86A7-992715307C35}" srcOrd="2" destOrd="0" parTransId="{A4B7C7D3-A938-48B0-8E65-DD97EBAEEEED}" sibTransId="{2F5ADE8E-7129-4E3A-9C8B-EA3EE7EE6516}"/>
    <dgm:cxn modelId="{EC1B15B6-66C9-475A-9A71-FAF008CCC44D}" type="presParOf" srcId="{89A17B20-3351-4E28-AE42-BD7E3D19EBB3}" destId="{5A6D1257-84E1-484C-AA3C-CDF126DBCF4D}" srcOrd="0" destOrd="0" presId="urn:microsoft.com/office/officeart/2005/8/layout/vList2"/>
    <dgm:cxn modelId="{19DF40B8-4CB3-415D-BC5F-C1E316FC45D4}" type="presParOf" srcId="{89A17B20-3351-4E28-AE42-BD7E3D19EBB3}" destId="{664BDF26-E9F5-4A5F-A5F9-6B30A5AE3BC1}" srcOrd="1" destOrd="0" presId="urn:microsoft.com/office/officeart/2005/8/layout/vList2"/>
    <dgm:cxn modelId="{A5BD2E8A-68F1-4904-A070-DADB8AD618C1}" type="presParOf" srcId="{89A17B20-3351-4E28-AE42-BD7E3D19EBB3}" destId="{C7DDBE61-89FF-4889-BB25-60BD10114521}" srcOrd="2" destOrd="0" presId="urn:microsoft.com/office/officeart/2005/8/layout/vList2"/>
    <dgm:cxn modelId="{B5F83367-9C29-4B93-8655-7075C61B21FA}" type="presParOf" srcId="{89A17B20-3351-4E28-AE42-BD7E3D19EBB3}" destId="{5FC64353-6378-467E-95AF-50026C0BA928}" srcOrd="3" destOrd="0" presId="urn:microsoft.com/office/officeart/2005/8/layout/vList2"/>
    <dgm:cxn modelId="{2AC304AD-D82C-4009-809E-923E8FF81628}" type="presParOf" srcId="{89A17B20-3351-4E28-AE42-BD7E3D19EBB3}" destId="{D9AD53B0-1691-4FA0-8483-60DAA2852D90}" srcOrd="4" destOrd="0" presId="urn:microsoft.com/office/officeart/2005/8/layout/vList2"/>
    <dgm:cxn modelId="{5297AD00-3C5E-41B6-ADB1-A27754A63827}" type="presParOf" srcId="{89A17B20-3351-4E28-AE42-BD7E3D19EBB3}" destId="{AD3AFE21-094D-4EA9-A2E9-137DBE9381D4}" srcOrd="5" destOrd="0" presId="urn:microsoft.com/office/officeart/2005/8/layout/vList2"/>
    <dgm:cxn modelId="{AC5972DD-BD18-4E3D-9159-21C76A27DB07}" type="presParOf" srcId="{89A17B20-3351-4E28-AE42-BD7E3D19EBB3}" destId="{D18AB03F-2F66-4F4E-BFC3-9B18113D5BB3}" srcOrd="6" destOrd="0" presId="urn:microsoft.com/office/officeart/2005/8/layout/vList2"/>
    <dgm:cxn modelId="{53B081FB-10DE-4440-9194-F6466D85BBD9}" type="presParOf" srcId="{89A17B20-3351-4E28-AE42-BD7E3D19EBB3}" destId="{AE6AF782-6187-4F7A-AB39-9B77ED48B825}" srcOrd="7" destOrd="0" presId="urn:microsoft.com/office/officeart/2005/8/layout/vList2"/>
    <dgm:cxn modelId="{B121494D-982E-4F58-A904-CD9359D29F84}" type="presParOf" srcId="{89A17B20-3351-4E28-AE42-BD7E3D19EBB3}" destId="{02AE0C9F-6E97-4F5B-A2EC-930BFC04E04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49EEFA-1645-4E3F-BEE9-1D6B94837A9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3DA17C7F-F8A9-46D3-B531-6B320D46529E}">
      <dgm:prSet/>
      <dgm:spPr/>
      <dgm:t>
        <a:bodyPr/>
        <a:lstStyle/>
        <a:p>
          <a:pPr rtl="0"/>
          <a:r>
            <a:rPr lang="zh-CN" dirty="0" smtClean="0"/>
            <a:t>使用</a:t>
          </a:r>
          <a:r>
            <a:rPr lang="en-US" dirty="0" smtClean="0"/>
            <a:t>REQ-REP</a:t>
          </a:r>
          <a:r>
            <a:rPr lang="zh-CN" dirty="0" smtClean="0"/>
            <a:t>来同步</a:t>
          </a:r>
          <a:r>
            <a:rPr lang="en-US" dirty="0" smtClean="0"/>
            <a:t>PUB</a:t>
          </a:r>
          <a:r>
            <a:rPr lang="zh-CN" dirty="0" smtClean="0"/>
            <a:t>与</a:t>
          </a:r>
          <a:r>
            <a:rPr lang="en-US" dirty="0" smtClean="0"/>
            <a:t>SUB,</a:t>
          </a:r>
          <a:r>
            <a:rPr lang="en-US" altLang="zh-CN" dirty="0" smtClean="0"/>
            <a:t>PUB</a:t>
          </a:r>
          <a:r>
            <a:rPr lang="zh-CN" altLang="en-US" dirty="0" smtClean="0"/>
            <a:t>等待所有</a:t>
          </a:r>
          <a:r>
            <a:rPr lang="en-US" altLang="zh-CN" dirty="0" smtClean="0"/>
            <a:t>SUB</a:t>
          </a:r>
          <a:r>
            <a:rPr lang="zh-CN" altLang="en-US" dirty="0" smtClean="0"/>
            <a:t>都启动以后再向</a:t>
          </a:r>
          <a:r>
            <a:rPr lang="en-US" altLang="zh-CN" dirty="0" smtClean="0"/>
            <a:t>PUB</a:t>
          </a:r>
          <a:r>
            <a:rPr lang="zh-CN" altLang="en-US" dirty="0" smtClean="0"/>
            <a:t>发布消息</a:t>
          </a:r>
          <a:endParaRPr lang="zh-CN" dirty="0"/>
        </a:p>
      </dgm:t>
    </dgm:pt>
    <dgm:pt modelId="{F53C08E8-FB02-4C5B-8B61-68153C4095FA}" type="parTrans" cxnId="{17E62DC9-F4DC-4716-ABCD-898C602431F5}">
      <dgm:prSet/>
      <dgm:spPr/>
      <dgm:t>
        <a:bodyPr/>
        <a:lstStyle/>
        <a:p>
          <a:endParaRPr lang="zh-CN" altLang="en-US"/>
        </a:p>
      </dgm:t>
    </dgm:pt>
    <dgm:pt modelId="{E2745E01-018F-488B-9866-4E367F7E4485}" type="sibTrans" cxnId="{17E62DC9-F4DC-4716-ABCD-898C602431F5}">
      <dgm:prSet/>
      <dgm:spPr/>
      <dgm:t>
        <a:bodyPr/>
        <a:lstStyle/>
        <a:p>
          <a:endParaRPr lang="zh-CN" altLang="en-US"/>
        </a:p>
      </dgm:t>
    </dgm:pt>
    <dgm:pt modelId="{8550A9FB-2370-414C-A9FC-67E3EB568E62}">
      <dgm:prSet/>
      <dgm:spPr/>
      <dgm:t>
        <a:bodyPr/>
        <a:lstStyle/>
        <a:p>
          <a:pPr rtl="0"/>
          <a:r>
            <a:rPr lang="zh-CN" altLang="en-US" dirty="0" smtClean="0"/>
            <a:t>如果</a:t>
          </a:r>
          <a:r>
            <a:rPr lang="en-US" altLang="zh-CN" dirty="0" smtClean="0"/>
            <a:t>PUB</a:t>
          </a:r>
          <a:r>
            <a:rPr lang="zh-CN" altLang="en-US" dirty="0" smtClean="0"/>
            <a:t>先运行，</a:t>
          </a:r>
          <a:r>
            <a:rPr lang="en-US" altLang="zh-CN" dirty="0" smtClean="0"/>
            <a:t>SUB</a:t>
          </a:r>
          <a:r>
            <a:rPr lang="zh-CN" altLang="en-US" dirty="0" smtClean="0"/>
            <a:t>启动以后就会丢失部分的消息</a:t>
          </a:r>
          <a:endParaRPr lang="zh-CN" dirty="0"/>
        </a:p>
      </dgm:t>
    </dgm:pt>
    <dgm:pt modelId="{97B797E8-8F26-45C3-B0E3-F4FCD45E35DC}" type="parTrans" cxnId="{B77E750A-A124-40A3-8CF3-BAA8A8B0D8CB}">
      <dgm:prSet/>
      <dgm:spPr/>
      <dgm:t>
        <a:bodyPr/>
        <a:lstStyle/>
        <a:p>
          <a:endParaRPr lang="zh-CN" altLang="en-US"/>
        </a:p>
      </dgm:t>
    </dgm:pt>
    <dgm:pt modelId="{884CECB5-C7A8-4D69-8447-FA4ADABA8796}" type="sibTrans" cxnId="{B77E750A-A124-40A3-8CF3-BAA8A8B0D8CB}">
      <dgm:prSet/>
      <dgm:spPr/>
      <dgm:t>
        <a:bodyPr/>
        <a:lstStyle/>
        <a:p>
          <a:endParaRPr lang="zh-CN" altLang="en-US"/>
        </a:p>
      </dgm:t>
    </dgm:pt>
    <dgm:pt modelId="{A5B8898C-A043-45A4-80F0-DCD5BA28F905}">
      <dgm:prSet/>
      <dgm:spPr/>
      <dgm:t>
        <a:bodyPr/>
        <a:lstStyle/>
        <a:p>
          <a:pPr rtl="0"/>
          <a:r>
            <a:rPr lang="zh-CN" altLang="en-US" dirty="0" smtClean="0"/>
            <a:t>后续在</a:t>
          </a:r>
          <a:r>
            <a:rPr lang="en-US" altLang="zh-CN" b="0" dirty="0" smtClean="0"/>
            <a:t>Getting a Snapshot</a:t>
          </a:r>
          <a:r>
            <a:rPr lang="zh-CN" altLang="en-US" b="0" dirty="0" smtClean="0"/>
            <a:t>模式中有更灵活的方式来解决这个问题，可以允许</a:t>
          </a:r>
          <a:r>
            <a:rPr lang="en-US" altLang="zh-CN" b="0" dirty="0" smtClean="0"/>
            <a:t>SUB</a:t>
          </a:r>
          <a:r>
            <a:rPr lang="zh-CN" altLang="en-US" b="0" dirty="0" smtClean="0"/>
            <a:t>在任何时候加入网络，并且可以得到</a:t>
          </a:r>
          <a:r>
            <a:rPr lang="en-US" altLang="zh-CN" b="0" dirty="0" smtClean="0"/>
            <a:t>PUB</a:t>
          </a:r>
          <a:r>
            <a:rPr lang="zh-CN" altLang="en-US" b="0" dirty="0" smtClean="0"/>
            <a:t>的所有状态</a:t>
          </a:r>
          <a:endParaRPr lang="zh-CN" b="0" dirty="0"/>
        </a:p>
      </dgm:t>
    </dgm:pt>
    <dgm:pt modelId="{21438565-7066-4DE2-8F37-9DC8AA36CAFE}" type="parTrans" cxnId="{2CB291DB-B32D-46D5-8A5F-3D48275FC531}">
      <dgm:prSet/>
      <dgm:spPr/>
      <dgm:t>
        <a:bodyPr/>
        <a:lstStyle/>
        <a:p>
          <a:endParaRPr lang="zh-CN" altLang="en-US"/>
        </a:p>
      </dgm:t>
    </dgm:pt>
    <dgm:pt modelId="{911F7640-6514-43A8-B010-8071F22A1DD9}" type="sibTrans" cxnId="{2CB291DB-B32D-46D5-8A5F-3D48275FC531}">
      <dgm:prSet/>
      <dgm:spPr/>
      <dgm:t>
        <a:bodyPr/>
        <a:lstStyle/>
        <a:p>
          <a:endParaRPr lang="zh-CN" altLang="en-US"/>
        </a:p>
      </dgm:t>
    </dgm:pt>
    <dgm:pt modelId="{283DF76D-8500-49F1-96D4-00E02661B7A9}" type="pres">
      <dgm:prSet presAssocID="{7549EEFA-1645-4E3F-BEE9-1D6B94837A93}" presName="linear" presStyleCnt="0">
        <dgm:presLayoutVars>
          <dgm:animLvl val="lvl"/>
          <dgm:resizeHandles val="exact"/>
        </dgm:presLayoutVars>
      </dgm:prSet>
      <dgm:spPr/>
      <dgm:t>
        <a:bodyPr/>
        <a:lstStyle/>
        <a:p>
          <a:endParaRPr lang="zh-CN" altLang="en-US"/>
        </a:p>
      </dgm:t>
    </dgm:pt>
    <dgm:pt modelId="{2B4E21CD-66D4-417F-8A1E-45AB32F0A6C2}" type="pres">
      <dgm:prSet presAssocID="{8550A9FB-2370-414C-A9FC-67E3EB568E62}" presName="parentText" presStyleLbl="node1" presStyleIdx="0" presStyleCnt="3">
        <dgm:presLayoutVars>
          <dgm:chMax val="0"/>
          <dgm:bulletEnabled val="1"/>
        </dgm:presLayoutVars>
      </dgm:prSet>
      <dgm:spPr/>
      <dgm:t>
        <a:bodyPr/>
        <a:lstStyle/>
        <a:p>
          <a:endParaRPr lang="zh-CN" altLang="en-US"/>
        </a:p>
      </dgm:t>
    </dgm:pt>
    <dgm:pt modelId="{53722C1E-9CEA-4E6D-A62A-828D22D43285}" type="pres">
      <dgm:prSet presAssocID="{884CECB5-C7A8-4D69-8447-FA4ADABA8796}" presName="spacer" presStyleCnt="0"/>
      <dgm:spPr/>
    </dgm:pt>
    <dgm:pt modelId="{02106BF8-0E9E-4BB9-83D6-269D0E783856}" type="pres">
      <dgm:prSet presAssocID="{3DA17C7F-F8A9-46D3-B531-6B320D46529E}" presName="parentText" presStyleLbl="node1" presStyleIdx="1" presStyleCnt="3">
        <dgm:presLayoutVars>
          <dgm:chMax val="0"/>
          <dgm:bulletEnabled val="1"/>
        </dgm:presLayoutVars>
      </dgm:prSet>
      <dgm:spPr/>
      <dgm:t>
        <a:bodyPr/>
        <a:lstStyle/>
        <a:p>
          <a:endParaRPr lang="zh-CN" altLang="en-US"/>
        </a:p>
      </dgm:t>
    </dgm:pt>
    <dgm:pt modelId="{8B2F0AF0-C3D6-42A2-A4C0-9F20072EA9C3}" type="pres">
      <dgm:prSet presAssocID="{E2745E01-018F-488B-9866-4E367F7E4485}" presName="spacer" presStyleCnt="0"/>
      <dgm:spPr/>
    </dgm:pt>
    <dgm:pt modelId="{92F3A73B-7BA2-4367-ACCD-51BF09DB15C2}" type="pres">
      <dgm:prSet presAssocID="{A5B8898C-A043-45A4-80F0-DCD5BA28F905}" presName="parentText" presStyleLbl="node1" presStyleIdx="2" presStyleCnt="3">
        <dgm:presLayoutVars>
          <dgm:chMax val="0"/>
          <dgm:bulletEnabled val="1"/>
        </dgm:presLayoutVars>
      </dgm:prSet>
      <dgm:spPr/>
      <dgm:t>
        <a:bodyPr/>
        <a:lstStyle/>
        <a:p>
          <a:endParaRPr lang="zh-CN" altLang="en-US"/>
        </a:p>
      </dgm:t>
    </dgm:pt>
  </dgm:ptLst>
  <dgm:cxnLst>
    <dgm:cxn modelId="{B77E750A-A124-40A3-8CF3-BAA8A8B0D8CB}" srcId="{7549EEFA-1645-4E3F-BEE9-1D6B94837A93}" destId="{8550A9FB-2370-414C-A9FC-67E3EB568E62}" srcOrd="0" destOrd="0" parTransId="{97B797E8-8F26-45C3-B0E3-F4FCD45E35DC}" sibTransId="{884CECB5-C7A8-4D69-8447-FA4ADABA8796}"/>
    <dgm:cxn modelId="{2DBCFBB5-A8A8-49FD-9079-48C506C76A54}" type="presOf" srcId="{3DA17C7F-F8A9-46D3-B531-6B320D46529E}" destId="{02106BF8-0E9E-4BB9-83D6-269D0E783856}" srcOrd="0" destOrd="0" presId="urn:microsoft.com/office/officeart/2005/8/layout/vList2"/>
    <dgm:cxn modelId="{4562E223-C40F-412D-870C-FD55563C31E3}" type="presOf" srcId="{A5B8898C-A043-45A4-80F0-DCD5BA28F905}" destId="{92F3A73B-7BA2-4367-ACCD-51BF09DB15C2}" srcOrd="0" destOrd="0" presId="urn:microsoft.com/office/officeart/2005/8/layout/vList2"/>
    <dgm:cxn modelId="{17E62DC9-F4DC-4716-ABCD-898C602431F5}" srcId="{7549EEFA-1645-4E3F-BEE9-1D6B94837A93}" destId="{3DA17C7F-F8A9-46D3-B531-6B320D46529E}" srcOrd="1" destOrd="0" parTransId="{F53C08E8-FB02-4C5B-8B61-68153C4095FA}" sibTransId="{E2745E01-018F-488B-9866-4E367F7E4485}"/>
    <dgm:cxn modelId="{2CB291DB-B32D-46D5-8A5F-3D48275FC531}" srcId="{7549EEFA-1645-4E3F-BEE9-1D6B94837A93}" destId="{A5B8898C-A043-45A4-80F0-DCD5BA28F905}" srcOrd="2" destOrd="0" parTransId="{21438565-7066-4DE2-8F37-9DC8AA36CAFE}" sibTransId="{911F7640-6514-43A8-B010-8071F22A1DD9}"/>
    <dgm:cxn modelId="{B6873E5C-6E15-40A7-B6A2-29ACD4C4EA93}" type="presOf" srcId="{8550A9FB-2370-414C-A9FC-67E3EB568E62}" destId="{2B4E21CD-66D4-417F-8A1E-45AB32F0A6C2}" srcOrd="0" destOrd="0" presId="urn:microsoft.com/office/officeart/2005/8/layout/vList2"/>
    <dgm:cxn modelId="{40E2F14A-7264-482D-8002-3929B53A2F34}" type="presOf" srcId="{7549EEFA-1645-4E3F-BEE9-1D6B94837A93}" destId="{283DF76D-8500-49F1-96D4-00E02661B7A9}" srcOrd="0" destOrd="0" presId="urn:microsoft.com/office/officeart/2005/8/layout/vList2"/>
    <dgm:cxn modelId="{962DE6EC-97F7-4B26-B2C6-E323ABB50062}" type="presParOf" srcId="{283DF76D-8500-49F1-96D4-00E02661B7A9}" destId="{2B4E21CD-66D4-417F-8A1E-45AB32F0A6C2}" srcOrd="0" destOrd="0" presId="urn:microsoft.com/office/officeart/2005/8/layout/vList2"/>
    <dgm:cxn modelId="{7BAC5D13-E9FA-4585-ACF6-B46790F06062}" type="presParOf" srcId="{283DF76D-8500-49F1-96D4-00E02661B7A9}" destId="{53722C1E-9CEA-4E6D-A62A-828D22D43285}" srcOrd="1" destOrd="0" presId="urn:microsoft.com/office/officeart/2005/8/layout/vList2"/>
    <dgm:cxn modelId="{94741ADA-5A55-4477-BCC0-087931B95AB2}" type="presParOf" srcId="{283DF76D-8500-49F1-96D4-00E02661B7A9}" destId="{02106BF8-0E9E-4BB9-83D6-269D0E783856}" srcOrd="2" destOrd="0" presId="urn:microsoft.com/office/officeart/2005/8/layout/vList2"/>
    <dgm:cxn modelId="{C62F32D1-80FE-4AB2-AF5C-6568FF04998A}" type="presParOf" srcId="{283DF76D-8500-49F1-96D4-00E02661B7A9}" destId="{8B2F0AF0-C3D6-42A2-A4C0-9F20072EA9C3}" srcOrd="3" destOrd="0" presId="urn:microsoft.com/office/officeart/2005/8/layout/vList2"/>
    <dgm:cxn modelId="{96AE2FC9-8888-4C17-857A-8399EB42162C}" type="presParOf" srcId="{283DF76D-8500-49F1-96D4-00E02661B7A9}" destId="{92F3A73B-7BA2-4367-ACCD-51BF09DB15C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0518FA-D598-45FD-A20F-7F2C53C401D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A25685B5-F9CD-48EC-B914-73B78B30154E}">
      <dgm:prSet/>
      <dgm:spPr/>
      <dgm:t>
        <a:bodyPr/>
        <a:lstStyle/>
        <a:p>
          <a:pPr rtl="0"/>
          <a:r>
            <a:rPr lang="en-US" smtClean="0"/>
            <a:t>PUSH-PULL</a:t>
          </a:r>
          <a:r>
            <a:rPr lang="zh-CN" smtClean="0"/>
            <a:t>是一组异步模型</a:t>
          </a:r>
          <a:endParaRPr lang="zh-CN"/>
        </a:p>
      </dgm:t>
    </dgm:pt>
    <dgm:pt modelId="{B686D106-30D9-4C16-B122-8AE49ACFE531}" type="parTrans" cxnId="{288EE079-5E45-4AE5-A471-63FDA9471AD6}">
      <dgm:prSet/>
      <dgm:spPr/>
      <dgm:t>
        <a:bodyPr/>
        <a:lstStyle/>
        <a:p>
          <a:endParaRPr lang="zh-CN" altLang="en-US"/>
        </a:p>
      </dgm:t>
    </dgm:pt>
    <dgm:pt modelId="{22995418-6E11-4484-88E4-C42894EFD126}" type="sibTrans" cxnId="{288EE079-5E45-4AE5-A471-63FDA9471AD6}">
      <dgm:prSet/>
      <dgm:spPr/>
      <dgm:t>
        <a:bodyPr/>
        <a:lstStyle/>
        <a:p>
          <a:endParaRPr lang="zh-CN" altLang="en-US"/>
        </a:p>
      </dgm:t>
    </dgm:pt>
    <dgm:pt modelId="{3A0F0CFD-BF4F-4B26-B17E-BEE419D940CA}">
      <dgm:prSet/>
      <dgm:spPr/>
      <dgm:t>
        <a:bodyPr/>
        <a:lstStyle/>
        <a:p>
          <a:pPr rtl="0"/>
          <a:r>
            <a:rPr lang="en-US" smtClean="0"/>
            <a:t>Ventilator</a:t>
          </a:r>
          <a:r>
            <a:rPr lang="zh-CN" smtClean="0"/>
            <a:t>会将任务分发到所有的</a:t>
          </a:r>
          <a:r>
            <a:rPr lang="en-US" smtClean="0"/>
            <a:t>Workers</a:t>
          </a:r>
          <a:r>
            <a:rPr lang="zh-CN" smtClean="0"/>
            <a:t>，</a:t>
          </a:r>
          <a:r>
            <a:rPr lang="en-US" smtClean="0"/>
            <a:t>workers</a:t>
          </a:r>
          <a:r>
            <a:rPr lang="zh-CN" smtClean="0"/>
            <a:t>处理后将结果发送到</a:t>
          </a:r>
          <a:r>
            <a:rPr lang="en-US" smtClean="0"/>
            <a:t>Sink</a:t>
          </a:r>
          <a:endParaRPr lang="zh-CN"/>
        </a:p>
      </dgm:t>
    </dgm:pt>
    <dgm:pt modelId="{FEEDA44A-00CC-4EF7-B960-97E1C1D085E7}" type="parTrans" cxnId="{513A5069-091F-4146-AD87-AAC98A3A563A}">
      <dgm:prSet/>
      <dgm:spPr/>
      <dgm:t>
        <a:bodyPr/>
        <a:lstStyle/>
        <a:p>
          <a:endParaRPr lang="zh-CN" altLang="en-US"/>
        </a:p>
      </dgm:t>
    </dgm:pt>
    <dgm:pt modelId="{FC729B88-DD7D-407F-89B8-DE92AEDB9943}" type="sibTrans" cxnId="{513A5069-091F-4146-AD87-AAC98A3A563A}">
      <dgm:prSet/>
      <dgm:spPr/>
      <dgm:t>
        <a:bodyPr/>
        <a:lstStyle/>
        <a:p>
          <a:endParaRPr lang="zh-CN" altLang="en-US"/>
        </a:p>
      </dgm:t>
    </dgm:pt>
    <dgm:pt modelId="{30DA9DAB-1176-4F3A-A772-B7B67E46F589}">
      <dgm:prSet/>
      <dgm:spPr/>
      <dgm:t>
        <a:bodyPr/>
        <a:lstStyle/>
        <a:p>
          <a:pPr rtl="0"/>
          <a:r>
            <a:rPr lang="en-US" smtClean="0"/>
            <a:t>Parallel Pipeline</a:t>
          </a:r>
          <a:r>
            <a:rPr lang="zh-CN" smtClean="0"/>
            <a:t>是一种并行任务处理模型</a:t>
          </a:r>
          <a:endParaRPr lang="zh-CN"/>
        </a:p>
      </dgm:t>
    </dgm:pt>
    <dgm:pt modelId="{7B4F311D-CF01-45B3-8886-A4F9C3C77A3A}" type="parTrans" cxnId="{8AEC3F0F-70AE-453E-9D95-BA4ED8B970A6}">
      <dgm:prSet/>
      <dgm:spPr/>
      <dgm:t>
        <a:bodyPr/>
        <a:lstStyle/>
        <a:p>
          <a:endParaRPr lang="zh-CN" altLang="en-US"/>
        </a:p>
      </dgm:t>
    </dgm:pt>
    <dgm:pt modelId="{CF0EC397-4987-4E46-B89C-5A357D003A38}" type="sibTrans" cxnId="{8AEC3F0F-70AE-453E-9D95-BA4ED8B970A6}">
      <dgm:prSet/>
      <dgm:spPr/>
      <dgm:t>
        <a:bodyPr/>
        <a:lstStyle/>
        <a:p>
          <a:endParaRPr lang="zh-CN" altLang="en-US"/>
        </a:p>
      </dgm:t>
    </dgm:pt>
    <dgm:pt modelId="{AB1D3EC0-249D-4A55-B5A1-5AB87BC3E6FF}" type="pres">
      <dgm:prSet presAssocID="{9E0518FA-D598-45FD-A20F-7F2C53C401DA}" presName="linear" presStyleCnt="0">
        <dgm:presLayoutVars>
          <dgm:animLvl val="lvl"/>
          <dgm:resizeHandles val="exact"/>
        </dgm:presLayoutVars>
      </dgm:prSet>
      <dgm:spPr/>
      <dgm:t>
        <a:bodyPr/>
        <a:lstStyle/>
        <a:p>
          <a:endParaRPr lang="zh-CN" altLang="en-US"/>
        </a:p>
      </dgm:t>
    </dgm:pt>
    <dgm:pt modelId="{E19A567C-DDD1-4F00-913A-F4BA85242EB4}" type="pres">
      <dgm:prSet presAssocID="{A25685B5-F9CD-48EC-B914-73B78B30154E}" presName="parentText" presStyleLbl="node1" presStyleIdx="0" presStyleCnt="3">
        <dgm:presLayoutVars>
          <dgm:chMax val="0"/>
          <dgm:bulletEnabled val="1"/>
        </dgm:presLayoutVars>
      </dgm:prSet>
      <dgm:spPr/>
      <dgm:t>
        <a:bodyPr/>
        <a:lstStyle/>
        <a:p>
          <a:endParaRPr lang="zh-CN" altLang="en-US"/>
        </a:p>
      </dgm:t>
    </dgm:pt>
    <dgm:pt modelId="{4D250D72-7397-4FC2-A2E4-6534C17033B6}" type="pres">
      <dgm:prSet presAssocID="{22995418-6E11-4484-88E4-C42894EFD126}" presName="spacer" presStyleCnt="0"/>
      <dgm:spPr/>
      <dgm:t>
        <a:bodyPr/>
        <a:lstStyle/>
        <a:p>
          <a:endParaRPr lang="zh-CN" altLang="en-US"/>
        </a:p>
      </dgm:t>
    </dgm:pt>
    <dgm:pt modelId="{579E43C6-C3B8-480B-B5BE-3D7BCD38E9D9}" type="pres">
      <dgm:prSet presAssocID="{3A0F0CFD-BF4F-4B26-B17E-BEE419D940CA}" presName="parentText" presStyleLbl="node1" presStyleIdx="1" presStyleCnt="3">
        <dgm:presLayoutVars>
          <dgm:chMax val="0"/>
          <dgm:bulletEnabled val="1"/>
        </dgm:presLayoutVars>
      </dgm:prSet>
      <dgm:spPr/>
      <dgm:t>
        <a:bodyPr/>
        <a:lstStyle/>
        <a:p>
          <a:endParaRPr lang="zh-CN" altLang="en-US"/>
        </a:p>
      </dgm:t>
    </dgm:pt>
    <dgm:pt modelId="{A1A853FE-BF2E-40D3-A9B6-2D6B284B95C9}" type="pres">
      <dgm:prSet presAssocID="{FC729B88-DD7D-407F-89B8-DE92AEDB9943}" presName="spacer" presStyleCnt="0"/>
      <dgm:spPr/>
      <dgm:t>
        <a:bodyPr/>
        <a:lstStyle/>
        <a:p>
          <a:endParaRPr lang="zh-CN" altLang="en-US"/>
        </a:p>
      </dgm:t>
    </dgm:pt>
    <dgm:pt modelId="{2EC31387-E11E-46F1-824A-E1697064AB75}" type="pres">
      <dgm:prSet presAssocID="{30DA9DAB-1176-4F3A-A772-B7B67E46F589}" presName="parentText" presStyleLbl="node1" presStyleIdx="2" presStyleCnt="3">
        <dgm:presLayoutVars>
          <dgm:chMax val="0"/>
          <dgm:bulletEnabled val="1"/>
        </dgm:presLayoutVars>
      </dgm:prSet>
      <dgm:spPr/>
      <dgm:t>
        <a:bodyPr/>
        <a:lstStyle/>
        <a:p>
          <a:endParaRPr lang="zh-CN" altLang="en-US"/>
        </a:p>
      </dgm:t>
    </dgm:pt>
  </dgm:ptLst>
  <dgm:cxnLst>
    <dgm:cxn modelId="{9571ECA6-EE18-4134-9C76-7BFA25C02D34}" type="presOf" srcId="{30DA9DAB-1176-4F3A-A772-B7B67E46F589}" destId="{2EC31387-E11E-46F1-824A-E1697064AB75}" srcOrd="0" destOrd="0" presId="urn:microsoft.com/office/officeart/2005/8/layout/vList2"/>
    <dgm:cxn modelId="{8AEC3F0F-70AE-453E-9D95-BA4ED8B970A6}" srcId="{9E0518FA-D598-45FD-A20F-7F2C53C401DA}" destId="{30DA9DAB-1176-4F3A-A772-B7B67E46F589}" srcOrd="2" destOrd="0" parTransId="{7B4F311D-CF01-45B3-8886-A4F9C3C77A3A}" sibTransId="{CF0EC397-4987-4E46-B89C-5A357D003A38}"/>
    <dgm:cxn modelId="{7AD3DD11-06E5-4E07-B5A1-7872CA23BC7C}" type="presOf" srcId="{3A0F0CFD-BF4F-4B26-B17E-BEE419D940CA}" destId="{579E43C6-C3B8-480B-B5BE-3D7BCD38E9D9}" srcOrd="0" destOrd="0" presId="urn:microsoft.com/office/officeart/2005/8/layout/vList2"/>
    <dgm:cxn modelId="{288EE079-5E45-4AE5-A471-63FDA9471AD6}" srcId="{9E0518FA-D598-45FD-A20F-7F2C53C401DA}" destId="{A25685B5-F9CD-48EC-B914-73B78B30154E}" srcOrd="0" destOrd="0" parTransId="{B686D106-30D9-4C16-B122-8AE49ACFE531}" sibTransId="{22995418-6E11-4484-88E4-C42894EFD126}"/>
    <dgm:cxn modelId="{D81D2CD5-E535-41FB-866A-FAF7C22BE567}" type="presOf" srcId="{A25685B5-F9CD-48EC-B914-73B78B30154E}" destId="{E19A567C-DDD1-4F00-913A-F4BA85242EB4}" srcOrd="0" destOrd="0" presId="urn:microsoft.com/office/officeart/2005/8/layout/vList2"/>
    <dgm:cxn modelId="{16812560-B409-4BD8-8921-EF742F47384E}" type="presOf" srcId="{9E0518FA-D598-45FD-A20F-7F2C53C401DA}" destId="{AB1D3EC0-249D-4A55-B5A1-5AB87BC3E6FF}" srcOrd="0" destOrd="0" presId="urn:microsoft.com/office/officeart/2005/8/layout/vList2"/>
    <dgm:cxn modelId="{513A5069-091F-4146-AD87-AAC98A3A563A}" srcId="{9E0518FA-D598-45FD-A20F-7F2C53C401DA}" destId="{3A0F0CFD-BF4F-4B26-B17E-BEE419D940CA}" srcOrd="1" destOrd="0" parTransId="{FEEDA44A-00CC-4EF7-B960-97E1C1D085E7}" sibTransId="{FC729B88-DD7D-407F-89B8-DE92AEDB9943}"/>
    <dgm:cxn modelId="{90F40DAA-E84F-44DB-9E0F-F547E11140CE}" type="presParOf" srcId="{AB1D3EC0-249D-4A55-B5A1-5AB87BC3E6FF}" destId="{E19A567C-DDD1-4F00-913A-F4BA85242EB4}" srcOrd="0" destOrd="0" presId="urn:microsoft.com/office/officeart/2005/8/layout/vList2"/>
    <dgm:cxn modelId="{9F2C0D52-632F-47C1-BD1D-D657D339FD23}" type="presParOf" srcId="{AB1D3EC0-249D-4A55-B5A1-5AB87BC3E6FF}" destId="{4D250D72-7397-4FC2-A2E4-6534C17033B6}" srcOrd="1" destOrd="0" presId="urn:microsoft.com/office/officeart/2005/8/layout/vList2"/>
    <dgm:cxn modelId="{4A77C683-8CC9-4073-8DB1-AF7946612B7B}" type="presParOf" srcId="{AB1D3EC0-249D-4A55-B5A1-5AB87BC3E6FF}" destId="{579E43C6-C3B8-480B-B5BE-3D7BCD38E9D9}" srcOrd="2" destOrd="0" presId="urn:microsoft.com/office/officeart/2005/8/layout/vList2"/>
    <dgm:cxn modelId="{FBD7F096-FC9F-4080-B4D8-910A88E2330F}" type="presParOf" srcId="{AB1D3EC0-249D-4A55-B5A1-5AB87BC3E6FF}" destId="{A1A853FE-BF2E-40D3-A9B6-2D6B284B95C9}" srcOrd="3" destOrd="0" presId="urn:microsoft.com/office/officeart/2005/8/layout/vList2"/>
    <dgm:cxn modelId="{537E1F00-7551-4152-A8E1-4B451765B392}" type="presParOf" srcId="{AB1D3EC0-249D-4A55-B5A1-5AB87BC3E6FF}" destId="{2EC31387-E11E-46F1-824A-E1697064AB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DE464C-5C4B-4370-A425-9D74DA89DEF7}"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1192E7B9-326E-4DD0-96AF-1A3E5E8F4417}">
      <dgm:prSet/>
      <dgm:spPr/>
      <dgm:t>
        <a:bodyPr/>
        <a:lstStyle/>
        <a:p>
          <a:pPr rtl="0"/>
          <a:r>
            <a:rPr lang="zh-CN" dirty="0" smtClean="0"/>
            <a:t>通过</a:t>
          </a:r>
          <a:r>
            <a:rPr lang="en-US" dirty="0" smtClean="0"/>
            <a:t>PAIR socket</a:t>
          </a:r>
          <a:r>
            <a:rPr lang="zh-CN" dirty="0" smtClean="0"/>
            <a:t>实现线程同步</a:t>
          </a:r>
          <a:r>
            <a:rPr lang="zh-CN" altLang="en-US" dirty="0" smtClean="0"/>
            <a:t>（</a:t>
          </a:r>
          <a:r>
            <a:rPr lang="en-US" dirty="0" smtClean="0"/>
            <a:t>PAIR is </a:t>
          </a:r>
          <a:r>
            <a:rPr lang="en-US" i="1" dirty="0" smtClean="0"/>
            <a:t>exclusive</a:t>
          </a:r>
          <a:r>
            <a:rPr lang="zh-CN" altLang="en-US" dirty="0" smtClean="0"/>
            <a:t>），</a:t>
          </a:r>
          <a:r>
            <a:rPr lang="en-US" altLang="zh-CN" dirty="0" smtClean="0"/>
            <a:t>PAIR</a:t>
          </a:r>
          <a:r>
            <a:rPr lang="zh-CN" altLang="en-US" dirty="0" smtClean="0"/>
            <a:t>只能建立一个连接，不同于</a:t>
          </a:r>
          <a:r>
            <a:rPr lang="en-US" altLang="zh-CN" dirty="0" smtClean="0"/>
            <a:t>PUSH-PULL</a:t>
          </a:r>
          <a:endParaRPr lang="zh-CN" dirty="0"/>
        </a:p>
      </dgm:t>
    </dgm:pt>
    <dgm:pt modelId="{0D101533-E781-46D8-B177-640D0BA66EF2}" type="parTrans" cxnId="{F578BC1C-2F7E-4F20-90E0-F9BD5CBD317B}">
      <dgm:prSet/>
      <dgm:spPr/>
      <dgm:t>
        <a:bodyPr/>
        <a:lstStyle/>
        <a:p>
          <a:endParaRPr lang="zh-CN" altLang="en-US"/>
        </a:p>
      </dgm:t>
    </dgm:pt>
    <dgm:pt modelId="{8463835B-CAD1-474F-A053-1822CEB2B020}" type="sibTrans" cxnId="{F578BC1C-2F7E-4F20-90E0-F9BD5CBD317B}">
      <dgm:prSet/>
      <dgm:spPr/>
      <dgm:t>
        <a:bodyPr/>
        <a:lstStyle/>
        <a:p>
          <a:endParaRPr lang="zh-CN" altLang="en-US"/>
        </a:p>
      </dgm:t>
    </dgm:pt>
    <dgm:pt modelId="{8C029D2B-3384-4DC3-B719-31347A124A40}">
      <dgm:prSet/>
      <dgm:spPr/>
      <dgm:t>
        <a:bodyPr/>
        <a:lstStyle/>
        <a:p>
          <a:pPr rtl="0"/>
          <a:endParaRPr lang="zh-CN" dirty="0"/>
        </a:p>
      </dgm:t>
    </dgm:pt>
    <dgm:pt modelId="{87F78FC6-E395-445C-A7E7-167B781EA2CD}" type="parTrans" cxnId="{3C23CEB0-75E3-42C9-82B6-B1093A30F2BA}">
      <dgm:prSet/>
      <dgm:spPr/>
      <dgm:t>
        <a:bodyPr/>
        <a:lstStyle/>
        <a:p>
          <a:endParaRPr lang="zh-CN" altLang="en-US"/>
        </a:p>
      </dgm:t>
    </dgm:pt>
    <dgm:pt modelId="{CD97F51F-0459-4306-94CF-03EC73D0375D}" type="sibTrans" cxnId="{3C23CEB0-75E3-42C9-82B6-B1093A30F2BA}">
      <dgm:prSet/>
      <dgm:spPr/>
      <dgm:t>
        <a:bodyPr/>
        <a:lstStyle/>
        <a:p>
          <a:endParaRPr lang="zh-CN" altLang="en-US"/>
        </a:p>
      </dgm:t>
    </dgm:pt>
    <dgm:pt modelId="{BD35FDDA-D4D8-4FD8-B8C3-02675D38700B}" type="pres">
      <dgm:prSet presAssocID="{56DE464C-5C4B-4370-A425-9D74DA89DEF7}" presName="linear" presStyleCnt="0">
        <dgm:presLayoutVars>
          <dgm:animLvl val="lvl"/>
          <dgm:resizeHandles val="exact"/>
        </dgm:presLayoutVars>
      </dgm:prSet>
      <dgm:spPr/>
      <dgm:t>
        <a:bodyPr/>
        <a:lstStyle/>
        <a:p>
          <a:endParaRPr lang="zh-CN" altLang="en-US"/>
        </a:p>
      </dgm:t>
    </dgm:pt>
    <dgm:pt modelId="{5A06A982-3DB0-4AE6-BA92-0E456E277A1F}" type="pres">
      <dgm:prSet presAssocID="{1192E7B9-326E-4DD0-96AF-1A3E5E8F4417}" presName="parentText" presStyleLbl="node1" presStyleIdx="0" presStyleCnt="1">
        <dgm:presLayoutVars>
          <dgm:chMax val="0"/>
          <dgm:bulletEnabled val="1"/>
        </dgm:presLayoutVars>
      </dgm:prSet>
      <dgm:spPr/>
      <dgm:t>
        <a:bodyPr/>
        <a:lstStyle/>
        <a:p>
          <a:endParaRPr lang="zh-CN" altLang="en-US"/>
        </a:p>
      </dgm:t>
    </dgm:pt>
    <dgm:pt modelId="{D7A5616B-5CD6-41E9-B855-128035BC7EED}" type="pres">
      <dgm:prSet presAssocID="{1192E7B9-326E-4DD0-96AF-1A3E5E8F4417}" presName="childText" presStyleLbl="revTx" presStyleIdx="0" presStyleCnt="1">
        <dgm:presLayoutVars>
          <dgm:bulletEnabled val="1"/>
        </dgm:presLayoutVars>
      </dgm:prSet>
      <dgm:spPr/>
      <dgm:t>
        <a:bodyPr/>
        <a:lstStyle/>
        <a:p>
          <a:endParaRPr lang="zh-CN" altLang="en-US"/>
        </a:p>
      </dgm:t>
    </dgm:pt>
  </dgm:ptLst>
  <dgm:cxnLst>
    <dgm:cxn modelId="{CF98F4C9-EAE8-4E36-8C85-EC3C99B6E059}" type="presOf" srcId="{1192E7B9-326E-4DD0-96AF-1A3E5E8F4417}" destId="{5A06A982-3DB0-4AE6-BA92-0E456E277A1F}" srcOrd="0" destOrd="0" presId="urn:microsoft.com/office/officeart/2005/8/layout/vList2"/>
    <dgm:cxn modelId="{C1E21643-27ED-4BDC-9953-3C45CCD4AE2A}" type="presOf" srcId="{8C029D2B-3384-4DC3-B719-31347A124A40}" destId="{D7A5616B-5CD6-41E9-B855-128035BC7EED}" srcOrd="0" destOrd="0" presId="urn:microsoft.com/office/officeart/2005/8/layout/vList2"/>
    <dgm:cxn modelId="{072A7105-BB1B-45C9-85F1-420278807834}" type="presOf" srcId="{56DE464C-5C4B-4370-A425-9D74DA89DEF7}" destId="{BD35FDDA-D4D8-4FD8-B8C3-02675D38700B}" srcOrd="0" destOrd="0" presId="urn:microsoft.com/office/officeart/2005/8/layout/vList2"/>
    <dgm:cxn modelId="{3C23CEB0-75E3-42C9-82B6-B1093A30F2BA}" srcId="{1192E7B9-326E-4DD0-96AF-1A3E5E8F4417}" destId="{8C029D2B-3384-4DC3-B719-31347A124A40}" srcOrd="0" destOrd="0" parTransId="{87F78FC6-E395-445C-A7E7-167B781EA2CD}" sibTransId="{CD97F51F-0459-4306-94CF-03EC73D0375D}"/>
    <dgm:cxn modelId="{F578BC1C-2F7E-4F20-90E0-F9BD5CBD317B}" srcId="{56DE464C-5C4B-4370-A425-9D74DA89DEF7}" destId="{1192E7B9-326E-4DD0-96AF-1A3E5E8F4417}" srcOrd="0" destOrd="0" parTransId="{0D101533-E781-46D8-B177-640D0BA66EF2}" sibTransId="{8463835B-CAD1-474F-A053-1822CEB2B020}"/>
    <dgm:cxn modelId="{4D00394E-8E9A-45EC-A8A7-FE8F20872C91}" type="presParOf" srcId="{BD35FDDA-D4D8-4FD8-B8C3-02675D38700B}" destId="{5A06A982-3DB0-4AE6-BA92-0E456E277A1F}" srcOrd="0" destOrd="0" presId="urn:microsoft.com/office/officeart/2005/8/layout/vList2"/>
    <dgm:cxn modelId="{C6C27ED1-8C1E-424C-95D4-C50420809486}" type="presParOf" srcId="{BD35FDDA-D4D8-4FD8-B8C3-02675D38700B}" destId="{D7A5616B-5CD6-41E9-B855-128035BC7EE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D98E2A-BD08-4EEE-95DD-D989D8B799E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E9168AF-92BD-4227-8394-3E26E38FB505}">
      <dgm:prSet/>
      <dgm:spPr/>
      <dgm:t>
        <a:bodyPr/>
        <a:lstStyle/>
        <a:p>
          <a:pPr rtl="0"/>
          <a:r>
            <a:rPr lang="en-US" dirty="0" smtClean="0"/>
            <a:t>Request-Reply Broker</a:t>
          </a:r>
          <a:endParaRPr lang="zh-CN" dirty="0"/>
        </a:p>
      </dgm:t>
    </dgm:pt>
    <dgm:pt modelId="{682CD791-4041-499C-95C1-DBAAFFBC49E4}" type="parTrans" cxnId="{FB582189-556F-4EAE-AF56-CE4055912BD9}">
      <dgm:prSet/>
      <dgm:spPr/>
      <dgm:t>
        <a:bodyPr/>
        <a:lstStyle/>
        <a:p>
          <a:endParaRPr lang="zh-CN" altLang="en-US"/>
        </a:p>
      </dgm:t>
    </dgm:pt>
    <dgm:pt modelId="{F40F7E12-AEF6-4BA8-A889-BFEB6882BFFE}" type="sibTrans" cxnId="{FB582189-556F-4EAE-AF56-CE4055912BD9}">
      <dgm:prSet/>
      <dgm:spPr/>
      <dgm:t>
        <a:bodyPr/>
        <a:lstStyle/>
        <a:p>
          <a:endParaRPr lang="zh-CN" altLang="en-US"/>
        </a:p>
      </dgm:t>
    </dgm:pt>
    <dgm:pt modelId="{CC6CE2C2-B6D4-4965-BBC7-B2093D631F95}">
      <dgm:prSet/>
      <dgm:spPr/>
      <dgm:t>
        <a:bodyPr/>
        <a:lstStyle/>
        <a:p>
          <a:pPr rtl="0"/>
          <a:r>
            <a:rPr lang="en-US" smtClean="0"/>
            <a:t>REQ</a:t>
          </a:r>
          <a:r>
            <a:rPr lang="zh-CN" smtClean="0"/>
            <a:t>与</a:t>
          </a:r>
          <a:r>
            <a:rPr lang="en-US" smtClean="0"/>
            <a:t>ROUTER</a:t>
          </a:r>
          <a:r>
            <a:rPr lang="zh-CN" smtClean="0"/>
            <a:t>通信，</a:t>
          </a:r>
          <a:r>
            <a:rPr lang="en-US" smtClean="0"/>
            <a:t>DEALER</a:t>
          </a:r>
          <a:r>
            <a:rPr lang="zh-CN" smtClean="0"/>
            <a:t>与</a:t>
          </a:r>
          <a:r>
            <a:rPr lang="en-US" smtClean="0"/>
            <a:t>REP</a:t>
          </a:r>
          <a:r>
            <a:rPr lang="zh-CN" smtClean="0"/>
            <a:t>通信</a:t>
          </a:r>
          <a:endParaRPr lang="zh-CN"/>
        </a:p>
      </dgm:t>
    </dgm:pt>
    <dgm:pt modelId="{C66231D7-1A36-49FA-8004-5633E57E89D8}" type="parTrans" cxnId="{991E2E7D-D2E3-4BDA-9C8A-2B6CFB564DC3}">
      <dgm:prSet/>
      <dgm:spPr/>
      <dgm:t>
        <a:bodyPr/>
        <a:lstStyle/>
        <a:p>
          <a:endParaRPr lang="zh-CN" altLang="en-US"/>
        </a:p>
      </dgm:t>
    </dgm:pt>
    <dgm:pt modelId="{F35E7B76-6FA3-4FD9-8A21-D4DA38256E6F}" type="sibTrans" cxnId="{991E2E7D-D2E3-4BDA-9C8A-2B6CFB564DC3}">
      <dgm:prSet/>
      <dgm:spPr/>
      <dgm:t>
        <a:bodyPr/>
        <a:lstStyle/>
        <a:p>
          <a:endParaRPr lang="zh-CN" altLang="en-US"/>
        </a:p>
      </dgm:t>
    </dgm:pt>
    <dgm:pt modelId="{D457BF10-ACE7-42D8-8929-7250BDF1D48F}">
      <dgm:prSet/>
      <dgm:spPr/>
      <dgm:t>
        <a:bodyPr/>
        <a:lstStyle/>
        <a:p>
          <a:pPr rtl="0"/>
          <a:r>
            <a:rPr lang="zh-CN" smtClean="0"/>
            <a:t>便于客户端（</a:t>
          </a:r>
          <a:r>
            <a:rPr lang="en-US" smtClean="0"/>
            <a:t>REQ)</a:t>
          </a:r>
          <a:r>
            <a:rPr lang="zh-CN" smtClean="0"/>
            <a:t>与</a:t>
          </a:r>
          <a:r>
            <a:rPr lang="en-US" smtClean="0"/>
            <a:t>Service</a:t>
          </a:r>
          <a:r>
            <a:rPr lang="zh-CN" smtClean="0"/>
            <a:t>（</a:t>
          </a:r>
          <a:r>
            <a:rPr lang="en-US" smtClean="0"/>
            <a:t>REP</a:t>
          </a:r>
          <a:r>
            <a:rPr lang="zh-CN" smtClean="0"/>
            <a:t>）的扩展</a:t>
          </a:r>
          <a:endParaRPr lang="zh-CN"/>
        </a:p>
      </dgm:t>
    </dgm:pt>
    <dgm:pt modelId="{53801676-62CA-4B89-AD16-1AE7B904914B}" type="parTrans" cxnId="{957923A4-019E-465D-9901-03E4FA0E2A2A}">
      <dgm:prSet/>
      <dgm:spPr/>
      <dgm:t>
        <a:bodyPr/>
        <a:lstStyle/>
        <a:p>
          <a:endParaRPr lang="zh-CN" altLang="en-US"/>
        </a:p>
      </dgm:t>
    </dgm:pt>
    <dgm:pt modelId="{8200D33B-9F22-446A-B4F0-9A671F4D7FBE}" type="sibTrans" cxnId="{957923A4-019E-465D-9901-03E4FA0E2A2A}">
      <dgm:prSet/>
      <dgm:spPr/>
      <dgm:t>
        <a:bodyPr/>
        <a:lstStyle/>
        <a:p>
          <a:endParaRPr lang="zh-CN" altLang="en-US"/>
        </a:p>
      </dgm:t>
    </dgm:pt>
    <dgm:pt modelId="{03E1AF51-A20F-4FB3-BEFC-E21D4DAB9932}">
      <dgm:prSet/>
      <dgm:spPr/>
      <dgm:t>
        <a:bodyPr/>
        <a:lstStyle/>
        <a:p>
          <a:pPr rtl="0"/>
          <a:r>
            <a:rPr lang="en-US" smtClean="0"/>
            <a:t>zeroMQ</a:t>
          </a:r>
          <a:r>
            <a:rPr lang="zh-CN" smtClean="0"/>
            <a:t>提供</a:t>
          </a:r>
          <a:r>
            <a:rPr lang="en-US" smtClean="0"/>
            <a:t>built-in</a:t>
          </a:r>
          <a:r>
            <a:rPr lang="zh-CN" smtClean="0"/>
            <a:t>的</a:t>
          </a:r>
          <a:r>
            <a:rPr lang="en-US" smtClean="0"/>
            <a:t>device</a:t>
          </a:r>
          <a:endParaRPr lang="zh-CN"/>
        </a:p>
      </dgm:t>
    </dgm:pt>
    <dgm:pt modelId="{8881D03F-1DC7-49DE-A4DF-977C57B619B6}" type="parTrans" cxnId="{52B58609-DB1B-4740-BB71-DDD17B495447}">
      <dgm:prSet/>
      <dgm:spPr/>
      <dgm:t>
        <a:bodyPr/>
        <a:lstStyle/>
        <a:p>
          <a:endParaRPr lang="zh-CN" altLang="en-US"/>
        </a:p>
      </dgm:t>
    </dgm:pt>
    <dgm:pt modelId="{93582279-8583-4D40-B8B7-A5C57656D319}" type="sibTrans" cxnId="{52B58609-DB1B-4740-BB71-DDD17B495447}">
      <dgm:prSet/>
      <dgm:spPr/>
      <dgm:t>
        <a:bodyPr/>
        <a:lstStyle/>
        <a:p>
          <a:endParaRPr lang="zh-CN" altLang="en-US"/>
        </a:p>
      </dgm:t>
    </dgm:pt>
    <dgm:pt modelId="{06207543-0E3D-4E3F-85F6-0A3C38771641}">
      <dgm:prSet/>
      <dgm:spPr/>
      <dgm:t>
        <a:bodyPr/>
        <a:lstStyle/>
        <a:p>
          <a:pPr rtl="0"/>
          <a:r>
            <a:rPr lang="en-US" dirty="0" smtClean="0"/>
            <a:t>QUEUE, which is like the request-reply broker.</a:t>
          </a:r>
          <a:endParaRPr lang="zh-CN" dirty="0"/>
        </a:p>
      </dgm:t>
    </dgm:pt>
    <dgm:pt modelId="{2065FEDA-257D-485F-8850-EA04AF42EB30}" type="parTrans" cxnId="{B2238B44-4031-4176-95EA-3EEFE7D9BE66}">
      <dgm:prSet/>
      <dgm:spPr/>
      <dgm:t>
        <a:bodyPr/>
        <a:lstStyle/>
        <a:p>
          <a:endParaRPr lang="zh-CN" altLang="en-US"/>
        </a:p>
      </dgm:t>
    </dgm:pt>
    <dgm:pt modelId="{1C85334B-4B65-4C96-9343-D40BCC0924AC}" type="sibTrans" cxnId="{B2238B44-4031-4176-95EA-3EEFE7D9BE66}">
      <dgm:prSet/>
      <dgm:spPr/>
      <dgm:t>
        <a:bodyPr/>
        <a:lstStyle/>
        <a:p>
          <a:endParaRPr lang="zh-CN" altLang="en-US"/>
        </a:p>
      </dgm:t>
    </dgm:pt>
    <dgm:pt modelId="{22963F84-F9EF-4E4F-A6B7-BB27052A9F7C}">
      <dgm:prSet/>
      <dgm:spPr/>
      <dgm:t>
        <a:bodyPr/>
        <a:lstStyle/>
        <a:p>
          <a:pPr rtl="0"/>
          <a:r>
            <a:rPr lang="en-US" smtClean="0"/>
            <a:t>FORWARDER, which is like the pub-sub proxy server.</a:t>
          </a:r>
          <a:endParaRPr lang="zh-CN"/>
        </a:p>
      </dgm:t>
    </dgm:pt>
    <dgm:pt modelId="{48876708-2B49-420D-AB66-8AD86BE7751A}" type="parTrans" cxnId="{BC70282D-18A8-4B0D-B134-2F6D0BEAD38C}">
      <dgm:prSet/>
      <dgm:spPr/>
      <dgm:t>
        <a:bodyPr/>
        <a:lstStyle/>
        <a:p>
          <a:endParaRPr lang="zh-CN" altLang="en-US"/>
        </a:p>
      </dgm:t>
    </dgm:pt>
    <dgm:pt modelId="{D9AD77D8-3EA2-4FE7-A492-A2A0AF0B44D4}" type="sibTrans" cxnId="{BC70282D-18A8-4B0D-B134-2F6D0BEAD38C}">
      <dgm:prSet/>
      <dgm:spPr/>
      <dgm:t>
        <a:bodyPr/>
        <a:lstStyle/>
        <a:p>
          <a:endParaRPr lang="zh-CN" altLang="en-US"/>
        </a:p>
      </dgm:t>
    </dgm:pt>
    <dgm:pt modelId="{12F6A548-4D54-4965-BFB4-E98593585459}">
      <dgm:prSet/>
      <dgm:spPr/>
      <dgm:t>
        <a:bodyPr/>
        <a:lstStyle/>
        <a:p>
          <a:pPr rtl="0"/>
          <a:r>
            <a:rPr lang="en-US" dirty="0" smtClean="0"/>
            <a:t>STREAMER, which is like FORWARDER but for pipeline flows.</a:t>
          </a:r>
          <a:endParaRPr lang="zh-CN" dirty="0"/>
        </a:p>
      </dgm:t>
    </dgm:pt>
    <dgm:pt modelId="{96EBDC0D-C4D8-446E-A0D5-D276BB17EBD0}" type="parTrans" cxnId="{6BAD35B0-386D-4A9D-87F6-AE40F4E8E96A}">
      <dgm:prSet/>
      <dgm:spPr/>
      <dgm:t>
        <a:bodyPr/>
        <a:lstStyle/>
        <a:p>
          <a:endParaRPr lang="zh-CN" altLang="en-US"/>
        </a:p>
      </dgm:t>
    </dgm:pt>
    <dgm:pt modelId="{1D18FC97-7E47-4D87-B485-C32E2B79685F}" type="sibTrans" cxnId="{6BAD35B0-386D-4A9D-87F6-AE40F4E8E96A}">
      <dgm:prSet/>
      <dgm:spPr/>
      <dgm:t>
        <a:bodyPr/>
        <a:lstStyle/>
        <a:p>
          <a:endParaRPr lang="zh-CN" altLang="en-US"/>
        </a:p>
      </dgm:t>
    </dgm:pt>
    <dgm:pt modelId="{A4216187-EDD6-4520-95F0-91DB4AB615AA}">
      <dgm:prSet/>
      <dgm:spPr/>
      <dgm:t>
        <a:bodyPr/>
        <a:lstStyle/>
        <a:p>
          <a:pPr rtl="0"/>
          <a:r>
            <a:rPr lang="en-US" dirty="0" smtClean="0"/>
            <a:t>Broker</a:t>
          </a:r>
          <a:r>
            <a:rPr lang="zh-CN" altLang="en-US" dirty="0" smtClean="0"/>
            <a:t>通过</a:t>
          </a:r>
          <a:r>
            <a:rPr lang="en-US" dirty="0" smtClean="0"/>
            <a:t>ROUTER</a:t>
          </a:r>
          <a:r>
            <a:rPr lang="zh-CN" dirty="0" smtClean="0"/>
            <a:t>和</a:t>
          </a:r>
          <a:r>
            <a:rPr lang="en-US" dirty="0" smtClean="0"/>
            <a:t>DEALER</a:t>
          </a:r>
          <a:r>
            <a:rPr lang="zh-CN" dirty="0" smtClean="0"/>
            <a:t>直接转发</a:t>
          </a:r>
          <a:r>
            <a:rPr lang="en-US" dirty="0" smtClean="0"/>
            <a:t>client</a:t>
          </a:r>
          <a:r>
            <a:rPr lang="zh-CN" dirty="0" smtClean="0"/>
            <a:t>的请求与</a:t>
          </a:r>
          <a:r>
            <a:rPr lang="en-US" dirty="0" smtClean="0"/>
            <a:t>service</a:t>
          </a:r>
          <a:r>
            <a:rPr lang="zh-CN" dirty="0" smtClean="0"/>
            <a:t>的应答</a:t>
          </a:r>
          <a:endParaRPr lang="zh-CN" dirty="0"/>
        </a:p>
      </dgm:t>
    </dgm:pt>
    <dgm:pt modelId="{0842002C-9A60-49F8-AC53-629DB371B09B}" type="parTrans" cxnId="{A61D75AF-F37C-4D0F-AC25-7C4941B2B9AF}">
      <dgm:prSet/>
      <dgm:spPr/>
      <dgm:t>
        <a:bodyPr/>
        <a:lstStyle/>
        <a:p>
          <a:endParaRPr lang="zh-CN" altLang="en-US"/>
        </a:p>
      </dgm:t>
    </dgm:pt>
    <dgm:pt modelId="{722E2B96-E873-4887-9157-EBB0AB07F78D}" type="sibTrans" cxnId="{A61D75AF-F37C-4D0F-AC25-7C4941B2B9AF}">
      <dgm:prSet/>
      <dgm:spPr/>
      <dgm:t>
        <a:bodyPr/>
        <a:lstStyle/>
        <a:p>
          <a:endParaRPr lang="zh-CN" altLang="en-US"/>
        </a:p>
      </dgm:t>
    </dgm:pt>
    <dgm:pt modelId="{B8CD6AB4-35DA-4A2C-A602-78D976890290}" type="pres">
      <dgm:prSet presAssocID="{CDD98E2A-BD08-4EEE-95DD-D989D8B799EF}" presName="linear" presStyleCnt="0">
        <dgm:presLayoutVars>
          <dgm:animLvl val="lvl"/>
          <dgm:resizeHandles val="exact"/>
        </dgm:presLayoutVars>
      </dgm:prSet>
      <dgm:spPr/>
      <dgm:t>
        <a:bodyPr/>
        <a:lstStyle/>
        <a:p>
          <a:endParaRPr lang="zh-CN" altLang="en-US"/>
        </a:p>
      </dgm:t>
    </dgm:pt>
    <dgm:pt modelId="{AFD6790C-2D9E-4138-9DC5-E9E589A68ED9}" type="pres">
      <dgm:prSet presAssocID="{5E9168AF-92BD-4227-8394-3E26E38FB505}" presName="parentText" presStyleLbl="node1" presStyleIdx="0" presStyleCnt="3">
        <dgm:presLayoutVars>
          <dgm:chMax val="0"/>
          <dgm:bulletEnabled val="1"/>
        </dgm:presLayoutVars>
      </dgm:prSet>
      <dgm:spPr/>
      <dgm:t>
        <a:bodyPr/>
        <a:lstStyle/>
        <a:p>
          <a:endParaRPr lang="zh-CN" altLang="en-US"/>
        </a:p>
      </dgm:t>
    </dgm:pt>
    <dgm:pt modelId="{6C0ED60B-D45B-4221-BC53-321C9E3FE126}" type="pres">
      <dgm:prSet presAssocID="{5E9168AF-92BD-4227-8394-3E26E38FB505}" presName="childText" presStyleLbl="revTx" presStyleIdx="0" presStyleCnt="2">
        <dgm:presLayoutVars>
          <dgm:bulletEnabled val="1"/>
        </dgm:presLayoutVars>
      </dgm:prSet>
      <dgm:spPr/>
      <dgm:t>
        <a:bodyPr/>
        <a:lstStyle/>
        <a:p>
          <a:endParaRPr lang="zh-CN" altLang="en-US"/>
        </a:p>
      </dgm:t>
    </dgm:pt>
    <dgm:pt modelId="{F87B59F8-A618-43B4-A16E-D658C844E32A}" type="pres">
      <dgm:prSet presAssocID="{03E1AF51-A20F-4FB3-BEFC-E21D4DAB9932}" presName="parentText" presStyleLbl="node1" presStyleIdx="1" presStyleCnt="3">
        <dgm:presLayoutVars>
          <dgm:chMax val="0"/>
          <dgm:bulletEnabled val="1"/>
        </dgm:presLayoutVars>
      </dgm:prSet>
      <dgm:spPr/>
      <dgm:t>
        <a:bodyPr/>
        <a:lstStyle/>
        <a:p>
          <a:endParaRPr lang="zh-CN" altLang="en-US"/>
        </a:p>
      </dgm:t>
    </dgm:pt>
    <dgm:pt modelId="{16032C20-313D-474B-8109-5EA6E38E7A62}" type="pres">
      <dgm:prSet presAssocID="{03E1AF51-A20F-4FB3-BEFC-E21D4DAB9932}" presName="childText" presStyleLbl="revTx" presStyleIdx="1" presStyleCnt="2">
        <dgm:presLayoutVars>
          <dgm:bulletEnabled val="1"/>
        </dgm:presLayoutVars>
      </dgm:prSet>
      <dgm:spPr/>
      <dgm:t>
        <a:bodyPr/>
        <a:lstStyle/>
        <a:p>
          <a:endParaRPr lang="zh-CN" altLang="en-US"/>
        </a:p>
      </dgm:t>
    </dgm:pt>
    <dgm:pt modelId="{0D12FE87-01BF-41AA-869E-539373179E9D}" type="pres">
      <dgm:prSet presAssocID="{A4216187-EDD6-4520-95F0-91DB4AB615AA}" presName="parentText" presStyleLbl="node1" presStyleIdx="2" presStyleCnt="3">
        <dgm:presLayoutVars>
          <dgm:chMax val="0"/>
          <dgm:bulletEnabled val="1"/>
        </dgm:presLayoutVars>
      </dgm:prSet>
      <dgm:spPr/>
      <dgm:t>
        <a:bodyPr/>
        <a:lstStyle/>
        <a:p>
          <a:endParaRPr lang="zh-CN" altLang="en-US"/>
        </a:p>
      </dgm:t>
    </dgm:pt>
  </dgm:ptLst>
  <dgm:cxnLst>
    <dgm:cxn modelId="{991E2E7D-D2E3-4BDA-9C8A-2B6CFB564DC3}" srcId="{5E9168AF-92BD-4227-8394-3E26E38FB505}" destId="{CC6CE2C2-B6D4-4965-BBC7-B2093D631F95}" srcOrd="0" destOrd="0" parTransId="{C66231D7-1A36-49FA-8004-5633E57E89D8}" sibTransId="{F35E7B76-6FA3-4FD9-8A21-D4DA38256E6F}"/>
    <dgm:cxn modelId="{FB582189-556F-4EAE-AF56-CE4055912BD9}" srcId="{CDD98E2A-BD08-4EEE-95DD-D989D8B799EF}" destId="{5E9168AF-92BD-4227-8394-3E26E38FB505}" srcOrd="0" destOrd="0" parTransId="{682CD791-4041-499C-95C1-DBAAFFBC49E4}" sibTransId="{F40F7E12-AEF6-4BA8-A889-BFEB6882BFFE}"/>
    <dgm:cxn modelId="{B2238B44-4031-4176-95EA-3EEFE7D9BE66}" srcId="{03E1AF51-A20F-4FB3-BEFC-E21D4DAB9932}" destId="{06207543-0E3D-4E3F-85F6-0A3C38771641}" srcOrd="0" destOrd="0" parTransId="{2065FEDA-257D-485F-8850-EA04AF42EB30}" sibTransId="{1C85334B-4B65-4C96-9343-D40BCC0924AC}"/>
    <dgm:cxn modelId="{5100BCDA-00C9-4064-89F4-BA4BC18E27FF}" type="presOf" srcId="{A4216187-EDD6-4520-95F0-91DB4AB615AA}" destId="{0D12FE87-01BF-41AA-869E-539373179E9D}" srcOrd="0" destOrd="0" presId="urn:microsoft.com/office/officeart/2005/8/layout/vList2"/>
    <dgm:cxn modelId="{CB643AEC-05EC-44E0-8B96-B365CEDA4008}" type="presOf" srcId="{12F6A548-4D54-4965-BFB4-E98593585459}" destId="{16032C20-313D-474B-8109-5EA6E38E7A62}" srcOrd="0" destOrd="2" presId="urn:microsoft.com/office/officeart/2005/8/layout/vList2"/>
    <dgm:cxn modelId="{CC2A7E60-EB4D-4452-AE6B-1A56338E2D31}" type="presOf" srcId="{06207543-0E3D-4E3F-85F6-0A3C38771641}" destId="{16032C20-313D-474B-8109-5EA6E38E7A62}" srcOrd="0" destOrd="0" presId="urn:microsoft.com/office/officeart/2005/8/layout/vList2"/>
    <dgm:cxn modelId="{35706B4E-23A7-4B6C-9548-7CE5BCEE0090}" type="presOf" srcId="{03E1AF51-A20F-4FB3-BEFC-E21D4DAB9932}" destId="{F87B59F8-A618-43B4-A16E-D658C844E32A}" srcOrd="0" destOrd="0" presId="urn:microsoft.com/office/officeart/2005/8/layout/vList2"/>
    <dgm:cxn modelId="{A61D75AF-F37C-4D0F-AC25-7C4941B2B9AF}" srcId="{CDD98E2A-BD08-4EEE-95DD-D989D8B799EF}" destId="{A4216187-EDD6-4520-95F0-91DB4AB615AA}" srcOrd="2" destOrd="0" parTransId="{0842002C-9A60-49F8-AC53-629DB371B09B}" sibTransId="{722E2B96-E873-4887-9157-EBB0AB07F78D}"/>
    <dgm:cxn modelId="{52B58609-DB1B-4740-BB71-DDD17B495447}" srcId="{CDD98E2A-BD08-4EEE-95DD-D989D8B799EF}" destId="{03E1AF51-A20F-4FB3-BEFC-E21D4DAB9932}" srcOrd="1" destOrd="0" parTransId="{8881D03F-1DC7-49DE-A4DF-977C57B619B6}" sibTransId="{93582279-8583-4D40-B8B7-A5C57656D319}"/>
    <dgm:cxn modelId="{BC70282D-18A8-4B0D-B134-2F6D0BEAD38C}" srcId="{03E1AF51-A20F-4FB3-BEFC-E21D4DAB9932}" destId="{22963F84-F9EF-4E4F-A6B7-BB27052A9F7C}" srcOrd="1" destOrd="0" parTransId="{48876708-2B49-420D-AB66-8AD86BE7751A}" sibTransId="{D9AD77D8-3EA2-4FE7-A492-A2A0AF0B44D4}"/>
    <dgm:cxn modelId="{442D9A37-E7ED-410E-A610-BB586503669A}" type="presOf" srcId="{22963F84-F9EF-4E4F-A6B7-BB27052A9F7C}" destId="{16032C20-313D-474B-8109-5EA6E38E7A62}" srcOrd="0" destOrd="1" presId="urn:microsoft.com/office/officeart/2005/8/layout/vList2"/>
    <dgm:cxn modelId="{640A5B6E-D089-48C4-BE92-3D16C1BB661F}" type="presOf" srcId="{5E9168AF-92BD-4227-8394-3E26E38FB505}" destId="{AFD6790C-2D9E-4138-9DC5-E9E589A68ED9}" srcOrd="0" destOrd="0" presId="urn:microsoft.com/office/officeart/2005/8/layout/vList2"/>
    <dgm:cxn modelId="{40B59620-EF53-4A61-9BDA-AE7677F40967}" type="presOf" srcId="{CDD98E2A-BD08-4EEE-95DD-D989D8B799EF}" destId="{B8CD6AB4-35DA-4A2C-A602-78D976890290}" srcOrd="0" destOrd="0" presId="urn:microsoft.com/office/officeart/2005/8/layout/vList2"/>
    <dgm:cxn modelId="{957923A4-019E-465D-9901-03E4FA0E2A2A}" srcId="{5E9168AF-92BD-4227-8394-3E26E38FB505}" destId="{D457BF10-ACE7-42D8-8929-7250BDF1D48F}" srcOrd="1" destOrd="0" parTransId="{53801676-62CA-4B89-AD16-1AE7B904914B}" sibTransId="{8200D33B-9F22-446A-B4F0-9A671F4D7FBE}"/>
    <dgm:cxn modelId="{23DC075A-5633-4F4D-9502-F438CCFD9203}" type="presOf" srcId="{CC6CE2C2-B6D4-4965-BBC7-B2093D631F95}" destId="{6C0ED60B-D45B-4221-BC53-321C9E3FE126}" srcOrd="0" destOrd="0" presId="urn:microsoft.com/office/officeart/2005/8/layout/vList2"/>
    <dgm:cxn modelId="{6BAD35B0-386D-4A9D-87F6-AE40F4E8E96A}" srcId="{03E1AF51-A20F-4FB3-BEFC-E21D4DAB9932}" destId="{12F6A548-4D54-4965-BFB4-E98593585459}" srcOrd="2" destOrd="0" parTransId="{96EBDC0D-C4D8-446E-A0D5-D276BB17EBD0}" sibTransId="{1D18FC97-7E47-4D87-B485-C32E2B79685F}"/>
    <dgm:cxn modelId="{ADF0D197-AC39-4C1B-B98F-CDCDBA70D9D0}" type="presOf" srcId="{D457BF10-ACE7-42D8-8929-7250BDF1D48F}" destId="{6C0ED60B-D45B-4221-BC53-321C9E3FE126}" srcOrd="0" destOrd="1" presId="urn:microsoft.com/office/officeart/2005/8/layout/vList2"/>
    <dgm:cxn modelId="{5157D65C-5EFC-4A62-948A-2405D98AEB79}" type="presParOf" srcId="{B8CD6AB4-35DA-4A2C-A602-78D976890290}" destId="{AFD6790C-2D9E-4138-9DC5-E9E589A68ED9}" srcOrd="0" destOrd="0" presId="urn:microsoft.com/office/officeart/2005/8/layout/vList2"/>
    <dgm:cxn modelId="{844F1F9F-F9CF-40AC-AA9D-D1351F5F1463}" type="presParOf" srcId="{B8CD6AB4-35DA-4A2C-A602-78D976890290}" destId="{6C0ED60B-D45B-4221-BC53-321C9E3FE126}" srcOrd="1" destOrd="0" presId="urn:microsoft.com/office/officeart/2005/8/layout/vList2"/>
    <dgm:cxn modelId="{700764F4-8BC8-4345-AABE-9BFA4F4E6D74}" type="presParOf" srcId="{B8CD6AB4-35DA-4A2C-A602-78D976890290}" destId="{F87B59F8-A618-43B4-A16E-D658C844E32A}" srcOrd="2" destOrd="0" presId="urn:microsoft.com/office/officeart/2005/8/layout/vList2"/>
    <dgm:cxn modelId="{0966E0AF-AD21-4403-AB4D-899B169D3F78}" type="presParOf" srcId="{B8CD6AB4-35DA-4A2C-A602-78D976890290}" destId="{16032C20-313D-474B-8109-5EA6E38E7A62}" srcOrd="3" destOrd="0" presId="urn:microsoft.com/office/officeart/2005/8/layout/vList2"/>
    <dgm:cxn modelId="{F0FC05D8-DF6A-42CA-8312-809C0CA2704C}" type="presParOf" srcId="{B8CD6AB4-35DA-4A2C-A602-78D976890290}" destId="{0D12FE87-01BF-41AA-869E-539373179E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515BDA-B598-420C-8992-97BDF6AEC51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C892CCF-9828-40BC-B8C5-010B5F57E35D}">
      <dgm:prSet/>
      <dgm:spPr/>
      <dgm:t>
        <a:bodyPr/>
        <a:lstStyle/>
        <a:p>
          <a:pPr rtl="0"/>
          <a:r>
            <a:rPr lang="en-US" smtClean="0"/>
            <a:t>Worker</a:t>
          </a:r>
          <a:r>
            <a:rPr lang="zh-CN" smtClean="0"/>
            <a:t>发送请求向</a:t>
          </a:r>
          <a:r>
            <a:rPr lang="en-US" smtClean="0"/>
            <a:t>Broker</a:t>
          </a:r>
          <a:r>
            <a:rPr lang="zh-CN" smtClean="0"/>
            <a:t>注册</a:t>
          </a:r>
          <a:r>
            <a:rPr lang="en-US" smtClean="0"/>
            <a:t>,Broker</a:t>
          </a:r>
          <a:r>
            <a:rPr lang="zh-CN" smtClean="0"/>
            <a:t>将所有的</a:t>
          </a:r>
          <a:r>
            <a:rPr lang="en-US" smtClean="0"/>
            <a:t>worker</a:t>
          </a:r>
          <a:r>
            <a:rPr lang="zh-CN" smtClean="0"/>
            <a:t>地址记录到队列中</a:t>
          </a:r>
          <a:endParaRPr lang="zh-CN"/>
        </a:p>
      </dgm:t>
    </dgm:pt>
    <dgm:pt modelId="{E67F05E0-F689-4ACB-96A4-05D1F3B7C57D}" type="parTrans" cxnId="{9851C2D1-C3FB-47FD-9B09-E97263C6BB29}">
      <dgm:prSet/>
      <dgm:spPr/>
      <dgm:t>
        <a:bodyPr/>
        <a:lstStyle/>
        <a:p>
          <a:endParaRPr lang="zh-CN" altLang="en-US"/>
        </a:p>
      </dgm:t>
    </dgm:pt>
    <dgm:pt modelId="{578C6024-F2E6-4E86-8345-3FEDE9CA9F69}" type="sibTrans" cxnId="{9851C2D1-C3FB-47FD-9B09-E97263C6BB29}">
      <dgm:prSet/>
      <dgm:spPr/>
      <dgm:t>
        <a:bodyPr/>
        <a:lstStyle/>
        <a:p>
          <a:endParaRPr lang="zh-CN" altLang="en-US"/>
        </a:p>
      </dgm:t>
    </dgm:pt>
    <dgm:pt modelId="{BB4CD498-F813-48ED-B816-7A4FD52D4B8F}">
      <dgm:prSet/>
      <dgm:spPr/>
      <dgm:t>
        <a:bodyPr/>
        <a:lstStyle/>
        <a:p>
          <a:pPr rtl="0"/>
          <a:r>
            <a:rPr lang="en-US" smtClean="0"/>
            <a:t>Broker</a:t>
          </a:r>
          <a:r>
            <a:rPr lang="zh-CN" smtClean="0"/>
            <a:t>收到</a:t>
          </a:r>
          <a:r>
            <a:rPr lang="en-US" smtClean="0"/>
            <a:t>client</a:t>
          </a:r>
          <a:r>
            <a:rPr lang="zh-CN" smtClean="0"/>
            <a:t>请求后，从队列中取出</a:t>
          </a:r>
          <a:r>
            <a:rPr lang="en-US" smtClean="0"/>
            <a:t>LRU</a:t>
          </a:r>
          <a:r>
            <a:rPr lang="zh-CN" smtClean="0"/>
            <a:t>的</a:t>
          </a:r>
          <a:r>
            <a:rPr lang="en-US" smtClean="0"/>
            <a:t>worker</a:t>
          </a:r>
          <a:r>
            <a:rPr lang="zh-CN" smtClean="0"/>
            <a:t>，并将请求转发过去</a:t>
          </a:r>
          <a:endParaRPr lang="zh-CN"/>
        </a:p>
      </dgm:t>
    </dgm:pt>
    <dgm:pt modelId="{41B9C35D-8082-4E4F-B527-D9FE673504AB}" type="parTrans" cxnId="{541F599F-49BC-4C37-8D46-B0392BA3446F}">
      <dgm:prSet/>
      <dgm:spPr/>
      <dgm:t>
        <a:bodyPr/>
        <a:lstStyle/>
        <a:p>
          <a:endParaRPr lang="zh-CN" altLang="en-US"/>
        </a:p>
      </dgm:t>
    </dgm:pt>
    <dgm:pt modelId="{18E41A8D-06CF-431C-92E4-CC71AA2818F1}" type="sibTrans" cxnId="{541F599F-49BC-4C37-8D46-B0392BA3446F}">
      <dgm:prSet/>
      <dgm:spPr/>
      <dgm:t>
        <a:bodyPr/>
        <a:lstStyle/>
        <a:p>
          <a:endParaRPr lang="zh-CN" altLang="en-US"/>
        </a:p>
      </dgm:t>
    </dgm:pt>
    <dgm:pt modelId="{8BC8F9D9-1F04-4C29-A90E-887A3DA11743}" type="pres">
      <dgm:prSet presAssocID="{92515BDA-B598-420C-8992-97BDF6AEC51E}" presName="linear" presStyleCnt="0">
        <dgm:presLayoutVars>
          <dgm:animLvl val="lvl"/>
          <dgm:resizeHandles val="exact"/>
        </dgm:presLayoutVars>
      </dgm:prSet>
      <dgm:spPr/>
      <dgm:t>
        <a:bodyPr/>
        <a:lstStyle/>
        <a:p>
          <a:endParaRPr lang="zh-CN" altLang="en-US"/>
        </a:p>
      </dgm:t>
    </dgm:pt>
    <dgm:pt modelId="{5A7242DA-A685-45DF-A1E9-E110D38088C8}" type="pres">
      <dgm:prSet presAssocID="{2C892CCF-9828-40BC-B8C5-010B5F57E35D}" presName="parentText" presStyleLbl="node1" presStyleIdx="0" presStyleCnt="2">
        <dgm:presLayoutVars>
          <dgm:chMax val="0"/>
          <dgm:bulletEnabled val="1"/>
        </dgm:presLayoutVars>
      </dgm:prSet>
      <dgm:spPr/>
      <dgm:t>
        <a:bodyPr/>
        <a:lstStyle/>
        <a:p>
          <a:endParaRPr lang="zh-CN" altLang="en-US"/>
        </a:p>
      </dgm:t>
    </dgm:pt>
    <dgm:pt modelId="{26E04884-8EDF-4A75-A77E-4F04328DE39B}" type="pres">
      <dgm:prSet presAssocID="{578C6024-F2E6-4E86-8345-3FEDE9CA9F69}" presName="spacer" presStyleCnt="0"/>
      <dgm:spPr/>
      <dgm:t>
        <a:bodyPr/>
        <a:lstStyle/>
        <a:p>
          <a:endParaRPr lang="zh-CN" altLang="en-US"/>
        </a:p>
      </dgm:t>
    </dgm:pt>
    <dgm:pt modelId="{FF1BE939-3305-490A-AB81-2A262D4B24E8}" type="pres">
      <dgm:prSet presAssocID="{BB4CD498-F813-48ED-B816-7A4FD52D4B8F}" presName="parentText" presStyleLbl="node1" presStyleIdx="1" presStyleCnt="2">
        <dgm:presLayoutVars>
          <dgm:chMax val="0"/>
          <dgm:bulletEnabled val="1"/>
        </dgm:presLayoutVars>
      </dgm:prSet>
      <dgm:spPr/>
      <dgm:t>
        <a:bodyPr/>
        <a:lstStyle/>
        <a:p>
          <a:endParaRPr lang="zh-CN" altLang="en-US"/>
        </a:p>
      </dgm:t>
    </dgm:pt>
  </dgm:ptLst>
  <dgm:cxnLst>
    <dgm:cxn modelId="{DFAF6837-03D1-426E-B079-481410FCCFFE}" type="presOf" srcId="{BB4CD498-F813-48ED-B816-7A4FD52D4B8F}" destId="{FF1BE939-3305-490A-AB81-2A262D4B24E8}" srcOrd="0" destOrd="0" presId="urn:microsoft.com/office/officeart/2005/8/layout/vList2"/>
    <dgm:cxn modelId="{541F599F-49BC-4C37-8D46-B0392BA3446F}" srcId="{92515BDA-B598-420C-8992-97BDF6AEC51E}" destId="{BB4CD498-F813-48ED-B816-7A4FD52D4B8F}" srcOrd="1" destOrd="0" parTransId="{41B9C35D-8082-4E4F-B527-D9FE673504AB}" sibTransId="{18E41A8D-06CF-431C-92E4-CC71AA2818F1}"/>
    <dgm:cxn modelId="{9851C2D1-C3FB-47FD-9B09-E97263C6BB29}" srcId="{92515BDA-B598-420C-8992-97BDF6AEC51E}" destId="{2C892CCF-9828-40BC-B8C5-010B5F57E35D}" srcOrd="0" destOrd="0" parTransId="{E67F05E0-F689-4ACB-96A4-05D1F3B7C57D}" sibTransId="{578C6024-F2E6-4E86-8345-3FEDE9CA9F69}"/>
    <dgm:cxn modelId="{E706ACDE-024A-4B9E-8BF0-149972FBB8E2}" type="presOf" srcId="{2C892CCF-9828-40BC-B8C5-010B5F57E35D}" destId="{5A7242DA-A685-45DF-A1E9-E110D38088C8}" srcOrd="0" destOrd="0" presId="urn:microsoft.com/office/officeart/2005/8/layout/vList2"/>
    <dgm:cxn modelId="{F33572ED-0E11-4B75-894D-FE97C273CD4C}" type="presOf" srcId="{92515BDA-B598-420C-8992-97BDF6AEC51E}" destId="{8BC8F9D9-1F04-4C29-A90E-887A3DA11743}" srcOrd="0" destOrd="0" presId="urn:microsoft.com/office/officeart/2005/8/layout/vList2"/>
    <dgm:cxn modelId="{16A55F26-3B3D-4AD2-8B85-57DA4E78764C}" type="presParOf" srcId="{8BC8F9D9-1F04-4C29-A90E-887A3DA11743}" destId="{5A7242DA-A685-45DF-A1E9-E110D38088C8}" srcOrd="0" destOrd="0" presId="urn:microsoft.com/office/officeart/2005/8/layout/vList2"/>
    <dgm:cxn modelId="{FF9026D0-51C0-48EE-BAE6-E19A80D462D5}" type="presParOf" srcId="{8BC8F9D9-1F04-4C29-A90E-887A3DA11743}" destId="{26E04884-8EDF-4A75-A77E-4F04328DE39B}" srcOrd="1" destOrd="0" presId="urn:microsoft.com/office/officeart/2005/8/layout/vList2"/>
    <dgm:cxn modelId="{CFAA8848-29E6-4CBB-8E10-7EFC81E2F8B1}" type="presParOf" srcId="{8BC8F9D9-1F04-4C29-A90E-887A3DA11743}" destId="{FF1BE939-3305-490A-AB81-2A262D4B24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F3641-BFEF-4615-B534-DF6BBE60297E}">
      <dsp:nvSpPr>
        <dsp:cNvPr id="0" name=""/>
        <dsp:cNvSpPr/>
      </dsp:nvSpPr>
      <dsp:spPr>
        <a:xfrm>
          <a:off x="0" y="288540"/>
          <a:ext cx="7695999" cy="3439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ØMQ</a:t>
          </a:r>
          <a:r>
            <a:rPr lang="en-US" sz="2100" kern="1200" dirty="0" smtClean="0"/>
            <a:t> \</a:t>
          </a:r>
          <a:r>
            <a:rPr lang="en-US" sz="2100" kern="1200" dirty="0" err="1" smtClean="0"/>
            <a:t>zeromq</a:t>
          </a:r>
          <a:r>
            <a:rPr lang="en-US" sz="2100" kern="1200" dirty="0" smtClean="0"/>
            <a:t>\:</a:t>
          </a:r>
          <a:br>
            <a:rPr lang="en-US" sz="2100" kern="1200" dirty="0" smtClean="0"/>
          </a:br>
          <a:r>
            <a:rPr lang="en-US" sz="2100" kern="1200" dirty="0" smtClean="0"/>
            <a:t> Ø  The socket library that acts as a concurrency framework.</a:t>
          </a:r>
          <a:br>
            <a:rPr lang="en-US" sz="2100" kern="1200" dirty="0" smtClean="0"/>
          </a:br>
          <a:r>
            <a:rPr lang="en-US" sz="2100" kern="1200" dirty="0" smtClean="0"/>
            <a:t> Ø  Faster than TCP, for clustered products and supercomputing.</a:t>
          </a:r>
          <a:br>
            <a:rPr lang="en-US" sz="2100" kern="1200" dirty="0" smtClean="0"/>
          </a:br>
          <a:r>
            <a:rPr lang="en-US" sz="2100" kern="1200" dirty="0" smtClean="0"/>
            <a:t> Ø  Carries messages across </a:t>
          </a:r>
          <a:r>
            <a:rPr lang="en-US" sz="2100" kern="1200" dirty="0" err="1" smtClean="0"/>
            <a:t>inproc</a:t>
          </a:r>
          <a:r>
            <a:rPr lang="en-US" sz="2100" kern="1200" dirty="0" smtClean="0"/>
            <a:t>, IPC, TCP, and multicast.</a:t>
          </a:r>
          <a:br>
            <a:rPr lang="en-US" sz="2100" kern="1200" dirty="0" smtClean="0"/>
          </a:br>
          <a:r>
            <a:rPr lang="en-US" sz="2100" kern="1200" dirty="0" smtClean="0"/>
            <a:t> Ø  Connect N-to-N via </a:t>
          </a:r>
          <a:r>
            <a:rPr lang="en-US" sz="2100" kern="1200" dirty="0" err="1" smtClean="0"/>
            <a:t>fanout</a:t>
          </a:r>
          <a:r>
            <a:rPr lang="en-US" sz="2100" kern="1200" dirty="0" smtClean="0"/>
            <a:t>, </a:t>
          </a:r>
          <a:r>
            <a:rPr lang="en-US" sz="2100" kern="1200" dirty="0" err="1" smtClean="0"/>
            <a:t>pubsub</a:t>
          </a:r>
          <a:r>
            <a:rPr lang="en-US" sz="2100" kern="1200" dirty="0" smtClean="0"/>
            <a:t>, pipeline, request-reply.</a:t>
          </a:r>
          <a:br>
            <a:rPr lang="en-US" sz="2100" kern="1200" dirty="0" smtClean="0"/>
          </a:br>
          <a:r>
            <a:rPr lang="en-US" sz="2100" kern="1200" dirty="0" smtClean="0"/>
            <a:t> Ø  </a:t>
          </a:r>
          <a:r>
            <a:rPr lang="en-US" sz="2100" kern="1200" dirty="0" err="1" smtClean="0"/>
            <a:t>Asynch</a:t>
          </a:r>
          <a:r>
            <a:rPr lang="en-US" sz="2100" kern="1200" dirty="0" smtClean="0"/>
            <a:t> I/O for scalable multicore message-passing apps.</a:t>
          </a:r>
          <a:br>
            <a:rPr lang="en-US" sz="2100" kern="1200" dirty="0" smtClean="0"/>
          </a:br>
          <a:r>
            <a:rPr lang="en-US" sz="2100" kern="1200" dirty="0" smtClean="0"/>
            <a:t> Ø  Large and active open source community.</a:t>
          </a:r>
          <a:br>
            <a:rPr lang="en-US" sz="2100" kern="1200" dirty="0" smtClean="0"/>
          </a:br>
          <a:r>
            <a:rPr lang="en-US" sz="2100" kern="1200" dirty="0" smtClean="0"/>
            <a:t> Ø  30+ languages including C, C++, Java, .NET, Python.</a:t>
          </a:r>
          <a:br>
            <a:rPr lang="en-US" sz="2100" kern="1200" dirty="0" smtClean="0"/>
          </a:br>
          <a:r>
            <a:rPr lang="en-US" sz="2100" kern="1200" dirty="0" smtClean="0"/>
            <a:t> Ø  Most </a:t>
          </a:r>
          <a:r>
            <a:rPr lang="en-US" sz="2100" kern="1200" dirty="0" err="1" smtClean="0"/>
            <a:t>OSes</a:t>
          </a:r>
          <a:r>
            <a:rPr lang="en-US" sz="2100" kern="1200" dirty="0" smtClean="0"/>
            <a:t> including Linux, Windows, OS X.</a:t>
          </a:r>
          <a:br>
            <a:rPr lang="en-US" sz="2100" kern="1200" dirty="0" smtClean="0"/>
          </a:br>
          <a:r>
            <a:rPr lang="en-US" sz="2100" kern="1200" dirty="0" smtClean="0"/>
            <a:t> Ø  LGPL free software with full commercial support from </a:t>
          </a:r>
          <a:r>
            <a:rPr lang="en-US" sz="2100" kern="1200" dirty="0" err="1" smtClean="0"/>
            <a:t>iMatix</a:t>
          </a:r>
          <a:r>
            <a:rPr lang="en-US" sz="2100" kern="1200" dirty="0" smtClean="0"/>
            <a:t>.</a:t>
          </a:r>
          <a:endParaRPr lang="zh-CN" sz="2100" kern="1200" dirty="0"/>
        </a:p>
      </dsp:txBody>
      <dsp:txXfrm>
        <a:off x="167917" y="456457"/>
        <a:ext cx="7360165" cy="31039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586D1-26AD-4EC5-B525-E2D588D2D1C9}">
      <dsp:nvSpPr>
        <dsp:cNvPr id="0" name=""/>
        <dsp:cNvSpPr/>
      </dsp:nvSpPr>
      <dsp:spPr>
        <a:xfrm rot="5400000">
          <a:off x="3534488" y="-339230"/>
          <a:ext cx="3397582" cy="4925439"/>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b="1" kern="1200" smtClean="0"/>
            <a:t>Request-reply</a:t>
          </a:r>
          <a:r>
            <a:rPr lang="en-US" sz="1600" kern="1200" smtClean="0"/>
            <a:t>, which connects a set of clients to a set of services. This is a remote procedure call and task distribution pattern.</a:t>
          </a:r>
          <a:endParaRPr lang="zh-CN" sz="1600" kern="1200"/>
        </a:p>
        <a:p>
          <a:pPr marL="171450" lvl="1" indent="-171450" algn="l" defTabSz="711200" rtl="0">
            <a:lnSpc>
              <a:spcPct val="90000"/>
            </a:lnSpc>
            <a:spcBef>
              <a:spcPct val="0"/>
            </a:spcBef>
            <a:spcAft>
              <a:spcPct val="15000"/>
            </a:spcAft>
            <a:buChar char="••"/>
          </a:pPr>
          <a:r>
            <a:rPr lang="en-US" sz="1600" b="1" kern="1200" smtClean="0"/>
            <a:t>Publish-subscribe</a:t>
          </a:r>
          <a:r>
            <a:rPr lang="en-US" sz="1600" kern="1200" smtClean="0"/>
            <a:t>, which connects a set of publishers to a set of subscribers. This is a data distribution pattern.</a:t>
          </a:r>
          <a:endParaRPr lang="zh-CN" sz="1600" kern="1200"/>
        </a:p>
        <a:p>
          <a:pPr marL="171450" lvl="1" indent="-171450" algn="l" defTabSz="711200" rtl="0">
            <a:lnSpc>
              <a:spcPct val="90000"/>
            </a:lnSpc>
            <a:spcBef>
              <a:spcPct val="0"/>
            </a:spcBef>
            <a:spcAft>
              <a:spcPct val="15000"/>
            </a:spcAft>
            <a:buChar char="••"/>
          </a:pPr>
          <a:r>
            <a:rPr lang="en-US" sz="1600" b="1" kern="1200" smtClean="0"/>
            <a:t>Pipeline</a:t>
          </a:r>
          <a:r>
            <a:rPr lang="en-US" sz="1600" kern="1200" smtClean="0"/>
            <a:t>, connects nodes in a fan-out / fan-in pattern that can have multiple steps, and loops. This is a parallel task distribution and collection pattern.</a:t>
          </a:r>
          <a:endParaRPr lang="zh-CN" sz="1600" kern="1200"/>
        </a:p>
        <a:p>
          <a:pPr marL="171450" lvl="1" indent="-171450" algn="l" defTabSz="711200" rtl="0">
            <a:lnSpc>
              <a:spcPct val="90000"/>
            </a:lnSpc>
            <a:spcBef>
              <a:spcPct val="0"/>
            </a:spcBef>
            <a:spcAft>
              <a:spcPct val="15000"/>
            </a:spcAft>
            <a:buChar char="••"/>
          </a:pPr>
          <a:r>
            <a:rPr lang="en-US" sz="1600" b="1" kern="1200" dirty="0" smtClean="0"/>
            <a:t>Exclusive pair</a:t>
          </a:r>
          <a:r>
            <a:rPr lang="en-US" sz="1600" kern="1200" dirty="0" smtClean="0"/>
            <a:t>, which connects two sockets in an exclusive pair. This is a low-level pattern for specific, advanced use-cases.</a:t>
          </a:r>
          <a:endParaRPr lang="zh-CN" sz="1600" kern="1200" dirty="0"/>
        </a:p>
      </dsp:txBody>
      <dsp:txXfrm rot="-5400000">
        <a:off x="2770560" y="590554"/>
        <a:ext cx="4759583" cy="3065870"/>
      </dsp:txXfrm>
    </dsp:sp>
    <dsp:sp modelId="{C1960834-9162-4C21-BAD7-08A1C0756C23}">
      <dsp:nvSpPr>
        <dsp:cNvPr id="0" name=""/>
        <dsp:cNvSpPr/>
      </dsp:nvSpPr>
      <dsp:spPr>
        <a:xfrm>
          <a:off x="0" y="0"/>
          <a:ext cx="2770559" cy="4246978"/>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rtl="0">
            <a:lnSpc>
              <a:spcPct val="90000"/>
            </a:lnSpc>
            <a:spcBef>
              <a:spcPct val="0"/>
            </a:spcBef>
            <a:spcAft>
              <a:spcPct val="35000"/>
            </a:spcAft>
          </a:pPr>
          <a:r>
            <a:rPr lang="en-US" sz="4900" kern="1200" dirty="0" smtClean="0"/>
            <a:t>The built-in core ØMQ patterns</a:t>
          </a:r>
          <a:endParaRPr lang="zh-CN" sz="4900" kern="1200" dirty="0"/>
        </a:p>
      </dsp:txBody>
      <dsp:txXfrm>
        <a:off x="135248" y="135248"/>
        <a:ext cx="2500063" cy="3976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C25BF-C29E-465A-A8AF-9C170CD32C9E}">
      <dsp:nvSpPr>
        <dsp:cNvPr id="0" name=""/>
        <dsp:cNvSpPr/>
      </dsp:nvSpPr>
      <dsp:spPr>
        <a:xfrm>
          <a:off x="0" y="232380"/>
          <a:ext cx="3966700" cy="35521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kumimoji="1" lang="en-US" sz="3300" kern="1200" smtClean="0"/>
            <a:t>Request-Reply</a:t>
          </a:r>
          <a:r>
            <a:rPr kumimoji="1" lang="zh-CN" sz="3300" kern="1200" smtClean="0"/>
            <a:t>是一种步调一致的同步请求应答模式，发送</a:t>
          </a:r>
          <a:r>
            <a:rPr kumimoji="1" lang="en-US" sz="3300" kern="1200" smtClean="0"/>
            <a:t>request</a:t>
          </a:r>
          <a:r>
            <a:rPr kumimoji="1" lang="zh-CN" sz="3300" kern="1200" smtClean="0"/>
            <a:t>之后必须等待</a:t>
          </a:r>
          <a:r>
            <a:rPr kumimoji="1" lang="en-US" sz="3300" kern="1200" smtClean="0"/>
            <a:t>reply</a:t>
          </a:r>
          <a:r>
            <a:rPr kumimoji="1" lang="zh-CN" sz="3300" kern="1200" smtClean="0"/>
            <a:t>才能继续发送请求</a:t>
          </a:r>
          <a:endParaRPr lang="zh-CN" sz="3300" kern="1200"/>
        </a:p>
      </dsp:txBody>
      <dsp:txXfrm>
        <a:off x="173400" y="405780"/>
        <a:ext cx="3619900" cy="320532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D1257-84E1-484C-AA3C-CDF126DBCF4D}">
      <dsp:nvSpPr>
        <dsp:cNvPr id="0" name=""/>
        <dsp:cNvSpPr/>
      </dsp:nvSpPr>
      <dsp:spPr>
        <a:xfrm>
          <a:off x="0" y="29926"/>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PUB-SUB</a:t>
          </a:r>
          <a:r>
            <a:rPr lang="zh-CN" sz="1800" b="1" kern="1200" dirty="0" smtClean="0"/>
            <a:t>是一组异步模型</a:t>
          </a:r>
          <a:endParaRPr lang="zh-CN" sz="1800" kern="1200" dirty="0"/>
        </a:p>
      </dsp:txBody>
      <dsp:txXfrm>
        <a:off x="36609" y="66535"/>
        <a:ext cx="4457926" cy="676715"/>
      </dsp:txXfrm>
    </dsp:sp>
    <dsp:sp modelId="{C7DDBE61-89FF-4889-BB25-60BD10114521}">
      <dsp:nvSpPr>
        <dsp:cNvPr id="0" name=""/>
        <dsp:cNvSpPr/>
      </dsp:nvSpPr>
      <dsp:spPr>
        <a:xfrm>
          <a:off x="0" y="831700"/>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Publisher</a:t>
          </a:r>
          <a:r>
            <a:rPr lang="zh-CN" sz="1800" b="1" kern="1200" smtClean="0"/>
            <a:t>向所有的</a:t>
          </a:r>
          <a:r>
            <a:rPr lang="en-US" sz="1800" b="1" kern="1200" smtClean="0"/>
            <a:t>subscriber</a:t>
          </a:r>
          <a:r>
            <a:rPr lang="zh-CN" sz="1800" b="1" kern="1200" smtClean="0"/>
            <a:t> </a:t>
          </a:r>
          <a:r>
            <a:rPr lang="en-US" sz="1800" b="1" kern="1200" smtClean="0"/>
            <a:t>push</a:t>
          </a:r>
          <a:r>
            <a:rPr lang="zh-CN" sz="1800" b="1" kern="1200" smtClean="0"/>
            <a:t>消息</a:t>
          </a:r>
          <a:endParaRPr lang="zh-CN" sz="1800" kern="1200"/>
        </a:p>
      </dsp:txBody>
      <dsp:txXfrm>
        <a:off x="36609" y="868309"/>
        <a:ext cx="4457926" cy="676715"/>
      </dsp:txXfrm>
    </dsp:sp>
    <dsp:sp modelId="{D9AD53B0-1691-4FA0-8483-60DAA2852D90}">
      <dsp:nvSpPr>
        <dsp:cNvPr id="0" name=""/>
        <dsp:cNvSpPr/>
      </dsp:nvSpPr>
      <dsp:spPr>
        <a:xfrm>
          <a:off x="0" y="1633473"/>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Subscriber</a:t>
          </a:r>
          <a:r>
            <a:rPr lang="zh-CN" sz="1800" b="1" kern="1200" dirty="0" smtClean="0"/>
            <a:t>可以订阅多种消息，</a:t>
          </a:r>
          <a:r>
            <a:rPr lang="en-US" sz="1800" b="1" kern="1200" dirty="0" smtClean="0"/>
            <a:t> Subscriber</a:t>
          </a:r>
          <a:r>
            <a:rPr lang="zh-CN" sz="1800" b="1" kern="1200" dirty="0" smtClean="0"/>
            <a:t>会收到任何匹配的订阅</a:t>
          </a:r>
          <a:endParaRPr lang="zh-CN" sz="1800" kern="1200" dirty="0"/>
        </a:p>
      </dsp:txBody>
      <dsp:txXfrm>
        <a:off x="36609" y="1670082"/>
        <a:ext cx="4457926" cy="676715"/>
      </dsp:txXfrm>
    </dsp:sp>
    <dsp:sp modelId="{D18AB03F-2F66-4F4E-BFC3-9B18113D5BB3}">
      <dsp:nvSpPr>
        <dsp:cNvPr id="0" name=""/>
        <dsp:cNvSpPr/>
      </dsp:nvSpPr>
      <dsp:spPr>
        <a:xfrm>
          <a:off x="0" y="2435247"/>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Subscriber</a:t>
          </a:r>
          <a:r>
            <a:rPr lang="zh-CN" sz="1800" b="1" kern="1200" smtClean="0"/>
            <a:t>可以过滤订阅的消息</a:t>
          </a:r>
          <a:endParaRPr lang="zh-CN" sz="1800" kern="1200"/>
        </a:p>
      </dsp:txBody>
      <dsp:txXfrm>
        <a:off x="36609" y="2471856"/>
        <a:ext cx="4457926" cy="676715"/>
      </dsp:txXfrm>
    </dsp:sp>
    <dsp:sp modelId="{02AE0C9F-6E97-4F5B-A2EC-930BFC04E04F}">
      <dsp:nvSpPr>
        <dsp:cNvPr id="0" name=""/>
        <dsp:cNvSpPr/>
      </dsp:nvSpPr>
      <dsp:spPr>
        <a:xfrm>
          <a:off x="0" y="3237020"/>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Subscriber</a:t>
          </a:r>
          <a:r>
            <a:rPr lang="zh-CN" sz="1800" b="1" kern="1200" smtClean="0"/>
            <a:t>可以向多个</a:t>
          </a:r>
          <a:r>
            <a:rPr lang="en-US" sz="1800" b="1" kern="1200" smtClean="0"/>
            <a:t>Publisher</a:t>
          </a:r>
          <a:r>
            <a:rPr lang="zh-CN" sz="1800" b="1" kern="1200" smtClean="0"/>
            <a:t>订阅</a:t>
          </a:r>
          <a:endParaRPr lang="zh-CN" sz="1800" kern="1200"/>
        </a:p>
      </dsp:txBody>
      <dsp:txXfrm>
        <a:off x="36609" y="3273629"/>
        <a:ext cx="4457926" cy="6767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E21CD-66D4-417F-8A1E-45AB32F0A6C2}">
      <dsp:nvSpPr>
        <dsp:cNvPr id="0" name=""/>
        <dsp:cNvSpPr/>
      </dsp:nvSpPr>
      <dsp:spPr>
        <a:xfrm>
          <a:off x="0" y="46311"/>
          <a:ext cx="4406631" cy="127544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kern="1200" dirty="0" smtClean="0"/>
            <a:t>如果</a:t>
          </a:r>
          <a:r>
            <a:rPr lang="en-US" altLang="zh-CN" sz="1700" kern="1200" dirty="0" smtClean="0"/>
            <a:t>PUB</a:t>
          </a:r>
          <a:r>
            <a:rPr lang="zh-CN" altLang="en-US" sz="1700" kern="1200" dirty="0" smtClean="0"/>
            <a:t>先运行，</a:t>
          </a:r>
          <a:r>
            <a:rPr lang="en-US" altLang="zh-CN" sz="1700" kern="1200" dirty="0" smtClean="0"/>
            <a:t>SUB</a:t>
          </a:r>
          <a:r>
            <a:rPr lang="zh-CN" altLang="en-US" sz="1700" kern="1200" dirty="0" smtClean="0"/>
            <a:t>启动以后就会丢失部分的消息</a:t>
          </a:r>
          <a:endParaRPr lang="zh-CN" sz="1700" kern="1200" dirty="0"/>
        </a:p>
      </dsp:txBody>
      <dsp:txXfrm>
        <a:off x="62262" y="108573"/>
        <a:ext cx="4282107" cy="1150922"/>
      </dsp:txXfrm>
    </dsp:sp>
    <dsp:sp modelId="{02106BF8-0E9E-4BB9-83D6-269D0E783856}">
      <dsp:nvSpPr>
        <dsp:cNvPr id="0" name=""/>
        <dsp:cNvSpPr/>
      </dsp:nvSpPr>
      <dsp:spPr>
        <a:xfrm>
          <a:off x="0" y="1370717"/>
          <a:ext cx="4406631" cy="127544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dirty="0" smtClean="0"/>
            <a:t>使用</a:t>
          </a:r>
          <a:r>
            <a:rPr lang="en-US" sz="1700" kern="1200" dirty="0" smtClean="0"/>
            <a:t>REQ-REP</a:t>
          </a:r>
          <a:r>
            <a:rPr lang="zh-CN" sz="1700" kern="1200" dirty="0" smtClean="0"/>
            <a:t>来同步</a:t>
          </a:r>
          <a:r>
            <a:rPr lang="en-US" sz="1700" kern="1200" dirty="0" smtClean="0"/>
            <a:t>PUB</a:t>
          </a:r>
          <a:r>
            <a:rPr lang="zh-CN" sz="1700" kern="1200" dirty="0" smtClean="0"/>
            <a:t>与</a:t>
          </a:r>
          <a:r>
            <a:rPr lang="en-US" sz="1700" kern="1200" dirty="0" smtClean="0"/>
            <a:t>SUB,</a:t>
          </a:r>
          <a:r>
            <a:rPr lang="en-US" altLang="zh-CN" sz="1700" kern="1200" dirty="0" smtClean="0"/>
            <a:t>PUB</a:t>
          </a:r>
          <a:r>
            <a:rPr lang="zh-CN" altLang="en-US" sz="1700" kern="1200" dirty="0" smtClean="0"/>
            <a:t>等待所有</a:t>
          </a:r>
          <a:r>
            <a:rPr lang="en-US" altLang="zh-CN" sz="1700" kern="1200" dirty="0" smtClean="0"/>
            <a:t>SUB</a:t>
          </a:r>
          <a:r>
            <a:rPr lang="zh-CN" altLang="en-US" sz="1700" kern="1200" dirty="0" smtClean="0"/>
            <a:t>都启动以后再向</a:t>
          </a:r>
          <a:r>
            <a:rPr lang="en-US" altLang="zh-CN" sz="1700" kern="1200" dirty="0" smtClean="0"/>
            <a:t>PUB</a:t>
          </a:r>
          <a:r>
            <a:rPr lang="zh-CN" altLang="en-US" sz="1700" kern="1200" dirty="0" smtClean="0"/>
            <a:t>发布消息</a:t>
          </a:r>
          <a:endParaRPr lang="zh-CN" sz="1700" kern="1200" dirty="0"/>
        </a:p>
      </dsp:txBody>
      <dsp:txXfrm>
        <a:off x="62262" y="1432979"/>
        <a:ext cx="4282107" cy="1150922"/>
      </dsp:txXfrm>
    </dsp:sp>
    <dsp:sp modelId="{92F3A73B-7BA2-4367-ACCD-51BF09DB15C2}">
      <dsp:nvSpPr>
        <dsp:cNvPr id="0" name=""/>
        <dsp:cNvSpPr/>
      </dsp:nvSpPr>
      <dsp:spPr>
        <a:xfrm>
          <a:off x="0" y="2695123"/>
          <a:ext cx="4406631" cy="127544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kern="1200" dirty="0" smtClean="0"/>
            <a:t>后续在</a:t>
          </a:r>
          <a:r>
            <a:rPr lang="en-US" altLang="zh-CN" sz="1700" b="0" kern="1200" dirty="0" smtClean="0"/>
            <a:t>Getting a Snapshot</a:t>
          </a:r>
          <a:r>
            <a:rPr lang="zh-CN" altLang="en-US" sz="1700" b="0" kern="1200" dirty="0" smtClean="0"/>
            <a:t>模式中有更灵活的方式来解决这个问题，可以允许</a:t>
          </a:r>
          <a:r>
            <a:rPr lang="en-US" altLang="zh-CN" sz="1700" b="0" kern="1200" dirty="0" smtClean="0"/>
            <a:t>SUB</a:t>
          </a:r>
          <a:r>
            <a:rPr lang="zh-CN" altLang="en-US" sz="1700" b="0" kern="1200" dirty="0" smtClean="0"/>
            <a:t>在任何时候加入网络，并且可以得到</a:t>
          </a:r>
          <a:r>
            <a:rPr lang="en-US" altLang="zh-CN" sz="1700" b="0" kern="1200" dirty="0" smtClean="0"/>
            <a:t>PUB</a:t>
          </a:r>
          <a:r>
            <a:rPr lang="zh-CN" altLang="en-US" sz="1700" b="0" kern="1200" dirty="0" smtClean="0"/>
            <a:t>的所有状态</a:t>
          </a:r>
          <a:endParaRPr lang="zh-CN" sz="1700" b="0" kern="1200" dirty="0"/>
        </a:p>
      </dsp:txBody>
      <dsp:txXfrm>
        <a:off x="62262" y="2757385"/>
        <a:ext cx="4282107" cy="115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963899" y="3200590"/>
            <a:ext cx="6180101" cy="958464"/>
          </a:xfrm>
        </p:spPr>
        <p:txBody>
          <a:bodyPr>
            <a:noAutofit/>
          </a:bodyPr>
          <a:lstStyle>
            <a:lvl1pPr algn="l">
              <a:defRPr sz="3600">
                <a:latin typeface="Heiti SC Light"/>
                <a:ea typeface="Heiti SC Light"/>
                <a:cs typeface="Heiti SC Light"/>
              </a:defRPr>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2963898" y="4306332"/>
            <a:ext cx="5477045" cy="751164"/>
          </a:xfrm>
        </p:spPr>
        <p:txBody>
          <a:bodyPr>
            <a:normAutofit/>
          </a:bodyPr>
          <a:lstStyle>
            <a:lvl1pPr marL="0" indent="0" algn="l">
              <a:buNone/>
              <a:defRPr sz="2800">
                <a:solidFill>
                  <a:schemeClr val="tx1">
                    <a:tint val="75000"/>
                  </a:schemeClr>
                </a:solidFill>
                <a:latin typeface="Heiti SC Light"/>
                <a:ea typeface="Heiti SC Light"/>
                <a:cs typeface="Heiti SC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Tree>
    <p:extLst>
      <p:ext uri="{BB962C8B-B14F-4D97-AF65-F5344CB8AC3E}">
        <p14:creationId xmlns:p14="http://schemas.microsoft.com/office/powerpoint/2010/main" val="350254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25862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275944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622411" cy="1143000"/>
          </a:xfrm>
        </p:spPr>
        <p:txBody>
          <a:bodyPr>
            <a:normAutofit/>
          </a:bodyPr>
          <a:lstStyle>
            <a:lvl1pPr algn="l">
              <a:defRPr sz="3600">
                <a:latin typeface="Heiti SC Light"/>
                <a:ea typeface="Heiti SC Light"/>
                <a:cs typeface="Heiti SC Light"/>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831412" y="1973200"/>
            <a:ext cx="7695999" cy="4016881"/>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extLst>
      <p:ext uri="{BB962C8B-B14F-4D97-AF65-F5344CB8AC3E}">
        <p14:creationId xmlns:p14="http://schemas.microsoft.com/office/powerpoint/2010/main" val="297135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25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366993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243181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291820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363394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119060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4CAFD9D-8ED6-B64A-9F4B-5356897BE15F}" type="datetimeFigureOut">
              <a:rPr kumimoji="1" lang="zh-CN" altLang="en-US" smtClean="0"/>
              <a:t>2012/7/12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6322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AFD9D-8ED6-B64A-9F4B-5356897BE15F}" type="datetimeFigureOut">
              <a:rPr kumimoji="1" lang="zh-CN" altLang="en-US" smtClean="0"/>
              <a:t>2012/7/12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DB7A2-FA68-F545-8586-FE41D97A23A0}" type="slidenum">
              <a:rPr kumimoji="1" lang="zh-CN" altLang="en-US" smtClean="0"/>
              <a:t>‹#›</a:t>
            </a:fld>
            <a:endParaRPr kumimoji="1" lang="zh-CN" altLang="en-US"/>
          </a:p>
        </p:txBody>
      </p:sp>
    </p:spTree>
    <p:extLst>
      <p:ext uri="{BB962C8B-B14F-4D97-AF65-F5344CB8AC3E}">
        <p14:creationId xmlns:p14="http://schemas.microsoft.com/office/powerpoint/2010/main" val="227504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2.xml"/><Relationship Id="rId7" Type="http://schemas.openxmlformats.org/officeDocument/2006/relationships/image" Target="../media/image2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4.xml"/><Relationship Id="rId7" Type="http://schemas.openxmlformats.org/officeDocument/2006/relationships/image" Target="../media/image24.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5.xml"/><Relationship Id="rId7" Type="http://schemas.openxmlformats.org/officeDocument/2006/relationships/image" Target="../media/image26.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9.png"/><Relationship Id="rId7" Type="http://schemas.openxmlformats.org/officeDocument/2006/relationships/diagramColors" Target="../diagrams/colors16.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3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33.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34.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35.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36.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37.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8.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39.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40.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41.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42.png"/><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43.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rfc.zeromq.org/spec:1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api.zeromq.org/2-1:zmq_bind" TargetMode="External"/><Relationship Id="rId2" Type="http://schemas.openxmlformats.org/officeDocument/2006/relationships/hyperlink" Target="http://api.zeromq.org/2-1:zmq_connec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api.zeromq.org/2-1:zmq_msg_init_data" TargetMode="External"/><Relationship Id="rId2" Type="http://schemas.openxmlformats.org/officeDocument/2006/relationships/hyperlink" Target="http://api.zeromq.org/2-1:zmq_send" TargetMode="External"/><Relationship Id="rId1" Type="http://schemas.openxmlformats.org/officeDocument/2006/relationships/slideLayout" Target="../slideLayouts/slideLayout2.xml"/><Relationship Id="rId4" Type="http://schemas.openxmlformats.org/officeDocument/2006/relationships/hyperlink" Target="http://api.zeromq.org/2-1:zmq_recv"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zeroMQ</a:t>
            </a:r>
            <a:r>
              <a:rPr kumimoji="1" lang="zh-CN" altLang="en-US" dirty="0" smtClean="0"/>
              <a:t>消息模式分析</a:t>
            </a:r>
            <a:endParaRPr kumimoji="1" lang="zh-CN" altLang="en-US" dirty="0"/>
          </a:p>
        </p:txBody>
      </p:sp>
      <p:sp>
        <p:nvSpPr>
          <p:cNvPr id="3" name="副标题 2"/>
          <p:cNvSpPr>
            <a:spLocks noGrp="1"/>
          </p:cNvSpPr>
          <p:nvPr>
            <p:ph type="subTitle" idx="1"/>
          </p:nvPr>
        </p:nvSpPr>
        <p:spPr/>
        <p:txBody>
          <a:bodyPr/>
          <a:lstStyle/>
          <a:p>
            <a:r>
              <a:rPr kumimoji="1" lang="zh-CN" altLang="en-US" dirty="0" smtClean="0"/>
              <a:t>邱志刚</a:t>
            </a:r>
            <a:endParaRPr kumimoji="1" lang="zh-CN" altLang="en-US" dirty="0"/>
          </a:p>
        </p:txBody>
      </p:sp>
    </p:spTree>
    <p:extLst>
      <p:ext uri="{BB962C8B-B14F-4D97-AF65-F5344CB8AC3E}">
        <p14:creationId xmlns:p14="http://schemas.microsoft.com/office/powerpoint/2010/main" val="2678504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Transient vs. Durable Sockets</a:t>
            </a:r>
            <a:endParaRPr lang="zh-CN" altLang="en-US" b="1" dirty="0"/>
          </a:p>
        </p:txBody>
      </p:sp>
      <p:sp>
        <p:nvSpPr>
          <p:cNvPr id="3" name="内容占位符 2"/>
          <p:cNvSpPr>
            <a:spLocks noGrp="1"/>
          </p:cNvSpPr>
          <p:nvPr>
            <p:ph idx="1"/>
          </p:nvPr>
        </p:nvSpPr>
        <p:spPr>
          <a:xfrm>
            <a:off x="831412" y="5102577"/>
            <a:ext cx="7695999" cy="1614311"/>
          </a:xfrm>
        </p:spPr>
        <p:txBody>
          <a:bodyPr>
            <a:normAutofit fontScale="62500" lnSpcReduction="20000"/>
          </a:bodyPr>
          <a:lstStyle/>
          <a:p>
            <a:r>
              <a:rPr lang="zh-CN" altLang="en-US" dirty="0" smtClean="0"/>
              <a:t>通过设置</a:t>
            </a:r>
            <a:r>
              <a:rPr lang="en-US" altLang="zh-CN" dirty="0"/>
              <a:t>receiver side </a:t>
            </a:r>
            <a:r>
              <a:rPr lang="en-US" altLang="zh-CN" dirty="0" smtClean="0"/>
              <a:t>socket</a:t>
            </a:r>
            <a:r>
              <a:rPr lang="zh-CN" altLang="en-US" dirty="0" smtClean="0"/>
              <a:t>的</a:t>
            </a:r>
            <a:r>
              <a:rPr lang="en-US" altLang="zh-CN" dirty="0" smtClean="0"/>
              <a:t>identity</a:t>
            </a:r>
            <a:r>
              <a:rPr lang="zh-CN" altLang="en-US" dirty="0" smtClean="0"/>
              <a:t>使之成为</a:t>
            </a:r>
            <a:r>
              <a:rPr lang="en-US" altLang="zh-CN" dirty="0" smtClean="0"/>
              <a:t>durable sockets</a:t>
            </a:r>
            <a:endParaRPr lang="sv-SE" altLang="zh-CN" dirty="0" smtClean="0"/>
          </a:p>
          <a:p>
            <a:pPr lvl="1"/>
            <a:r>
              <a:rPr lang="sv-SE" altLang="zh-CN" dirty="0" smtClean="0"/>
              <a:t>zmq_setsockopt </a:t>
            </a:r>
            <a:r>
              <a:rPr lang="sv-SE" altLang="zh-CN" dirty="0"/>
              <a:t>(socket, ZMQ_IDENTITY, "Lucy", 4</a:t>
            </a:r>
            <a:r>
              <a:rPr lang="sv-SE" altLang="zh-CN" dirty="0" smtClean="0"/>
              <a:t>);</a:t>
            </a:r>
          </a:p>
          <a:p>
            <a:pPr lvl="1"/>
            <a:r>
              <a:rPr lang="en-US" altLang="zh-CN" dirty="0" err="1"/>
              <a:t>zmq_setsockopt</a:t>
            </a:r>
            <a:r>
              <a:rPr lang="en-US" altLang="zh-CN" dirty="0"/>
              <a:t> (publisher, ZMQ_HWM, &amp;</a:t>
            </a:r>
            <a:r>
              <a:rPr lang="en-US" altLang="zh-CN" dirty="0" err="1"/>
              <a:t>hwm</a:t>
            </a:r>
            <a:r>
              <a:rPr lang="en-US" altLang="zh-CN" dirty="0"/>
              <a:t>, </a:t>
            </a:r>
            <a:r>
              <a:rPr lang="en-US" altLang="zh-CN" b="1" dirty="0" err="1"/>
              <a:t>sizeof</a:t>
            </a:r>
            <a:r>
              <a:rPr lang="en-US" altLang="zh-CN" dirty="0"/>
              <a:t> (</a:t>
            </a:r>
            <a:r>
              <a:rPr lang="en-US" altLang="zh-CN" dirty="0" err="1"/>
              <a:t>hwm</a:t>
            </a:r>
            <a:r>
              <a:rPr lang="en-US" altLang="zh-CN" dirty="0" smtClean="0"/>
              <a:t>));</a:t>
            </a:r>
          </a:p>
          <a:p>
            <a:pPr lvl="1"/>
            <a:r>
              <a:rPr lang="en-US" altLang="zh-CN" dirty="0" err="1"/>
              <a:t>zmq_setsockopt</a:t>
            </a:r>
            <a:r>
              <a:rPr lang="en-US" altLang="zh-CN" dirty="0"/>
              <a:t> (publisher, ZMQ_SWAP, &amp;swap, </a:t>
            </a:r>
            <a:r>
              <a:rPr lang="en-US" altLang="zh-CN" b="1" dirty="0" err="1"/>
              <a:t>sizeof</a:t>
            </a:r>
            <a:r>
              <a:rPr lang="en-US" altLang="zh-CN" dirty="0"/>
              <a:t> (swap));</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9" y="1895299"/>
            <a:ext cx="4388840" cy="293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093" y="1983317"/>
            <a:ext cx="4286947" cy="2754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2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Transient vs. Durable Sockets</a:t>
            </a:r>
            <a:endParaRPr lang="zh-CN" altLang="en-US"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18" y="4037189"/>
            <a:ext cx="5068440" cy="260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329" y="1724024"/>
            <a:ext cx="4437500" cy="231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044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Pub-sub Message Envelopes</a:t>
            </a:r>
            <a:endParaRPr lang="zh-CN" altLang="en-US" b="1" dirty="0"/>
          </a:p>
        </p:txBody>
      </p:sp>
      <p:sp>
        <p:nvSpPr>
          <p:cNvPr id="3" name="内容占位符 2"/>
          <p:cNvSpPr>
            <a:spLocks noGrp="1"/>
          </p:cNvSpPr>
          <p:nvPr>
            <p:ph idx="1"/>
          </p:nvPr>
        </p:nvSpPr>
        <p:spPr>
          <a:xfrm>
            <a:off x="831412" y="1973201"/>
            <a:ext cx="7695999" cy="1232843"/>
          </a:xfrm>
        </p:spPr>
        <p:txBody>
          <a:bodyPr/>
          <a:lstStyle/>
          <a:p>
            <a:r>
              <a:rPr lang="en-US" altLang="zh-CN" dirty="0" smtClean="0"/>
              <a:t>SUB</a:t>
            </a:r>
            <a:r>
              <a:rPr lang="zh-CN" altLang="en-US" dirty="0" smtClean="0"/>
              <a:t>可以根据</a:t>
            </a:r>
            <a:r>
              <a:rPr lang="en-US" altLang="zh-CN" dirty="0" smtClean="0"/>
              <a:t>key</a:t>
            </a:r>
            <a:r>
              <a:rPr lang="zh-CN" altLang="en-US" dirty="0" smtClean="0"/>
              <a:t>过滤消息</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77" y="3510316"/>
            <a:ext cx="64754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607" y="4761266"/>
            <a:ext cx="62388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354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Request-Reply Envelopes</a:t>
            </a:r>
            <a:endParaRPr lang="zh-CN" altLang="en-US" b="1" dirty="0"/>
          </a:p>
        </p:txBody>
      </p:sp>
      <p:sp>
        <p:nvSpPr>
          <p:cNvPr id="3" name="内容占位符 2"/>
          <p:cNvSpPr>
            <a:spLocks noGrp="1"/>
          </p:cNvSpPr>
          <p:nvPr>
            <p:ph idx="1"/>
          </p:nvPr>
        </p:nvSpPr>
        <p:spPr>
          <a:xfrm>
            <a:off x="831412" y="1837227"/>
            <a:ext cx="7695999" cy="905974"/>
          </a:xfrm>
        </p:spPr>
        <p:txBody>
          <a:bodyPr>
            <a:normAutofit fontScale="92500" lnSpcReduction="20000"/>
          </a:bodyPr>
          <a:lstStyle/>
          <a:p>
            <a:r>
              <a:rPr lang="en-US" altLang="zh-CN" sz="1600" dirty="0"/>
              <a:t>If you connect a REQ socket to a ROUTER socket, and send one request message, this is what you get when you receive from the ROUTER socket</a:t>
            </a:r>
            <a:r>
              <a:rPr lang="en-US" altLang="zh-CN" sz="1600" dirty="0" smtClean="0"/>
              <a:t>:</a:t>
            </a:r>
          </a:p>
          <a:p>
            <a:r>
              <a:rPr lang="en-US" altLang="zh-CN" sz="1600" dirty="0"/>
              <a:t>The empty message part in frame 2 is prepended by the REQ socket when it sends the message to the ROUTER socket</a:t>
            </a:r>
            <a:endParaRPr lang="zh-CN" altLang="en-US" sz="1600" dirty="0"/>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255" y="2812347"/>
            <a:ext cx="65992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828" y="4357158"/>
            <a:ext cx="6951663"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3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Broker</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25895229"/>
              </p:ext>
            </p:extLst>
          </p:nvPr>
        </p:nvGraphicFramePr>
        <p:xfrm>
          <a:off x="831412" y="1973200"/>
          <a:ext cx="4214720" cy="4371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6132" y="1614092"/>
            <a:ext cx="3296357" cy="497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311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Broker with LRU</a:t>
            </a:r>
            <a:r>
              <a:rPr lang="zh-CN" altLang="en-US" b="1" dirty="0" smtClean="0"/>
              <a:t>（</a:t>
            </a:r>
            <a:r>
              <a:rPr lang="en-US" altLang="zh-CN" b="1" dirty="0" smtClean="0"/>
              <a:t>1</a:t>
            </a:r>
            <a:r>
              <a:rPr lang="zh-CN" altLang="en-US" b="1" dirty="0" smtClean="0"/>
              <a:t>）</a:t>
            </a:r>
            <a:endParaRPr lang="zh-CN" alt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614" y="2063511"/>
            <a:ext cx="4143406" cy="37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内容占位符 4"/>
          <p:cNvGraphicFramePr>
            <a:graphicFrameLocks noGrp="1"/>
          </p:cNvGraphicFramePr>
          <p:nvPr>
            <p:ph idx="1"/>
            <p:extLst>
              <p:ext uri="{D42A27DB-BD31-4B8C-83A1-F6EECF244321}">
                <p14:modId xmlns:p14="http://schemas.microsoft.com/office/powerpoint/2010/main" val="863977677"/>
              </p:ext>
            </p:extLst>
          </p:nvPr>
        </p:nvGraphicFramePr>
        <p:xfrm>
          <a:off x="80893" y="1993422"/>
          <a:ext cx="4378217" cy="4371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4690917" y="4989689"/>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4690917" y="2596445"/>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7345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Broker with </a:t>
            </a:r>
            <a:r>
              <a:rPr lang="en-US" altLang="zh-CN" b="1" dirty="0" smtClean="0"/>
              <a:t>LRU</a:t>
            </a:r>
            <a:r>
              <a:rPr lang="zh-CN" altLang="en-US" b="1" dirty="0" smtClean="0"/>
              <a:t>（</a:t>
            </a:r>
            <a:r>
              <a:rPr lang="en-US" altLang="zh-CN" b="1" dirty="0" smtClean="0"/>
              <a:t>2</a:t>
            </a:r>
            <a:r>
              <a:rPr lang="zh-CN" altLang="en-US" b="1" dirty="0" smtClean="0"/>
              <a:t>）</a:t>
            </a:r>
            <a:endParaRPr lang="zh-CN" altLang="en-US" b="1" dirty="0"/>
          </a:p>
        </p:txBody>
      </p:sp>
      <p:pic>
        <p:nvPicPr>
          <p:cNvPr id="4" name="Picture 6" descr="C:\Users\jackie\AppData\Local\Temp\SNAGHTML470b5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94491"/>
            <a:ext cx="6012392" cy="516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391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Multithreaded Server</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525144445"/>
              </p:ext>
            </p:extLst>
          </p:nvPr>
        </p:nvGraphicFramePr>
        <p:xfrm>
          <a:off x="515323" y="1973200"/>
          <a:ext cx="4146988"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2119" y="1546578"/>
            <a:ext cx="4118681" cy="492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452533" y="5373511"/>
            <a:ext cx="2957689"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6276623" y="2144888"/>
            <a:ext cx="1490133"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87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Custom Request-Reply </a:t>
            </a:r>
            <a:r>
              <a:rPr lang="en-US" altLang="zh-CN" b="1" dirty="0" smtClean="0"/>
              <a:t>Routing patterns</a:t>
            </a:r>
            <a:endParaRPr lang="zh-CN" altLang="en-US" b="1"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998573363"/>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419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889044" cy="1143000"/>
          </a:xfrm>
        </p:spPr>
        <p:txBody>
          <a:bodyPr>
            <a:normAutofit fontScale="90000"/>
          </a:bodyPr>
          <a:lstStyle/>
          <a:p>
            <a:r>
              <a:rPr lang="en-US" altLang="zh-CN" b="1" dirty="0"/>
              <a:t>Router-to-Dealer </a:t>
            </a:r>
            <a:r>
              <a:rPr lang="en-US" altLang="zh-CN" b="1" dirty="0" smtClean="0"/>
              <a:t>Routing</a:t>
            </a:r>
            <a:r>
              <a:rPr lang="zh-CN" altLang="en-US" b="1" dirty="0" smtClean="0"/>
              <a:t>（</a:t>
            </a:r>
            <a:r>
              <a:rPr lang="en-US" altLang="zh-CN" b="1" dirty="0" smtClean="0"/>
              <a:t>1-to-N</a:t>
            </a:r>
            <a:r>
              <a:rPr lang="zh-CN" altLang="en-US" b="1" dirty="0" smtClean="0"/>
              <a:t>）</a:t>
            </a:r>
            <a:endParaRPr lang="zh-CN" altLang="en-US" b="1"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4110982504"/>
              </p:ext>
            </p:extLst>
          </p:nvPr>
        </p:nvGraphicFramePr>
        <p:xfrm>
          <a:off x="515323" y="1837226"/>
          <a:ext cx="3921209" cy="4675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264" y="1837226"/>
            <a:ext cx="4487736" cy="311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677" y="5257977"/>
            <a:ext cx="3841867" cy="73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024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zeroMQ</a:t>
            </a:r>
            <a:r>
              <a:rPr lang="zh-CN" altLang="en-US" dirty="0" smtClean="0"/>
              <a:t>是什么</a:t>
            </a:r>
            <a:r>
              <a:rPr lang="en-US"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75061291"/>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624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911622" cy="1143000"/>
          </a:xfrm>
        </p:spPr>
        <p:txBody>
          <a:bodyPr>
            <a:normAutofit fontScale="90000"/>
          </a:bodyPr>
          <a:lstStyle/>
          <a:p>
            <a:r>
              <a:rPr lang="en-US" altLang="zh-CN" b="1" dirty="0"/>
              <a:t>Router-to-Dealer Routing</a:t>
            </a:r>
            <a:r>
              <a:rPr lang="zh-CN" altLang="en-US" b="1" dirty="0" smtClean="0"/>
              <a:t>（</a:t>
            </a:r>
            <a:r>
              <a:rPr lang="en-US" altLang="zh-CN" b="1" dirty="0" smtClean="0"/>
              <a:t>N-to-1</a:t>
            </a:r>
            <a:r>
              <a:rPr lang="zh-CN" altLang="en-US" b="1" dirty="0" smtClean="0"/>
              <a:t>）</a:t>
            </a:r>
            <a:endParaRPr lang="zh-CN" altLang="en-US"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39460829"/>
              </p:ext>
            </p:extLst>
          </p:nvPr>
        </p:nvGraphicFramePr>
        <p:xfrm>
          <a:off x="831413" y="1973200"/>
          <a:ext cx="3819610"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1645" y="1677284"/>
            <a:ext cx="4187027"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5446313" y="5232400"/>
            <a:ext cx="2957689"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5192890" y="2223911"/>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9489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Router-to-REQ</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48240632"/>
              </p:ext>
            </p:extLst>
          </p:nvPr>
        </p:nvGraphicFramePr>
        <p:xfrm>
          <a:off x="613088" y="1837227"/>
          <a:ext cx="4011521" cy="4032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2653" y="1837226"/>
            <a:ext cx="4361347" cy="262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2653" y="5114821"/>
            <a:ext cx="4164542" cy="87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301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Router-to-REP</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54036736"/>
              </p:ext>
            </p:extLst>
          </p:nvPr>
        </p:nvGraphicFramePr>
        <p:xfrm>
          <a:off x="628212" y="1993422"/>
          <a:ext cx="3853477"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2058" y="1837224"/>
            <a:ext cx="4261941" cy="322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1689" y="5418581"/>
            <a:ext cx="4560710" cy="92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28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Scaling to Multiple Clusters</a:t>
            </a:r>
            <a:endParaRPr lang="zh-CN" altLang="en-US" b="1"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45" y="4027946"/>
            <a:ext cx="5410025" cy="253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18" y="1703253"/>
            <a:ext cx="4623681" cy="225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图示 4"/>
          <p:cNvGraphicFramePr/>
          <p:nvPr>
            <p:extLst>
              <p:ext uri="{D42A27DB-BD31-4B8C-83A1-F6EECF244321}">
                <p14:modId xmlns:p14="http://schemas.microsoft.com/office/powerpoint/2010/main" val="1095651562"/>
              </p:ext>
            </p:extLst>
          </p:nvPr>
        </p:nvGraphicFramePr>
        <p:xfrm>
          <a:off x="5777970" y="2122311"/>
          <a:ext cx="2993497"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274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Scaling to Multiple Clusters</a:t>
            </a:r>
            <a:endParaRPr lang="zh-CN" altLang="en-US"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820" y="1837226"/>
            <a:ext cx="7058044" cy="325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图示 6"/>
          <p:cNvGraphicFramePr/>
          <p:nvPr>
            <p:extLst>
              <p:ext uri="{D42A27DB-BD31-4B8C-83A1-F6EECF244321}">
                <p14:modId xmlns:p14="http://schemas.microsoft.com/office/powerpoint/2010/main" val="794515301"/>
              </p:ext>
            </p:extLst>
          </p:nvPr>
        </p:nvGraphicFramePr>
        <p:xfrm>
          <a:off x="1275644" y="5283200"/>
          <a:ext cx="6739467"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259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Scaling to Multiple </a:t>
            </a:r>
            <a:r>
              <a:rPr lang="en-US" altLang="zh-CN" b="1" dirty="0" smtClean="0"/>
              <a:t>Clusters——</a:t>
            </a:r>
            <a:r>
              <a:rPr lang="en-US" altLang="zh-CN" b="1" i="1" dirty="0" smtClean="0"/>
              <a:t>peering</a:t>
            </a:r>
            <a:r>
              <a:rPr lang="en-US" altLang="zh-CN" b="1" dirty="0"/>
              <a:t>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76544574"/>
              </p:ext>
            </p:extLst>
          </p:nvPr>
        </p:nvGraphicFramePr>
        <p:xfrm>
          <a:off x="481458" y="1837226"/>
          <a:ext cx="4101831" cy="4631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074" y="1837226"/>
            <a:ext cx="4302904" cy="449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5046134" y="3646311"/>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4933246" y="4176889"/>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9502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Reliable Request-Reply</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0773998"/>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87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Lazy Pirate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18361489"/>
              </p:ext>
            </p:extLst>
          </p:nvPr>
        </p:nvGraphicFramePr>
        <p:xfrm>
          <a:off x="831413" y="1973200"/>
          <a:ext cx="3864766"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4713" y="2153355"/>
            <a:ext cx="4278488" cy="300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368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Lazy Pirate 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7196050"/>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510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Simple Pirate </a:t>
            </a:r>
            <a:r>
              <a:rPr lang="en-US" altLang="zh-CN" b="1" dirty="0" smtClean="0"/>
              <a:t>pattern</a:t>
            </a:r>
            <a:endParaRPr lang="zh-CN" altLang="en-US" b="1"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3869604208"/>
              </p:ext>
            </p:extLst>
          </p:nvPr>
        </p:nvGraphicFramePr>
        <p:xfrm>
          <a:off x="278257" y="1715911"/>
          <a:ext cx="4429210" cy="476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7467" y="2063004"/>
            <a:ext cx="4205464" cy="381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133799" y="2438400"/>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圆角矩形 5"/>
          <p:cNvSpPr/>
          <p:nvPr/>
        </p:nvSpPr>
        <p:spPr>
          <a:xfrm>
            <a:off x="5133799" y="4854222"/>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260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Core Messaging Patterns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64171542"/>
              </p:ext>
            </p:extLst>
          </p:nvPr>
        </p:nvGraphicFramePr>
        <p:xfrm>
          <a:off x="831412" y="1973200"/>
          <a:ext cx="7695999" cy="4246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60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Paranoid Pirate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62059617"/>
              </p:ext>
            </p:extLst>
          </p:nvPr>
        </p:nvGraphicFramePr>
        <p:xfrm>
          <a:off x="372533" y="1727553"/>
          <a:ext cx="4357512" cy="501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3842" y="1727553"/>
            <a:ext cx="4310158" cy="453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982887" y="3962752"/>
            <a:ext cx="2012068"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5072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Majordomo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06405729"/>
              </p:ext>
            </p:extLst>
          </p:nvPr>
        </p:nvGraphicFramePr>
        <p:xfrm>
          <a:off x="575733" y="1625600"/>
          <a:ext cx="4154312"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6193" y="2114400"/>
            <a:ext cx="4151051" cy="400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128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Titanic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8689758"/>
              </p:ext>
            </p:extLst>
          </p:nvPr>
        </p:nvGraphicFramePr>
        <p:xfrm>
          <a:off x="831412" y="1727201"/>
          <a:ext cx="3853477" cy="5046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728" y="2248959"/>
            <a:ext cx="3814161" cy="318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954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Binary Star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11113120"/>
              </p:ext>
            </p:extLst>
          </p:nvPr>
        </p:nvGraphicFramePr>
        <p:xfrm>
          <a:off x="831412" y="1973200"/>
          <a:ext cx="4236417" cy="47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830" y="1973200"/>
            <a:ext cx="3918126"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67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The Freelance 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22466690"/>
              </p:ext>
            </p:extLst>
          </p:nvPr>
        </p:nvGraphicFramePr>
        <p:xfrm>
          <a:off x="788239" y="1837226"/>
          <a:ext cx="3921210" cy="5020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3867" y="2040694"/>
            <a:ext cx="4030132" cy="269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76109" y="1487609"/>
            <a:ext cx="3510845" cy="369332"/>
          </a:xfrm>
          <a:prstGeom prst="rect">
            <a:avLst/>
          </a:prstGeom>
          <a:noFill/>
        </p:spPr>
        <p:txBody>
          <a:bodyPr wrap="square" rtlCol="0">
            <a:spAutoFit/>
          </a:bodyPr>
          <a:lstStyle/>
          <a:p>
            <a:r>
              <a:rPr lang="en-US" altLang="zh-CN" dirty="0"/>
              <a:t>Brokerless Reliability  </a:t>
            </a:r>
            <a:r>
              <a:rPr lang="zh-CN" altLang="en-US" dirty="0" smtClean="0"/>
              <a:t>自由模式</a:t>
            </a:r>
            <a:endParaRPr lang="zh-CN" altLang="en-US" dirty="0"/>
          </a:p>
        </p:txBody>
      </p:sp>
    </p:spTree>
    <p:extLst>
      <p:ext uri="{BB962C8B-B14F-4D97-AF65-F5344CB8AC3E}">
        <p14:creationId xmlns:p14="http://schemas.microsoft.com/office/powerpoint/2010/main" val="2900590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Advanced Publish-Subscribe</a:t>
            </a:r>
            <a:endParaRPr lang="zh-CN" altLang="en-US" b="1"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55142470"/>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30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Suicidal Snail 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57329280"/>
              </p:ext>
            </p:extLst>
          </p:nvPr>
        </p:nvGraphicFramePr>
        <p:xfrm>
          <a:off x="831412" y="2686756"/>
          <a:ext cx="7695999" cy="3303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31412" y="1941689"/>
            <a:ext cx="7695999" cy="461665"/>
          </a:xfrm>
          <a:prstGeom prst="rect">
            <a:avLst/>
          </a:prstGeom>
          <a:noFill/>
        </p:spPr>
        <p:txBody>
          <a:bodyPr wrap="square" rtlCol="0">
            <a:spAutoFit/>
          </a:bodyPr>
          <a:lstStyle/>
          <a:p>
            <a:r>
              <a:rPr lang="en-US" altLang="zh-CN" sz="2400" b="1" dirty="0" smtClean="0"/>
              <a:t>Classic </a:t>
            </a:r>
            <a:r>
              <a:rPr lang="en-US" altLang="zh-CN" sz="2400" b="1" dirty="0"/>
              <a:t>strategies for handling a slow </a:t>
            </a:r>
            <a:r>
              <a:rPr lang="en-US" altLang="zh-CN" sz="2400" b="1" dirty="0" smtClean="0"/>
              <a:t>subscriber</a:t>
            </a:r>
            <a:endParaRPr lang="en-US" altLang="zh-CN" sz="2400" b="1" dirty="0"/>
          </a:p>
        </p:txBody>
      </p:sp>
    </p:spTree>
    <p:extLst>
      <p:ext uri="{BB962C8B-B14F-4D97-AF65-F5344CB8AC3E}">
        <p14:creationId xmlns:p14="http://schemas.microsoft.com/office/powerpoint/2010/main" val="7371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Suicidal Snail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7682445"/>
              </p:ext>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1512" y="1704622"/>
            <a:ext cx="4775200" cy="400110"/>
          </a:xfrm>
          <a:prstGeom prst="rect">
            <a:avLst/>
          </a:prstGeom>
          <a:noFill/>
        </p:spPr>
        <p:txBody>
          <a:bodyPr wrap="square" rtlCol="0">
            <a:spAutoFit/>
          </a:bodyPr>
          <a:lstStyle/>
          <a:p>
            <a:r>
              <a:rPr lang="zh-CN" altLang="en-US" sz="2000" b="1" dirty="0"/>
              <a:t>自杀蜗牛模式</a:t>
            </a:r>
          </a:p>
        </p:txBody>
      </p:sp>
    </p:spTree>
    <p:extLst>
      <p:ext uri="{BB962C8B-B14F-4D97-AF65-F5344CB8AC3E}">
        <p14:creationId xmlns:p14="http://schemas.microsoft.com/office/powerpoint/2010/main" val="3089684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Black Box </a:t>
            </a:r>
            <a:r>
              <a:rPr lang="en-US" altLang="zh-CN" b="1" dirty="0" smtClean="0"/>
              <a:t>Pattern</a:t>
            </a:r>
            <a:endParaRPr lang="zh-CN" altLang="en-US"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10887396"/>
              </p:ext>
            </p:extLst>
          </p:nvPr>
        </p:nvGraphicFramePr>
        <p:xfrm>
          <a:off x="831413" y="1973200"/>
          <a:ext cx="7695998"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59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Simple Black Box </a:t>
            </a:r>
            <a:r>
              <a:rPr lang="en-US" altLang="zh-CN" b="1" dirty="0" smtClean="0"/>
              <a:t>Pattern</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40778692"/>
              </p:ext>
            </p:extLst>
          </p:nvPr>
        </p:nvGraphicFramePr>
        <p:xfrm>
          <a:off x="831413" y="1973200"/>
          <a:ext cx="3898632"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045" y="2052814"/>
            <a:ext cx="424155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82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622411" cy="1143000"/>
          </a:xfrm>
        </p:spPr>
        <p:txBody>
          <a:bodyPr/>
          <a:lstStyle/>
          <a:p>
            <a:r>
              <a:rPr lang="en-US" altLang="zh-CN" b="1" dirty="0" smtClean="0"/>
              <a:t>Request-Reply</a:t>
            </a:r>
            <a:r>
              <a:rPr lang="zh-CN" altLang="en-US" b="1" dirty="0" smtClean="0"/>
              <a:t>模式</a:t>
            </a:r>
            <a:endParaRPr kumimoji="1"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178" y="1953783"/>
            <a:ext cx="2978327" cy="43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内容占位符 5"/>
          <p:cNvGraphicFramePr>
            <a:graphicFrameLocks noGrp="1"/>
          </p:cNvGraphicFramePr>
          <p:nvPr>
            <p:ph idx="1"/>
            <p:extLst>
              <p:ext uri="{D42A27DB-BD31-4B8C-83A1-F6EECF244321}">
                <p14:modId xmlns:p14="http://schemas.microsoft.com/office/powerpoint/2010/main" val="667617067"/>
              </p:ext>
            </p:extLst>
          </p:nvPr>
        </p:nvGraphicFramePr>
        <p:xfrm>
          <a:off x="959556" y="2140539"/>
          <a:ext cx="3966700" cy="4016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302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Mad Black Box Pattern</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1693568"/>
              </p:ext>
            </p:extLst>
          </p:nvPr>
        </p:nvGraphicFramePr>
        <p:xfrm>
          <a:off x="831412" y="1973200"/>
          <a:ext cx="3876055"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713" y="2108159"/>
            <a:ext cx="4322842" cy="36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825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a:t>
            </a:r>
            <a:r>
              <a:rPr lang="en-US" altLang="zh-CN" b="1" dirty="0" smtClean="0"/>
              <a:t>Pattern</a:t>
            </a:r>
            <a:endParaRPr lang="zh-CN" altLang="en-US"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80358596"/>
              </p:ext>
            </p:extLst>
          </p:nvPr>
        </p:nvGraphicFramePr>
        <p:xfrm>
          <a:off x="831412" y="1973200"/>
          <a:ext cx="7695999" cy="4303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57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Simplest Clone Model</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361357012"/>
              </p:ext>
            </p:extLst>
          </p:nvPr>
        </p:nvGraphicFramePr>
        <p:xfrm>
          <a:off x="831413" y="1973200"/>
          <a:ext cx="3785744"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5203" y="2270478"/>
            <a:ext cx="4103511" cy="268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555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Getting a Snapshot</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64457347"/>
              </p:ext>
            </p:extLst>
          </p:nvPr>
        </p:nvGraphicFramePr>
        <p:xfrm>
          <a:off x="594344" y="1993422"/>
          <a:ext cx="4338899" cy="439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8711" y="2311868"/>
            <a:ext cx="3984978" cy="286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322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Republishing Updates</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69104780"/>
              </p:ext>
            </p:extLst>
          </p:nvPr>
        </p:nvGraphicFramePr>
        <p:xfrm>
          <a:off x="831413" y="1973200"/>
          <a:ext cx="3898632"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0356" y="2160764"/>
            <a:ext cx="4301068"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757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Clone </a:t>
            </a:r>
            <a:r>
              <a:rPr lang="en-US" altLang="zh-CN" b="1" dirty="0" err="1" smtClean="0"/>
              <a:t>Subtrees</a:t>
            </a:r>
            <a:endParaRPr lang="zh-CN" altLang="en-US" b="1" dirty="0"/>
          </a:p>
        </p:txBody>
      </p:sp>
      <p:sp>
        <p:nvSpPr>
          <p:cNvPr id="3" name="内容占位符 2"/>
          <p:cNvSpPr>
            <a:spLocks noGrp="1"/>
          </p:cNvSpPr>
          <p:nvPr>
            <p:ph idx="1"/>
          </p:nvPr>
        </p:nvSpPr>
        <p:spPr/>
        <p:txBody>
          <a:bodyPr>
            <a:normAutofit lnSpcReduction="10000"/>
          </a:bodyPr>
          <a:lstStyle/>
          <a:p>
            <a:r>
              <a:rPr lang="en-US" altLang="zh-CN" dirty="0" smtClean="0"/>
              <a:t>Client</a:t>
            </a:r>
            <a:r>
              <a:rPr lang="zh-CN" altLang="en-US" dirty="0" smtClean="0"/>
              <a:t>如果只关心</a:t>
            </a:r>
            <a:r>
              <a:rPr lang="en-US" altLang="zh-CN" dirty="0"/>
              <a:t>key-value </a:t>
            </a:r>
            <a:r>
              <a:rPr lang="en-US" altLang="zh-CN" dirty="0" smtClean="0"/>
              <a:t>cache</a:t>
            </a:r>
            <a:r>
              <a:rPr lang="zh-CN" altLang="en-US" dirty="0" smtClean="0"/>
              <a:t>的部分内容，用于解决这个问题</a:t>
            </a:r>
            <a:endParaRPr lang="en-US" altLang="zh-CN" dirty="0" smtClean="0"/>
          </a:p>
          <a:p>
            <a:r>
              <a:rPr lang="zh-CN" altLang="en-US" dirty="0" smtClean="0"/>
              <a:t>可以使用树来表示部分内容，有两种语法来表述树</a:t>
            </a:r>
            <a:endParaRPr lang="en-US" altLang="zh-CN" dirty="0" smtClean="0"/>
          </a:p>
          <a:p>
            <a:pPr lvl="1"/>
            <a:r>
              <a:rPr lang="en-US" altLang="zh-CN" dirty="0">
                <a:latin typeface="Times New Roman" pitchFamily="18" charset="0"/>
                <a:cs typeface="Times New Roman" pitchFamily="18" charset="0"/>
              </a:rPr>
              <a:t>Path hierarchy: "/</a:t>
            </a:r>
            <a:r>
              <a:rPr lang="en-US" altLang="zh-CN" dirty="0" smtClean="0">
                <a:latin typeface="Times New Roman" pitchFamily="18" charset="0"/>
                <a:cs typeface="Times New Roman" pitchFamily="18" charset="0"/>
              </a:rPr>
              <a:t>some/list/of/paths“</a:t>
            </a:r>
          </a:p>
          <a:p>
            <a:pPr lvl="1"/>
            <a:r>
              <a:rPr lang="en-US" altLang="zh-CN" dirty="0">
                <a:latin typeface="Times New Roman" pitchFamily="18" charset="0"/>
                <a:cs typeface="Times New Roman" pitchFamily="18" charset="0"/>
              </a:rPr>
              <a:t>Topic tree: "</a:t>
            </a:r>
            <a:r>
              <a:rPr lang="en-US" altLang="zh-CN" dirty="0" err="1" smtClean="0">
                <a:latin typeface="Times New Roman" pitchFamily="18" charset="0"/>
                <a:cs typeface="Times New Roman" pitchFamily="18" charset="0"/>
              </a:rPr>
              <a:t>some.list.of.topics</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Client</a:t>
            </a:r>
            <a:r>
              <a:rPr lang="zh-CN" altLang="en-US" dirty="0" smtClean="0">
                <a:latin typeface="Times New Roman" pitchFamily="18" charset="0"/>
                <a:cs typeface="Times New Roman" pitchFamily="18" charset="0"/>
              </a:rPr>
              <a:t>在发送</a:t>
            </a:r>
            <a:r>
              <a:rPr lang="en-US" altLang="zh-CN" dirty="0" smtClean="0">
                <a:latin typeface="Times New Roman" pitchFamily="18" charset="0"/>
                <a:cs typeface="Times New Roman" pitchFamily="18" charset="0"/>
              </a:rPr>
              <a:t>state request</a:t>
            </a:r>
            <a:r>
              <a:rPr lang="zh-CN" altLang="en-US" dirty="0" smtClean="0">
                <a:latin typeface="Times New Roman" pitchFamily="18" charset="0"/>
                <a:cs typeface="Times New Roman" pitchFamily="18" charset="0"/>
              </a:rPr>
              <a:t>时在消息中包括想要获取的路径，比如</a:t>
            </a:r>
            <a:r>
              <a:rPr lang="en-US" altLang="zh-CN" dirty="0">
                <a:latin typeface="Times New Roman" pitchFamily="18" charset="0"/>
                <a:cs typeface="Times New Roman" pitchFamily="18" charset="0"/>
              </a:rPr>
              <a:t>"/client/"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91656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Ephemeral </a:t>
            </a:r>
            <a:r>
              <a:rPr lang="en-US" altLang="zh-CN" b="1" dirty="0" smtClean="0"/>
              <a:t>Values</a:t>
            </a:r>
            <a:endParaRPr lang="zh-CN" altLang="en-US" b="1" dirty="0"/>
          </a:p>
        </p:txBody>
      </p:sp>
      <p:sp>
        <p:nvSpPr>
          <p:cNvPr id="3" name="内容占位符 2"/>
          <p:cNvSpPr>
            <a:spLocks noGrp="1"/>
          </p:cNvSpPr>
          <p:nvPr>
            <p:ph idx="1"/>
          </p:nvPr>
        </p:nvSpPr>
        <p:spPr/>
        <p:txBody>
          <a:bodyPr/>
          <a:lstStyle/>
          <a:p>
            <a:r>
              <a:rPr lang="en-US" altLang="zh-CN" dirty="0"/>
              <a:t>Ephemeral </a:t>
            </a:r>
            <a:r>
              <a:rPr lang="en-US" altLang="zh-CN" dirty="0" smtClean="0"/>
              <a:t>Values</a:t>
            </a:r>
            <a:r>
              <a:rPr lang="zh-CN" altLang="en-US" dirty="0" smtClean="0"/>
              <a:t>是指会动态过期的值，比如动态</a:t>
            </a:r>
            <a:r>
              <a:rPr lang="en-US" altLang="zh-CN" dirty="0" smtClean="0"/>
              <a:t>DNS</a:t>
            </a:r>
          </a:p>
          <a:p>
            <a:r>
              <a:rPr lang="en-US" altLang="zh-CN" dirty="0" smtClean="0"/>
              <a:t>Client</a:t>
            </a:r>
            <a:r>
              <a:rPr lang="zh-CN" altLang="en-US" dirty="0" smtClean="0"/>
              <a:t>通过给</a:t>
            </a:r>
            <a:r>
              <a:rPr lang="en-US" altLang="zh-CN" dirty="0" smtClean="0"/>
              <a:t>TTL property</a:t>
            </a:r>
            <a:r>
              <a:rPr lang="zh-CN" altLang="en-US" dirty="0" smtClean="0"/>
              <a:t>通知</a:t>
            </a:r>
            <a:r>
              <a:rPr lang="en-US" altLang="zh-CN" dirty="0" smtClean="0"/>
              <a:t>Server</a:t>
            </a:r>
            <a:r>
              <a:rPr lang="en-US" altLang="zh-CN" dirty="0"/>
              <a:t> </a:t>
            </a:r>
            <a:r>
              <a:rPr lang="en-US" altLang="zh-CN" dirty="0" smtClean="0"/>
              <a:t> </a:t>
            </a:r>
            <a:r>
              <a:rPr lang="zh-CN" altLang="en-US" dirty="0" smtClean="0"/>
              <a:t>某个属性何时过期</a:t>
            </a:r>
            <a:endParaRPr lang="en-US" altLang="zh-CN" dirty="0" smtClean="0"/>
          </a:p>
          <a:p>
            <a:r>
              <a:rPr lang="en-US" altLang="zh-CN" dirty="0" smtClean="0"/>
              <a:t>Client</a:t>
            </a:r>
            <a:r>
              <a:rPr lang="zh-CN" altLang="en-US" dirty="0" smtClean="0"/>
              <a:t>定期更新此属性，如果没有更新</a:t>
            </a:r>
            <a:r>
              <a:rPr lang="en-US" altLang="zh-CN" dirty="0" smtClean="0"/>
              <a:t>server</a:t>
            </a:r>
            <a:r>
              <a:rPr lang="zh-CN" altLang="en-US" dirty="0" smtClean="0"/>
              <a:t>就会让此属性过期</a:t>
            </a:r>
            <a:r>
              <a:rPr lang="en-US" altLang="zh-CN" dirty="0" smtClean="0"/>
              <a:t>,</a:t>
            </a:r>
            <a:r>
              <a:rPr lang="zh-CN" altLang="en-US" dirty="0" smtClean="0"/>
              <a:t>通知所有</a:t>
            </a:r>
            <a:r>
              <a:rPr lang="en-US" altLang="zh-CN" dirty="0" smtClean="0"/>
              <a:t>client</a:t>
            </a:r>
            <a:r>
              <a:rPr lang="zh-CN" altLang="en-US" dirty="0" smtClean="0"/>
              <a:t>删除此属性</a:t>
            </a:r>
            <a:endParaRPr lang="zh-CN" altLang="en-US" dirty="0"/>
          </a:p>
        </p:txBody>
      </p:sp>
    </p:spTree>
    <p:extLst>
      <p:ext uri="{BB962C8B-B14F-4D97-AF65-F5344CB8AC3E}">
        <p14:creationId xmlns:p14="http://schemas.microsoft.com/office/powerpoint/2010/main" val="644547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Clone Server </a:t>
            </a:r>
            <a:r>
              <a:rPr lang="en-US" altLang="zh-CN" b="1" dirty="0" smtClean="0"/>
              <a:t>Reliability</a:t>
            </a:r>
            <a:endParaRPr lang="zh-CN" altLang="en-US" b="1" dirty="0"/>
          </a:p>
        </p:txBody>
      </p:sp>
      <p:sp>
        <p:nvSpPr>
          <p:cNvPr id="3" name="内容占位符 2"/>
          <p:cNvSpPr>
            <a:spLocks noGrp="1"/>
          </p:cNvSpPr>
          <p:nvPr>
            <p:ph idx="1"/>
          </p:nvPr>
        </p:nvSpPr>
        <p:spPr>
          <a:xfrm>
            <a:off x="831412" y="1973199"/>
            <a:ext cx="7695999" cy="4642090"/>
          </a:xfrm>
        </p:spPr>
        <p:txBody>
          <a:bodyPr>
            <a:normAutofit fontScale="77500" lnSpcReduction="20000"/>
          </a:bodyPr>
          <a:lstStyle/>
          <a:p>
            <a:r>
              <a:rPr lang="zh-CN" altLang="en-US" dirty="0" smtClean="0"/>
              <a:t>解决</a:t>
            </a:r>
            <a:r>
              <a:rPr lang="en-US" altLang="zh-CN" dirty="0" smtClean="0"/>
              <a:t>clone server</a:t>
            </a:r>
            <a:r>
              <a:rPr lang="zh-CN" altLang="en-US" dirty="0" smtClean="0"/>
              <a:t>的可靠性</a:t>
            </a:r>
            <a:r>
              <a:rPr lang="en-US" altLang="zh-CN" dirty="0" smtClean="0"/>
              <a:t>,</a:t>
            </a:r>
            <a:r>
              <a:rPr lang="zh-CN" altLang="en-US" dirty="0" smtClean="0"/>
              <a:t>主要解决如下几种故障场景</a:t>
            </a:r>
            <a:endParaRPr lang="en-US" altLang="zh-CN" dirty="0" smtClean="0"/>
          </a:p>
          <a:p>
            <a:pPr lvl="1"/>
            <a:r>
              <a:rPr lang="en-US" altLang="zh-CN" dirty="0"/>
              <a:t>Clone server process crashes and is automatically or manually restarted. The process loses its state and has to get it back from somewhere.</a:t>
            </a:r>
          </a:p>
          <a:p>
            <a:pPr lvl="1"/>
            <a:r>
              <a:rPr lang="en-US" altLang="zh-CN" dirty="0"/>
              <a:t>Clone server machine dies and is off-line for a significant time. Clients have to switch to an alternate server somewhere.</a:t>
            </a:r>
          </a:p>
          <a:p>
            <a:pPr lvl="1"/>
            <a:r>
              <a:rPr lang="en-US" altLang="zh-CN" dirty="0"/>
              <a:t>Clone server process or machine gets disconnected from the network, e.g. a switch dies. It may come back at some point, but in the meantime clients need an alternate server</a:t>
            </a:r>
            <a:r>
              <a:rPr lang="en-US" altLang="zh-CN" dirty="0" smtClean="0"/>
              <a:t>.</a:t>
            </a:r>
          </a:p>
          <a:p>
            <a:r>
              <a:rPr lang="en-US" altLang="zh-CN" dirty="0"/>
              <a:t>Clustered </a:t>
            </a:r>
            <a:r>
              <a:rPr lang="en-US" altLang="zh-CN" dirty="0" err="1"/>
              <a:t>Hashmap</a:t>
            </a:r>
            <a:r>
              <a:rPr lang="en-US" altLang="zh-CN" dirty="0"/>
              <a:t> </a:t>
            </a:r>
            <a:r>
              <a:rPr lang="en-US" altLang="zh-CN" dirty="0" smtClean="0"/>
              <a:t>Protocol</a:t>
            </a:r>
          </a:p>
          <a:p>
            <a:pPr lvl="1"/>
            <a:r>
              <a:rPr lang="en-US" altLang="zh-CN" dirty="0" err="1" smtClean="0"/>
              <a:t>RFC:</a:t>
            </a:r>
            <a:r>
              <a:rPr lang="en-US" altLang="zh-CN" dirty="0" err="1" smtClean="0">
                <a:hlinkClick r:id="rId2"/>
              </a:rPr>
              <a:t>http</a:t>
            </a:r>
            <a:r>
              <a:rPr lang="en-US" altLang="zh-CN" dirty="0">
                <a:hlinkClick r:id="rId2"/>
              </a:rPr>
              <a:t>://rfc.zeromq.org/spec:12</a:t>
            </a:r>
            <a:endParaRPr lang="zh-CN" altLang="en-US" dirty="0"/>
          </a:p>
        </p:txBody>
      </p:sp>
    </p:spTree>
    <p:extLst>
      <p:ext uri="{BB962C8B-B14F-4D97-AF65-F5344CB8AC3E}">
        <p14:creationId xmlns:p14="http://schemas.microsoft.com/office/powerpoint/2010/main" val="3217654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Server Reliability</a:t>
            </a:r>
            <a:endParaRPr lang="zh-CN" altLang="en-US" b="1" dirty="0"/>
          </a:p>
        </p:txBody>
      </p:sp>
      <p:sp>
        <p:nvSpPr>
          <p:cNvPr id="3" name="内容占位符 2"/>
          <p:cNvSpPr>
            <a:spLocks noGrp="1"/>
          </p:cNvSpPr>
          <p:nvPr>
            <p:ph idx="1"/>
          </p:nvPr>
        </p:nvSpPr>
        <p:spPr>
          <a:xfrm>
            <a:off x="1002728" y="4374912"/>
            <a:ext cx="7432054" cy="2387132"/>
          </a:xfrm>
        </p:spPr>
        <p:txBody>
          <a:bodyPr>
            <a:normAutofit fontScale="47500" lnSpcReduction="20000"/>
          </a:bodyPr>
          <a:lstStyle/>
          <a:p>
            <a:r>
              <a:rPr lang="zh-CN" altLang="en-US" dirty="0" smtClean="0"/>
              <a:t>使用</a:t>
            </a:r>
            <a:r>
              <a:rPr lang="en-US" altLang="zh-CN" dirty="0" smtClean="0"/>
              <a:t>PUB-SUB</a:t>
            </a:r>
            <a:r>
              <a:rPr lang="zh-CN" altLang="en-US" dirty="0" smtClean="0"/>
              <a:t>代替</a:t>
            </a:r>
            <a:r>
              <a:rPr lang="en-US" altLang="zh-CN" dirty="0" smtClean="0"/>
              <a:t>PUSH-PULL socket</a:t>
            </a:r>
          </a:p>
          <a:p>
            <a:r>
              <a:rPr lang="zh-CN" altLang="en-US" dirty="0" smtClean="0"/>
              <a:t>在</a:t>
            </a:r>
            <a:r>
              <a:rPr lang="en-US" altLang="zh-CN" dirty="0" smtClean="0"/>
              <a:t>server</a:t>
            </a:r>
            <a:r>
              <a:rPr lang="zh-CN" altLang="en-US" dirty="0" smtClean="0"/>
              <a:t>和</a:t>
            </a:r>
            <a:r>
              <a:rPr lang="en-US" altLang="zh-CN" dirty="0" smtClean="0"/>
              <a:t>client</a:t>
            </a:r>
            <a:r>
              <a:rPr lang="zh-CN" altLang="en-US" dirty="0" smtClean="0"/>
              <a:t>之间增加心跳，以便</a:t>
            </a:r>
            <a:r>
              <a:rPr lang="en-US" altLang="zh-CN" dirty="0" smtClean="0"/>
              <a:t>client</a:t>
            </a:r>
            <a:r>
              <a:rPr lang="zh-CN" altLang="en-US" dirty="0" smtClean="0"/>
              <a:t>可以检测到</a:t>
            </a:r>
            <a:r>
              <a:rPr lang="en-US" altLang="zh-CN" dirty="0" smtClean="0"/>
              <a:t>server</a:t>
            </a:r>
            <a:r>
              <a:rPr lang="zh-CN" altLang="en-US" dirty="0" smtClean="0"/>
              <a:t>故障</a:t>
            </a:r>
            <a:endParaRPr lang="en-US" altLang="zh-CN" dirty="0" smtClean="0"/>
          </a:p>
          <a:p>
            <a:r>
              <a:rPr lang="en-US" altLang="zh-CN" dirty="0" smtClean="0"/>
              <a:t>Primary server</a:t>
            </a:r>
            <a:r>
              <a:rPr lang="zh-CN" altLang="en-US" dirty="0" smtClean="0"/>
              <a:t>与</a:t>
            </a:r>
            <a:r>
              <a:rPr lang="en-US" altLang="zh-CN" dirty="0" smtClean="0"/>
              <a:t>backup server</a:t>
            </a:r>
            <a:r>
              <a:rPr lang="zh-CN" altLang="en-US" dirty="0" smtClean="0"/>
              <a:t>之间使用</a:t>
            </a:r>
            <a:r>
              <a:rPr lang="en-US" altLang="zh-CN" dirty="0"/>
              <a:t>Binary </a:t>
            </a:r>
            <a:r>
              <a:rPr lang="en-US" altLang="zh-CN" dirty="0" smtClean="0"/>
              <a:t>Star</a:t>
            </a:r>
            <a:r>
              <a:rPr lang="zh-CN" altLang="en-US" dirty="0" smtClean="0"/>
              <a:t>模式连接</a:t>
            </a:r>
            <a:endParaRPr lang="en-US" altLang="zh-CN" dirty="0" smtClean="0"/>
          </a:p>
          <a:p>
            <a:r>
              <a:rPr lang="zh-CN" altLang="en-US" dirty="0" smtClean="0"/>
              <a:t>所有的</a:t>
            </a:r>
            <a:r>
              <a:rPr lang="en-US" altLang="zh-CN" dirty="0" smtClean="0"/>
              <a:t>update</a:t>
            </a:r>
            <a:r>
              <a:rPr lang="zh-CN" altLang="en-US" dirty="0" smtClean="0"/>
              <a:t>消息通过</a:t>
            </a:r>
            <a:r>
              <a:rPr lang="en-US" altLang="zh-CN" dirty="0" smtClean="0"/>
              <a:t>UUID</a:t>
            </a:r>
            <a:r>
              <a:rPr lang="zh-CN" altLang="en-US" dirty="0" smtClean="0"/>
              <a:t>来唯一标识</a:t>
            </a:r>
            <a:endParaRPr lang="en-US" altLang="zh-CN" dirty="0" smtClean="0"/>
          </a:p>
          <a:p>
            <a:r>
              <a:rPr lang="en-US" altLang="zh-CN" dirty="0" smtClean="0"/>
              <a:t>Backup server</a:t>
            </a:r>
            <a:r>
              <a:rPr lang="zh-CN" altLang="en-US" dirty="0" smtClean="0"/>
              <a:t>保存一个</a:t>
            </a:r>
            <a:r>
              <a:rPr lang="en-US" altLang="zh-CN" dirty="0" smtClean="0"/>
              <a:t>pending list</a:t>
            </a:r>
            <a:r>
              <a:rPr lang="zh-CN" altLang="en-US" dirty="0" smtClean="0"/>
              <a:t>，包括从</a:t>
            </a:r>
            <a:r>
              <a:rPr lang="en-US" altLang="zh-CN" dirty="0" smtClean="0"/>
              <a:t>client</a:t>
            </a:r>
            <a:r>
              <a:rPr lang="zh-CN" altLang="en-US" dirty="0" smtClean="0"/>
              <a:t>收到还未从</a:t>
            </a:r>
            <a:r>
              <a:rPr lang="en-US" altLang="zh-CN" dirty="0" smtClean="0"/>
              <a:t>primary</a:t>
            </a:r>
            <a:r>
              <a:rPr lang="zh-CN" altLang="en-US" dirty="0" smtClean="0"/>
              <a:t>收到的消息，以及从</a:t>
            </a:r>
            <a:r>
              <a:rPr lang="en-US" altLang="zh-CN" dirty="0" smtClean="0"/>
              <a:t>primary</a:t>
            </a:r>
            <a:r>
              <a:rPr lang="zh-CN" altLang="en-US" dirty="0" smtClean="0"/>
              <a:t>收到还未从</a:t>
            </a:r>
            <a:r>
              <a:rPr lang="en-US" altLang="zh-CN" dirty="0" smtClean="0"/>
              <a:t>client</a:t>
            </a:r>
            <a:r>
              <a:rPr lang="zh-CN" altLang="en-US" dirty="0" smtClean="0"/>
              <a:t>收到的消息</a:t>
            </a:r>
            <a:endParaRPr lang="en-US" altLang="zh-CN" dirty="0" smtClean="0"/>
          </a:p>
          <a:p>
            <a:r>
              <a:rPr lang="en-US" altLang="zh-CN" dirty="0" smtClean="0"/>
              <a:t>Client</a:t>
            </a:r>
            <a:r>
              <a:rPr lang="zh-CN" altLang="en-US" dirty="0" smtClean="0"/>
              <a:t>处理流程</a:t>
            </a:r>
            <a:endParaRPr lang="en-US" altLang="zh-CN" dirty="0" smtClean="0"/>
          </a:p>
          <a:p>
            <a:pPr lvl="1"/>
            <a:r>
              <a:rPr lang="en-US" altLang="zh-CN" dirty="0" smtClean="0"/>
              <a:t>Client</a:t>
            </a:r>
            <a:r>
              <a:rPr lang="zh-CN" altLang="en-US" dirty="0" smtClean="0"/>
              <a:t>启动时向第一个</a:t>
            </a:r>
            <a:r>
              <a:rPr lang="en-US" altLang="zh-CN" dirty="0" smtClean="0"/>
              <a:t>server</a:t>
            </a:r>
            <a:r>
              <a:rPr lang="zh-CN" altLang="en-US" dirty="0" smtClean="0"/>
              <a:t>请求</a:t>
            </a:r>
            <a:r>
              <a:rPr lang="en-US" altLang="zh-CN" dirty="0" smtClean="0"/>
              <a:t>snapshot,</a:t>
            </a:r>
            <a:r>
              <a:rPr lang="zh-CN" altLang="en-US" dirty="0" smtClean="0"/>
              <a:t>如果接收到就保存</a:t>
            </a:r>
            <a:r>
              <a:rPr lang="en-US" altLang="zh-CN" dirty="0" smtClean="0"/>
              <a:t>,</a:t>
            </a:r>
            <a:r>
              <a:rPr lang="zh-CN" altLang="en-US" dirty="0" smtClean="0"/>
              <a:t>如果在超时时间后没有应答</a:t>
            </a:r>
            <a:r>
              <a:rPr lang="en-US" altLang="zh-CN" dirty="0" smtClean="0"/>
              <a:t>,</a:t>
            </a:r>
            <a:r>
              <a:rPr lang="zh-CN" altLang="en-US" dirty="0" smtClean="0"/>
              <a:t>则</a:t>
            </a:r>
            <a:r>
              <a:rPr lang="en-US" altLang="zh-CN" dirty="0" smtClean="0"/>
              <a:t>fail-over</a:t>
            </a:r>
            <a:r>
              <a:rPr lang="zh-CN" altLang="en-US" dirty="0" smtClean="0"/>
              <a:t>到下一个</a:t>
            </a:r>
            <a:r>
              <a:rPr lang="en-US" altLang="zh-CN" dirty="0" smtClean="0"/>
              <a:t>server</a:t>
            </a:r>
          </a:p>
          <a:p>
            <a:pPr lvl="1"/>
            <a:r>
              <a:rPr lang="en-US" altLang="zh-CN" dirty="0" smtClean="0"/>
              <a:t>Client</a:t>
            </a:r>
            <a:r>
              <a:rPr lang="zh-CN" altLang="en-US" dirty="0" smtClean="0"/>
              <a:t>接收了</a:t>
            </a:r>
            <a:r>
              <a:rPr lang="en-US" altLang="zh-CN" dirty="0" smtClean="0"/>
              <a:t>snapshot</a:t>
            </a:r>
            <a:r>
              <a:rPr lang="zh-CN" altLang="en-US" dirty="0" smtClean="0"/>
              <a:t>之后</a:t>
            </a:r>
            <a:r>
              <a:rPr lang="en-US" altLang="zh-CN" dirty="0" smtClean="0"/>
              <a:t>,</a:t>
            </a:r>
            <a:r>
              <a:rPr lang="zh-CN" altLang="en-US" dirty="0" smtClean="0"/>
              <a:t>开始等待和处理</a:t>
            </a:r>
            <a:r>
              <a:rPr lang="en-US" altLang="zh-CN" dirty="0" smtClean="0"/>
              <a:t>update,</a:t>
            </a:r>
            <a:r>
              <a:rPr lang="zh-CN" altLang="en-US" dirty="0" smtClean="0"/>
              <a:t>如果在超时时间之后没有任何</a:t>
            </a:r>
            <a:r>
              <a:rPr lang="en-US" altLang="zh-CN" dirty="0" smtClean="0"/>
              <a:t>update,</a:t>
            </a:r>
            <a:r>
              <a:rPr lang="zh-CN" altLang="en-US" dirty="0" smtClean="0"/>
              <a:t>则</a:t>
            </a:r>
            <a:r>
              <a:rPr lang="en-US" altLang="zh-CN" dirty="0" smtClean="0"/>
              <a:t>failover</a:t>
            </a:r>
            <a:r>
              <a:rPr lang="zh-CN" altLang="en-US" dirty="0" smtClean="0"/>
              <a:t>到下一个</a:t>
            </a:r>
            <a:r>
              <a:rPr lang="en-US" altLang="zh-CN" dirty="0" smtClean="0"/>
              <a:t>server</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05" y="1645355"/>
            <a:ext cx="6286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525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Server Reliability</a:t>
            </a:r>
            <a:endParaRPr lang="zh-CN" altLang="en-US" b="1" dirty="0"/>
          </a:p>
        </p:txBody>
      </p:sp>
      <p:sp>
        <p:nvSpPr>
          <p:cNvPr id="3" name="内容占位符 2"/>
          <p:cNvSpPr>
            <a:spLocks noGrp="1"/>
          </p:cNvSpPr>
          <p:nvPr>
            <p:ph idx="1"/>
          </p:nvPr>
        </p:nvSpPr>
        <p:spPr>
          <a:xfrm>
            <a:off x="831412" y="1973200"/>
            <a:ext cx="7695999" cy="4461467"/>
          </a:xfrm>
        </p:spPr>
        <p:txBody>
          <a:bodyPr>
            <a:normAutofit fontScale="77500" lnSpcReduction="20000"/>
          </a:bodyPr>
          <a:lstStyle/>
          <a:p>
            <a:r>
              <a:rPr lang="en-US" altLang="zh-CN" dirty="0">
                <a:latin typeface="Times New Roman" pitchFamily="18" charset="0"/>
                <a:cs typeface="Times New Roman" pitchFamily="18" charset="0"/>
              </a:rPr>
              <a:t>Fail-over happens as follows:</a:t>
            </a:r>
          </a:p>
          <a:p>
            <a:pPr lvl="1"/>
            <a:r>
              <a:rPr lang="en-US" altLang="zh-CN" dirty="0">
                <a:latin typeface="Times New Roman" pitchFamily="18" charset="0"/>
                <a:cs typeface="Times New Roman" pitchFamily="18" charset="0"/>
              </a:rPr>
              <a:t>The client detects that primary server is no longer sending heartbeats, so has died. The client connects to the backup server and requests a new state snapshot.</a:t>
            </a:r>
          </a:p>
          <a:p>
            <a:pPr lvl="1"/>
            <a:r>
              <a:rPr lang="en-US" altLang="zh-CN" dirty="0">
                <a:latin typeface="Times New Roman" pitchFamily="18" charset="0"/>
                <a:cs typeface="Times New Roman" pitchFamily="18" charset="0"/>
              </a:rPr>
              <a:t>The backup server starts to receive snapshot requests from clients, and detects that primary server has gone, so takes over as primary.</a:t>
            </a:r>
          </a:p>
          <a:p>
            <a:pPr lvl="1"/>
            <a:r>
              <a:rPr lang="en-US" altLang="zh-CN" dirty="0">
                <a:latin typeface="Times New Roman" pitchFamily="18" charset="0"/>
                <a:cs typeface="Times New Roman" pitchFamily="18" charset="0"/>
              </a:rPr>
              <a:t>The backup server applies its pending list to its own hash table, and then starts to process state snapshot requests</a:t>
            </a:r>
            <a:r>
              <a:rPr lang="en-US" altLang="zh-CN" dirty="0" smtClean="0">
                <a:latin typeface="Times New Roman" pitchFamily="18" charset="0"/>
                <a:cs typeface="Times New Roman" pitchFamily="18" charset="0"/>
              </a:rPr>
              <a:t>.</a:t>
            </a:r>
          </a:p>
          <a:p>
            <a:r>
              <a:rPr lang="en-US" altLang="zh-CN" dirty="0">
                <a:latin typeface="Times New Roman" pitchFamily="18" charset="0"/>
                <a:cs typeface="Times New Roman" pitchFamily="18" charset="0"/>
              </a:rPr>
              <a:t>When the primary server comes back on-line, it will:</a:t>
            </a:r>
          </a:p>
          <a:p>
            <a:pPr lvl="1"/>
            <a:r>
              <a:rPr lang="en-US" altLang="zh-CN" dirty="0">
                <a:latin typeface="Times New Roman" pitchFamily="18" charset="0"/>
                <a:cs typeface="Times New Roman" pitchFamily="18" charset="0"/>
              </a:rPr>
              <a:t>Start up as slave server, and connect to the backup server as a Clone client.</a:t>
            </a:r>
          </a:p>
          <a:p>
            <a:pPr lvl="1"/>
            <a:r>
              <a:rPr lang="en-US" altLang="zh-CN" dirty="0">
                <a:latin typeface="Times New Roman" pitchFamily="18" charset="0"/>
                <a:cs typeface="Times New Roman" pitchFamily="18" charset="0"/>
              </a:rPr>
              <a:t>Start to receive updates from clients, via its SUB socket</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3998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Publish-Subscribe</a:t>
            </a:r>
            <a:r>
              <a:rPr lang="zh-CN" altLang="en-US" b="1" dirty="0" smtClean="0"/>
              <a:t>模式</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143" y="2052222"/>
            <a:ext cx="4258332" cy="362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内容占位符 7"/>
          <p:cNvGraphicFramePr>
            <a:graphicFrameLocks noGrp="1"/>
          </p:cNvGraphicFramePr>
          <p:nvPr>
            <p:ph idx="1"/>
            <p:extLst>
              <p:ext uri="{D42A27DB-BD31-4B8C-83A1-F6EECF244321}">
                <p14:modId xmlns:p14="http://schemas.microsoft.com/office/powerpoint/2010/main" val="510838962"/>
              </p:ext>
            </p:extLst>
          </p:nvPr>
        </p:nvGraphicFramePr>
        <p:xfrm>
          <a:off x="242999" y="1888083"/>
          <a:ext cx="4531144" cy="4016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7048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940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1</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Now, imagine we start the client </a:t>
            </a:r>
            <a:r>
              <a:rPr lang="en-US" altLang="zh-CN" i="1" dirty="0"/>
              <a:t>before</a:t>
            </a:r>
            <a:r>
              <a:rPr lang="en-US" altLang="zh-CN" dirty="0"/>
              <a:t> we start the server. In traditional networking we get a big red Fail flag. But ØMQ </a:t>
            </a:r>
            <a:r>
              <a:rPr lang="en-US" altLang="zh-CN" b="1" dirty="0"/>
              <a:t>lets us start and stop pieces arbitrarily. As soon as the client node does </a:t>
            </a:r>
            <a:r>
              <a:rPr lang="en-US" altLang="zh-CN" b="1" dirty="0" err="1">
                <a:hlinkClick r:id="rId2"/>
              </a:rPr>
              <a:t>zmq_connect</a:t>
            </a:r>
            <a:r>
              <a:rPr lang="en-US" altLang="zh-CN" b="1" dirty="0">
                <a:hlinkClick r:id="rId2"/>
              </a:rPr>
              <a:t>(3)</a:t>
            </a:r>
            <a:r>
              <a:rPr lang="en-US" altLang="zh-CN" b="1" dirty="0"/>
              <a:t> the connection exists and that node can start to write messages to the socket. </a:t>
            </a:r>
            <a:r>
              <a:rPr lang="en-US" altLang="zh-CN" dirty="0"/>
              <a:t>At some stage (hopefully before messages queue up so much that they start to get discarded, or the client blocks), the server comes alive, does a </a:t>
            </a:r>
            <a:r>
              <a:rPr lang="en-US" altLang="zh-CN" dirty="0" err="1">
                <a:hlinkClick r:id="rId3"/>
              </a:rPr>
              <a:t>zmq_bind</a:t>
            </a:r>
            <a:r>
              <a:rPr lang="en-US" altLang="zh-CN" dirty="0">
                <a:hlinkClick r:id="rId3"/>
              </a:rPr>
              <a:t>(3)</a:t>
            </a:r>
            <a:r>
              <a:rPr lang="en-US" altLang="zh-CN" dirty="0"/>
              <a:t> and ØMQ starts to deliver messages.</a:t>
            </a:r>
            <a:endParaRPr lang="zh-CN" altLang="en-US" dirty="0"/>
          </a:p>
        </p:txBody>
      </p:sp>
    </p:spTree>
    <p:extLst>
      <p:ext uri="{BB962C8B-B14F-4D97-AF65-F5344CB8AC3E}">
        <p14:creationId xmlns:p14="http://schemas.microsoft.com/office/powerpoint/2010/main" val="432805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server node can bind to many endpoints and it can do this using a single socket. This means it will accept connections across different transports:</a:t>
            </a:r>
          </a:p>
          <a:p>
            <a:pPr lvl="1"/>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tcp</a:t>
            </a:r>
            <a:r>
              <a:rPr lang="en-US" altLang="zh-CN" dirty="0">
                <a:solidFill>
                  <a:srgbClr val="0000FF"/>
                </a:solidFill>
              </a:rPr>
              <a:t>://*:5555");</a:t>
            </a:r>
            <a:br>
              <a:rPr lang="en-US" altLang="zh-CN" dirty="0">
                <a:solidFill>
                  <a:srgbClr val="0000FF"/>
                </a:solidFill>
              </a:rPr>
            </a:br>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tcp</a:t>
            </a:r>
            <a:r>
              <a:rPr lang="en-US" altLang="zh-CN" dirty="0">
                <a:solidFill>
                  <a:srgbClr val="0000FF"/>
                </a:solidFill>
              </a:rPr>
              <a:t>://*:9999");</a:t>
            </a:r>
            <a:br>
              <a:rPr lang="en-US" altLang="zh-CN" dirty="0">
                <a:solidFill>
                  <a:srgbClr val="0000FF"/>
                </a:solidFill>
              </a:rPr>
            </a:br>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ipc</a:t>
            </a:r>
            <a:r>
              <a:rPr lang="en-US" altLang="zh-CN" dirty="0">
                <a:solidFill>
                  <a:srgbClr val="0000FF"/>
                </a:solidFill>
              </a:rPr>
              <a:t>://</a:t>
            </a:r>
            <a:r>
              <a:rPr lang="en-US" altLang="zh-CN" dirty="0" err="1">
                <a:solidFill>
                  <a:srgbClr val="0000FF"/>
                </a:solidFill>
              </a:rPr>
              <a:t>myserver.ipc</a:t>
            </a:r>
            <a:r>
              <a:rPr lang="en-US" altLang="zh-CN" dirty="0">
                <a:solidFill>
                  <a:srgbClr val="0000FF"/>
                </a:solidFill>
              </a:rPr>
              <a:t>");</a:t>
            </a:r>
          </a:p>
          <a:p>
            <a:r>
              <a:rPr lang="en-US" altLang="zh-CN" dirty="0"/>
              <a:t>You cannot bind to the same endpoint twice, that will cause an exception.</a:t>
            </a:r>
          </a:p>
          <a:p>
            <a:endParaRPr lang="zh-CN" altLang="en-US" dirty="0"/>
          </a:p>
        </p:txBody>
      </p:sp>
    </p:spTree>
    <p:extLst>
      <p:ext uri="{BB962C8B-B14F-4D97-AF65-F5344CB8AC3E}">
        <p14:creationId xmlns:p14="http://schemas.microsoft.com/office/powerpoint/2010/main" val="1891660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3</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The </a:t>
            </a:r>
            <a:r>
              <a:rPr lang="en-US" altLang="zh-CN" dirty="0" err="1">
                <a:hlinkClick r:id="rId2"/>
              </a:rPr>
              <a:t>zmq_send</a:t>
            </a:r>
            <a:r>
              <a:rPr lang="en-US" altLang="zh-CN" dirty="0">
                <a:hlinkClick r:id="rId2"/>
              </a:rPr>
              <a:t>(3)</a:t>
            </a:r>
            <a:r>
              <a:rPr lang="en-US" altLang="zh-CN" dirty="0"/>
              <a:t> method does not actually send the message to the socket connection(s). It queues the message so that the I/O thread can send it asynchronously. It does not block except in some exception cases. So the message is not necessarily sent when </a:t>
            </a:r>
            <a:r>
              <a:rPr lang="en-US" altLang="zh-CN" dirty="0" err="1">
                <a:hlinkClick r:id="rId2"/>
              </a:rPr>
              <a:t>zmq_send</a:t>
            </a:r>
            <a:r>
              <a:rPr lang="en-US" altLang="zh-CN" dirty="0">
                <a:hlinkClick r:id="rId2"/>
              </a:rPr>
              <a:t>(3)</a:t>
            </a:r>
            <a:r>
              <a:rPr lang="en-US" altLang="zh-CN" dirty="0"/>
              <a:t> returns to your application. If you created a message using </a:t>
            </a:r>
            <a:r>
              <a:rPr lang="en-US" altLang="zh-CN" dirty="0" err="1">
                <a:hlinkClick r:id="rId3"/>
              </a:rPr>
              <a:t>zmq_msg_init_data</a:t>
            </a:r>
            <a:r>
              <a:rPr lang="en-US" altLang="zh-CN" dirty="0">
                <a:hlinkClick r:id="rId3"/>
              </a:rPr>
              <a:t>(3)</a:t>
            </a:r>
            <a:r>
              <a:rPr lang="en-US" altLang="zh-CN" dirty="0"/>
              <a:t> you cannot reuse the data or free it, otherwise the I/O thread will rapidly find itself writing overwritten or unallocated garbage. This is a common mistake for beginners. We'll see a little later how to properly work with messages</a:t>
            </a:r>
            <a:r>
              <a:rPr lang="en-US" altLang="zh-CN" dirty="0" smtClean="0"/>
              <a:t>.</a:t>
            </a:r>
          </a:p>
          <a:p>
            <a:r>
              <a:rPr lang="en-US" altLang="zh-CN" dirty="0"/>
              <a:t>The </a:t>
            </a:r>
            <a:r>
              <a:rPr lang="en-US" altLang="zh-CN" dirty="0" err="1">
                <a:hlinkClick r:id="rId4"/>
              </a:rPr>
              <a:t>zmq_recv</a:t>
            </a:r>
            <a:r>
              <a:rPr lang="en-US" altLang="zh-CN" dirty="0">
                <a:hlinkClick r:id="rId4"/>
              </a:rPr>
              <a:t>(3)</a:t>
            </a:r>
            <a:r>
              <a:rPr lang="en-US" altLang="zh-CN" dirty="0"/>
              <a:t> method uses a </a:t>
            </a:r>
            <a:r>
              <a:rPr lang="en-US" altLang="zh-CN" dirty="0">
                <a:solidFill>
                  <a:srgbClr val="0000FF"/>
                </a:solidFill>
              </a:rPr>
              <a:t>fair-queuing algorithm </a:t>
            </a:r>
            <a:r>
              <a:rPr lang="en-US" altLang="zh-CN" dirty="0"/>
              <a:t>so each sender gets an even chance</a:t>
            </a:r>
            <a:r>
              <a:rPr lang="en-US" altLang="zh-CN" dirty="0" smtClean="0"/>
              <a:t>.</a:t>
            </a:r>
          </a:p>
          <a:p>
            <a:endParaRPr lang="zh-CN" altLang="en-US" dirty="0"/>
          </a:p>
        </p:txBody>
      </p:sp>
    </p:spTree>
    <p:extLst>
      <p:ext uri="{BB962C8B-B14F-4D97-AF65-F5344CB8AC3E}">
        <p14:creationId xmlns:p14="http://schemas.microsoft.com/office/powerpoint/2010/main" val="3221216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附录</a:t>
            </a:r>
            <a:r>
              <a:rPr lang="en-US" altLang="zh-CN" dirty="0" smtClean="0"/>
              <a:t>4</a:t>
            </a:r>
            <a:r>
              <a:rPr lang="zh-CN" altLang="en-US" dirty="0" smtClean="0"/>
              <a:t>：</a:t>
            </a:r>
            <a:r>
              <a:rPr lang="en-US" altLang="zh-CN" dirty="0" smtClean="0"/>
              <a:t>Multithreading </a:t>
            </a:r>
            <a:r>
              <a:rPr lang="en-US" altLang="zh-CN" dirty="0"/>
              <a:t>with ØMQ</a:t>
            </a:r>
            <a:endParaRPr lang="zh-CN" altLang="en-US" dirty="0"/>
          </a:p>
        </p:txBody>
      </p:sp>
      <p:sp>
        <p:nvSpPr>
          <p:cNvPr id="3" name="内容占位符 2"/>
          <p:cNvSpPr>
            <a:spLocks noGrp="1"/>
          </p:cNvSpPr>
          <p:nvPr>
            <p:ph idx="1"/>
          </p:nvPr>
        </p:nvSpPr>
        <p:spPr>
          <a:xfrm>
            <a:off x="831412" y="1837226"/>
            <a:ext cx="8007788" cy="4743689"/>
          </a:xfrm>
        </p:spPr>
        <p:txBody>
          <a:bodyPr>
            <a:normAutofit fontScale="62500" lnSpcReduction="20000"/>
          </a:bodyPr>
          <a:lstStyle/>
          <a:p>
            <a:r>
              <a:rPr lang="en-US" altLang="zh-CN" dirty="0"/>
              <a:t>You should follow some rules to write happy multithreaded code with ØMQ:</a:t>
            </a:r>
          </a:p>
          <a:p>
            <a:pPr lvl="1"/>
            <a:r>
              <a:rPr lang="en-US" altLang="zh-CN" dirty="0"/>
              <a:t>You MUST NOT access the same data from multiple threads. Using classic MT techniques like </a:t>
            </a:r>
            <a:r>
              <a:rPr lang="en-US" altLang="zh-CN" dirty="0" err="1"/>
              <a:t>mutexes</a:t>
            </a:r>
            <a:r>
              <a:rPr lang="en-US" altLang="zh-CN" dirty="0"/>
              <a:t> are an anti-pattern in ØMQ applications. The only exception to this is a ØMQ context object, which is </a:t>
            </a:r>
            <a:r>
              <a:rPr lang="en-US" altLang="zh-CN" dirty="0" err="1"/>
              <a:t>threadsafe</a:t>
            </a:r>
            <a:r>
              <a:rPr lang="en-US" altLang="zh-CN" dirty="0"/>
              <a:t>.</a:t>
            </a:r>
          </a:p>
          <a:p>
            <a:pPr lvl="1"/>
            <a:r>
              <a:rPr lang="en-US" altLang="zh-CN" dirty="0"/>
              <a:t>You MUST create a ØMQ context for your process, and pass that to all threads that you want to connect via </a:t>
            </a:r>
            <a:r>
              <a:rPr lang="en-US" altLang="zh-CN" dirty="0" err="1"/>
              <a:t>inproc</a:t>
            </a:r>
            <a:r>
              <a:rPr lang="en-US" altLang="zh-CN" dirty="0"/>
              <a:t> sockets.</a:t>
            </a:r>
          </a:p>
          <a:p>
            <a:pPr lvl="1"/>
            <a:r>
              <a:rPr lang="en-US" altLang="zh-CN" dirty="0"/>
              <a:t>You MAY treat threads as separate tasks, with their own context, but these threads cannot communicate over </a:t>
            </a:r>
            <a:r>
              <a:rPr lang="en-US" altLang="zh-CN" dirty="0" err="1"/>
              <a:t>inproc</a:t>
            </a:r>
            <a:r>
              <a:rPr lang="en-US" altLang="zh-CN" dirty="0"/>
              <a:t>. However they will be easier to break into standalone processes afterwards.</a:t>
            </a:r>
          </a:p>
          <a:p>
            <a:pPr lvl="1"/>
            <a:r>
              <a:rPr lang="en-US" altLang="zh-CN" dirty="0"/>
              <a:t>You MUST NOT share ØMQ sockets between threads. ØMQ sockets are not </a:t>
            </a:r>
            <a:r>
              <a:rPr lang="en-US" altLang="zh-CN" dirty="0" err="1"/>
              <a:t>threadsafe</a:t>
            </a:r>
            <a:r>
              <a:rPr lang="en-US" altLang="zh-CN" dirty="0"/>
              <a:t>. Technically it's possible to do this, but it demands semaphores, locks, or </a:t>
            </a:r>
            <a:r>
              <a:rPr lang="en-US" altLang="zh-CN" dirty="0" err="1"/>
              <a:t>mutexes</a:t>
            </a:r>
            <a:r>
              <a:rPr lang="en-US" altLang="zh-CN" dirty="0"/>
              <a:t>. This will make your application slow and fragile. The only place where it's remotely sane to share sockets between threads are in language bindings that need to do magic like garbage collection on sockets</a:t>
            </a:r>
            <a:r>
              <a:rPr lang="en-US" altLang="zh-CN" dirty="0" smtClean="0"/>
              <a:t>.</a:t>
            </a:r>
            <a:endParaRPr lang="en-US" altLang="zh-CN" dirty="0"/>
          </a:p>
        </p:txBody>
      </p:sp>
    </p:spTree>
    <p:extLst>
      <p:ext uri="{BB962C8B-B14F-4D97-AF65-F5344CB8AC3E}">
        <p14:creationId xmlns:p14="http://schemas.microsoft.com/office/powerpoint/2010/main" val="3497887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5</a:t>
            </a:r>
            <a:r>
              <a:rPr lang="zh-CN" altLang="en-US" dirty="0" smtClean="0"/>
              <a:t>：优先级</a:t>
            </a:r>
            <a:r>
              <a:rPr lang="zh-CN" altLang="en-US" dirty="0"/>
              <a:t>方案</a:t>
            </a:r>
          </a:p>
        </p:txBody>
      </p:sp>
      <p:sp>
        <p:nvSpPr>
          <p:cNvPr id="3" name="内容占位符 2"/>
          <p:cNvSpPr>
            <a:spLocks noGrp="1"/>
          </p:cNvSpPr>
          <p:nvPr>
            <p:ph idx="1"/>
          </p:nvPr>
        </p:nvSpPr>
        <p:spPr/>
        <p:txBody>
          <a:bodyPr/>
          <a:lstStyle/>
          <a:p>
            <a:r>
              <a:rPr lang="en-US" altLang="zh-CN" dirty="0" smtClean="0"/>
              <a:t>Server</a:t>
            </a:r>
            <a:r>
              <a:rPr lang="zh-CN" altLang="en-US" dirty="0" smtClean="0"/>
              <a:t>同时</a:t>
            </a:r>
            <a:r>
              <a:rPr lang="en-US" altLang="zh-CN" dirty="0" smtClean="0"/>
              <a:t>bind</a:t>
            </a:r>
            <a:r>
              <a:rPr lang="zh-CN" altLang="en-US" dirty="0" smtClean="0"/>
              <a:t>到多个优先级的</a:t>
            </a:r>
            <a:r>
              <a:rPr lang="en-US" altLang="zh-CN" dirty="0" smtClean="0"/>
              <a:t>Socket</a:t>
            </a:r>
            <a:r>
              <a:rPr lang="zh-CN" altLang="en-US" dirty="0" smtClean="0"/>
              <a:t>，</a:t>
            </a:r>
            <a:r>
              <a:rPr lang="en-US" altLang="zh-CN" dirty="0" smtClean="0"/>
              <a:t>client</a:t>
            </a:r>
            <a:r>
              <a:rPr lang="zh-CN" altLang="en-US" dirty="0" smtClean="0"/>
              <a:t>根据优先级向不同的</a:t>
            </a:r>
            <a:r>
              <a:rPr lang="en-US" altLang="zh-CN" dirty="0" smtClean="0"/>
              <a:t>socket</a:t>
            </a:r>
            <a:r>
              <a:rPr lang="zh-CN" altLang="en-US" dirty="0" smtClean="0"/>
              <a:t>发送</a:t>
            </a:r>
            <a:r>
              <a:rPr lang="en-US" altLang="zh-CN" dirty="0" smtClean="0"/>
              <a:t>message</a:t>
            </a:r>
            <a:r>
              <a:rPr lang="zh-CN" altLang="en-US" dirty="0" smtClean="0"/>
              <a:t>，</a:t>
            </a:r>
            <a:r>
              <a:rPr lang="en-US" altLang="zh-CN" dirty="0" smtClean="0"/>
              <a:t>Server</a:t>
            </a:r>
            <a:r>
              <a:rPr lang="zh-CN" altLang="en-US" dirty="0" smtClean="0"/>
              <a:t>端的</a:t>
            </a:r>
            <a:r>
              <a:rPr lang="en-US" altLang="zh-CN" dirty="0"/>
              <a:t>fair-queuing </a:t>
            </a:r>
            <a:r>
              <a:rPr lang="en-US" altLang="zh-CN" dirty="0" smtClean="0"/>
              <a:t>algorithm</a:t>
            </a:r>
            <a:r>
              <a:rPr lang="zh-CN" altLang="en-US" dirty="0" smtClean="0"/>
              <a:t>可以保证各个优先级都有机会被接收</a:t>
            </a:r>
            <a:endParaRPr lang="zh-CN" altLang="en-US" dirty="0"/>
          </a:p>
        </p:txBody>
      </p:sp>
    </p:spTree>
    <p:extLst>
      <p:ext uri="{BB962C8B-B14F-4D97-AF65-F5344CB8AC3E}">
        <p14:creationId xmlns:p14="http://schemas.microsoft.com/office/powerpoint/2010/main" val="357131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Pub-Sub Synchronization</a:t>
            </a:r>
            <a:endParaRPr lang="zh-CN" altLang="en-US"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78732184"/>
              </p:ext>
            </p:extLst>
          </p:nvPr>
        </p:nvGraphicFramePr>
        <p:xfrm>
          <a:off x="831412" y="1973200"/>
          <a:ext cx="4406631"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5611" y="1684781"/>
            <a:ext cx="29718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43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Pipeline</a:t>
            </a:r>
            <a:r>
              <a:rPr lang="zh-CN" altLang="en-US" b="1" dirty="0"/>
              <a:t>模式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55632572"/>
              </p:ext>
            </p:extLst>
          </p:nvPr>
        </p:nvGraphicFramePr>
        <p:xfrm>
          <a:off x="831413" y="1973200"/>
          <a:ext cx="3819610"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3557" y="1837226"/>
            <a:ext cx="3662890" cy="435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101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Relay Race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91668799"/>
              </p:ext>
            </p:extLst>
          </p:nvPr>
        </p:nvGraphicFramePr>
        <p:xfrm>
          <a:off x="831412" y="1973200"/>
          <a:ext cx="4801744"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9738" y="1083732"/>
            <a:ext cx="2066333" cy="510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546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基础背景知识</a:t>
            </a:r>
            <a:endParaRPr lang="zh-CN" altLang="en-US" b="1" dirty="0"/>
          </a:p>
        </p:txBody>
      </p:sp>
      <p:sp>
        <p:nvSpPr>
          <p:cNvPr id="3" name="内容占位符 2"/>
          <p:cNvSpPr>
            <a:spLocks noGrp="1"/>
          </p:cNvSpPr>
          <p:nvPr>
            <p:ph idx="1"/>
          </p:nvPr>
        </p:nvSpPr>
        <p:spPr/>
        <p:txBody>
          <a:bodyPr/>
          <a:lstStyle/>
          <a:p>
            <a:r>
              <a:rPr lang="zh-CN" altLang="en-US" dirty="0" smtClean="0"/>
              <a:t>在介绍</a:t>
            </a:r>
            <a:r>
              <a:rPr lang="en-US" altLang="zh-CN" dirty="0" smtClean="0"/>
              <a:t>high-level pattern</a:t>
            </a:r>
            <a:r>
              <a:rPr lang="zh-CN" altLang="en-US" dirty="0" smtClean="0"/>
              <a:t>之前先介绍一下</a:t>
            </a:r>
            <a:r>
              <a:rPr lang="en-US" altLang="zh-CN" dirty="0" err="1" smtClean="0"/>
              <a:t>zeroMQ</a:t>
            </a:r>
            <a:r>
              <a:rPr lang="zh-CN" altLang="en-US" dirty="0" smtClean="0"/>
              <a:t>消息模式中的基础知识</a:t>
            </a:r>
            <a:endParaRPr lang="en-US" altLang="zh-CN" dirty="0" smtClean="0"/>
          </a:p>
          <a:p>
            <a:pPr lvl="1"/>
            <a:r>
              <a:rPr lang="en-US" altLang="zh-CN" dirty="0" smtClean="0"/>
              <a:t>Transient</a:t>
            </a:r>
            <a:r>
              <a:rPr lang="zh-CN" altLang="en-US" dirty="0" smtClean="0"/>
              <a:t>、</a:t>
            </a:r>
            <a:r>
              <a:rPr lang="en-US" altLang="zh-CN" dirty="0" smtClean="0"/>
              <a:t>Durable Sockets</a:t>
            </a:r>
          </a:p>
          <a:p>
            <a:pPr lvl="1"/>
            <a:r>
              <a:rPr lang="en-US" altLang="zh-CN" dirty="0"/>
              <a:t>Message Envelopes</a:t>
            </a:r>
            <a:endParaRPr lang="zh-CN" altLang="en-US" dirty="0"/>
          </a:p>
        </p:txBody>
      </p:sp>
    </p:spTree>
    <p:extLst>
      <p:ext uri="{BB962C8B-B14F-4D97-AF65-F5344CB8AC3E}">
        <p14:creationId xmlns:p14="http://schemas.microsoft.com/office/powerpoint/2010/main" val="1549504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2037</TotalTime>
  <Words>3134</Words>
  <Application>Microsoft Office PowerPoint</Application>
  <PresentationFormat>全屏显示(4:3)</PresentationFormat>
  <Paragraphs>306</Paragraphs>
  <Slides>55</Slides>
  <Notes>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zeroMQ消息模式分析</vt:lpstr>
      <vt:lpstr>zeroMQ是什么…</vt:lpstr>
      <vt:lpstr>Core Messaging Patterns</vt:lpstr>
      <vt:lpstr>Request-Reply模式</vt:lpstr>
      <vt:lpstr>Publish-Subscribe模式</vt:lpstr>
      <vt:lpstr>Pub-Sub Synchronization</vt:lpstr>
      <vt:lpstr>Pipeline模式</vt:lpstr>
      <vt:lpstr>The Relay Race</vt:lpstr>
      <vt:lpstr>基础背景知识</vt:lpstr>
      <vt:lpstr>Transient vs. Durable Sockets</vt:lpstr>
      <vt:lpstr>Transient vs. Durable Sockets</vt:lpstr>
      <vt:lpstr>Pub-sub Message Envelopes</vt:lpstr>
      <vt:lpstr>Request-Reply Envelopes</vt:lpstr>
      <vt:lpstr>Broker</vt:lpstr>
      <vt:lpstr>Broker with LRU（1）</vt:lpstr>
      <vt:lpstr>Broker with LRU（2）</vt:lpstr>
      <vt:lpstr>Multithreaded Server</vt:lpstr>
      <vt:lpstr>Custom Request-Reply Routing patterns</vt:lpstr>
      <vt:lpstr>Router-to-Dealer Routing（1-to-N）</vt:lpstr>
      <vt:lpstr>Router-to-Dealer Routing（N-to-1）</vt:lpstr>
      <vt:lpstr>Router-to-REQ</vt:lpstr>
      <vt:lpstr>Router-to-REP</vt:lpstr>
      <vt:lpstr>Scaling to Multiple Clusters</vt:lpstr>
      <vt:lpstr>Scaling to Multiple Clusters</vt:lpstr>
      <vt:lpstr>Scaling to Multiple Clusters——peering </vt:lpstr>
      <vt:lpstr>Reliable Request-Reply</vt:lpstr>
      <vt:lpstr>The Lazy Pirate pattern</vt:lpstr>
      <vt:lpstr>The Lazy Pirate pattern</vt:lpstr>
      <vt:lpstr>The Simple Pirate pattern</vt:lpstr>
      <vt:lpstr>The Paranoid Pirate pattern</vt:lpstr>
      <vt:lpstr>The Majordomo pattern</vt:lpstr>
      <vt:lpstr>The Titanic pattern</vt:lpstr>
      <vt:lpstr>The Binary Star pattern</vt:lpstr>
      <vt:lpstr>The Freelance pattern</vt:lpstr>
      <vt:lpstr>Advanced Publish-Subscribe</vt:lpstr>
      <vt:lpstr>Suicidal Snail Pattern</vt:lpstr>
      <vt:lpstr>Suicidal Snail Pattern</vt:lpstr>
      <vt:lpstr>Black Box Pattern</vt:lpstr>
      <vt:lpstr>The Simple Black Box Pattern</vt:lpstr>
      <vt:lpstr>Mad Black Box Pattern</vt:lpstr>
      <vt:lpstr>Clone Pattern</vt:lpstr>
      <vt:lpstr>Simplest Clone Model</vt:lpstr>
      <vt:lpstr>Getting a Snapshot</vt:lpstr>
      <vt:lpstr>Republishing Updates</vt:lpstr>
      <vt:lpstr>Clone Subtrees</vt:lpstr>
      <vt:lpstr>Ephemeral Values</vt:lpstr>
      <vt:lpstr>Clone Server Reliability</vt:lpstr>
      <vt:lpstr>Clone Server Reliability</vt:lpstr>
      <vt:lpstr>Clone Server Reliability</vt:lpstr>
      <vt:lpstr>PowerPoint 演示文稿</vt:lpstr>
      <vt:lpstr>附录1</vt:lpstr>
      <vt:lpstr>附录2</vt:lpstr>
      <vt:lpstr>附录3</vt:lpstr>
      <vt:lpstr>附录4：Multithreading with ØMQ</vt:lpstr>
      <vt:lpstr>附录5：优先级方案</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 Wang</dc:creator>
  <cp:lastModifiedBy>jackie</cp:lastModifiedBy>
  <cp:revision>556</cp:revision>
  <dcterms:created xsi:type="dcterms:W3CDTF">2012-06-27T09:47:45Z</dcterms:created>
  <dcterms:modified xsi:type="dcterms:W3CDTF">2012-07-12T05:10:44Z</dcterms:modified>
</cp:coreProperties>
</file>