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2" r:id="rId3"/>
    <p:sldId id="301" r:id="rId4"/>
    <p:sldId id="303" r:id="rId5"/>
    <p:sldId id="30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F65188EC-EEC7-4184-B7CA-0DA4089C1AE7}">
          <p14:sldIdLst>
            <p14:sldId id="289"/>
          </p14:sldIdLst>
        </p14:section>
        <p14:section name="외부 접근 설정" id="{A16F4F70-6837-46DC-8960-DF604E34E844}">
          <p14:sldIdLst>
            <p14:sldId id="302"/>
            <p14:sldId id="301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70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외부 접근 설정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5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5"/>
            <a:ext cx="7260718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r>
              <a:rPr lang="ko-KR" altLang="en-US" sz="2400" b="1" dirty="0" smtClean="0"/>
              <a:t>경로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외부 접근 허용 설정을 하기 위해서는 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etc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mysql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mariadb.conf.d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경로로 이동해야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서버 환경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설정이 되어 있는 </a:t>
            </a:r>
            <a:r>
              <a:rPr lang="en-US" altLang="ko-KR" sz="1100" dirty="0" err="1" smtClean="0"/>
              <a:t>Config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파일이 있기 때문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“ 50-server.cnf “ </a:t>
            </a:r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4517679" y="1515037"/>
            <a:ext cx="3071840" cy="4876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30923" y="1169378"/>
            <a:ext cx="905608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93403" y="2508038"/>
            <a:ext cx="1376474" cy="305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9511" y="6266980"/>
            <a:ext cx="1084267" cy="2481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9511" y="2758518"/>
            <a:ext cx="1057020" cy="450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9511" y="4862116"/>
            <a:ext cx="1057020" cy="450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63778" y="6266980"/>
            <a:ext cx="2353901" cy="2481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7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4"/>
            <a:ext cx="7260718" cy="54271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3044" y="5434061"/>
            <a:ext cx="3259166" cy="2481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en-US" altLang="ko-KR" sz="2400" b="1" dirty="0" smtClean="0"/>
              <a:t>. 50-server.cnf </a:t>
            </a:r>
            <a:r>
              <a:rPr lang="ko-KR" altLang="en-US" sz="2400" b="1" dirty="0" smtClean="0"/>
              <a:t>수정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50-server.cnf </a:t>
            </a:r>
            <a:r>
              <a:rPr lang="ko-KR" altLang="en-US" sz="1100" dirty="0" smtClean="0"/>
              <a:t>파일의 </a:t>
            </a:r>
            <a:r>
              <a:rPr lang="en-US" altLang="ko-KR" sz="1100" dirty="0" smtClean="0"/>
              <a:t>bind-address </a:t>
            </a:r>
            <a:r>
              <a:rPr lang="ko-KR" altLang="en-US" sz="1100" dirty="0" smtClean="0"/>
              <a:t>부분을 주석처리 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b</a:t>
            </a:r>
            <a:r>
              <a:rPr lang="en-US" altLang="ko-KR" sz="1100" dirty="0" smtClean="0"/>
              <a:t>ind-address </a:t>
            </a:r>
            <a:r>
              <a:rPr lang="ko-KR" altLang="en-US" sz="1100" dirty="0" smtClean="0"/>
              <a:t>앞에 </a:t>
            </a:r>
            <a:r>
              <a:rPr lang="en-US" altLang="ko-KR" sz="1100" dirty="0" smtClean="0"/>
              <a:t>‘#’ </a:t>
            </a:r>
            <a:r>
              <a:rPr lang="ko-KR" altLang="en-US" sz="1100" dirty="0" smtClean="0"/>
              <a:t>추가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</a:rPr>
              <a:t>★ </a:t>
            </a:r>
            <a:r>
              <a:rPr lang="ko-KR" altLang="en-US" sz="1100" dirty="0" smtClean="0"/>
              <a:t>수정 후에는 반드시 </a:t>
            </a:r>
            <a:r>
              <a:rPr lang="en-US" altLang="ko-KR" sz="1100" dirty="0" err="1" smtClean="0"/>
              <a:t>sudo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service </a:t>
            </a:r>
            <a:r>
              <a:rPr lang="en-US" altLang="ko-KR" sz="1100" dirty="0" err="1" smtClean="0"/>
              <a:t>mariadb</a:t>
            </a:r>
            <a:r>
              <a:rPr lang="en-US" altLang="ko-KR" sz="1100" dirty="0" smtClean="0"/>
              <a:t> restart </a:t>
            </a:r>
            <a:r>
              <a:rPr lang="ko-KR" altLang="en-US" sz="1100" dirty="0" smtClean="0"/>
              <a:t>명령어로 서비스를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재시작</a:t>
            </a:r>
            <a:r>
              <a:rPr lang="ko-KR" altLang="en-US" sz="1100" b="1" dirty="0" smtClean="0"/>
              <a:t> </a:t>
            </a:r>
            <a:r>
              <a:rPr lang="ko-KR" altLang="en-US" sz="1100" dirty="0" smtClean="0"/>
              <a:t>해야 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3422210" y="1768953"/>
            <a:ext cx="4167309" cy="378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30923" y="1169378"/>
            <a:ext cx="905608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6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3"/>
            <a:ext cx="7260718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권한 부여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en-US" altLang="ko-KR" sz="1100" dirty="0" err="1" smtClean="0"/>
              <a:t>mariaDB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실행 </a:t>
            </a:r>
            <a:r>
              <a:rPr lang="en-US" altLang="ko-KR" sz="1100" dirty="0" smtClean="0"/>
              <a:t>&gt; use </a:t>
            </a:r>
            <a:r>
              <a:rPr lang="en-US" altLang="ko-KR" sz="1100" dirty="0" err="1" smtClean="0"/>
              <a:t>mysql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데이터 베이스 사용</a:t>
            </a:r>
            <a:endParaRPr lang="en-US" altLang="ko-KR" sz="1100" dirty="0" smtClean="0"/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en-US" altLang="ko-KR" sz="1100" dirty="0" smtClean="0"/>
              <a:t>grant all privileges on *.* to root@’%’ identified by ‘</a:t>
            </a:r>
            <a:r>
              <a:rPr lang="ko-KR" altLang="en-US" sz="1100" dirty="0" smtClean="0"/>
              <a:t>비밀번호</a:t>
            </a:r>
            <a:r>
              <a:rPr lang="en-US" altLang="ko-KR" sz="1100" dirty="0" smtClean="0"/>
              <a:t>‘ </a:t>
            </a:r>
            <a:r>
              <a:rPr lang="ko-KR" altLang="en-US" sz="1100" dirty="0" smtClean="0"/>
              <a:t>명령어를 사용하여 권한 부여</a:t>
            </a:r>
            <a:endParaRPr lang="en-US" altLang="ko-KR" sz="1100" dirty="0" smtClean="0"/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en-US" altLang="ko-KR" sz="1100" dirty="0" smtClean="0"/>
              <a:t>flush privileges </a:t>
            </a:r>
            <a:r>
              <a:rPr lang="ko-KR" altLang="en-US" sz="1100" dirty="0" smtClean="0"/>
              <a:t>명령어로 권한 저장</a:t>
            </a:r>
            <a:endParaRPr lang="en-US" altLang="ko-KR" sz="1100" dirty="0" smtClean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7224665" y="1641995"/>
            <a:ext cx="364854" cy="3101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0923" y="1169378"/>
            <a:ext cx="905608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38283" y="4605863"/>
            <a:ext cx="427148" cy="2615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4385" y="1505715"/>
            <a:ext cx="1052146" cy="2615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09593" y="4619249"/>
            <a:ext cx="815072" cy="2481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47813" y="4619249"/>
            <a:ext cx="5576852" cy="2481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103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MariaDB 설정</vt:lpstr>
      <vt:lpstr>MariaDB 설정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Powergen</cp:lastModifiedBy>
  <cp:revision>30</cp:revision>
  <dcterms:created xsi:type="dcterms:W3CDTF">2020-12-30T09:56:50Z</dcterms:created>
  <dcterms:modified xsi:type="dcterms:W3CDTF">2021-01-18T06:58:23Z</dcterms:modified>
</cp:coreProperties>
</file>