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8" r:id="rId3"/>
    <p:sldId id="257" r:id="rId4"/>
    <p:sldId id="258" r:id="rId5"/>
    <p:sldId id="259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2" r:id="rId17"/>
    <p:sldId id="307" r:id="rId18"/>
    <p:sldId id="280" r:id="rId19"/>
    <p:sldId id="308" r:id="rId20"/>
    <p:sldId id="281" r:id="rId21"/>
    <p:sldId id="304" r:id="rId22"/>
    <p:sldId id="305" r:id="rId23"/>
    <p:sldId id="306" r:id="rId24"/>
    <p:sldId id="309" r:id="rId25"/>
    <p:sldId id="291" r:id="rId26"/>
    <p:sldId id="293" r:id="rId27"/>
    <p:sldId id="292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83" r:id="rId38"/>
    <p:sldId id="284" r:id="rId39"/>
    <p:sldId id="285" r:id="rId40"/>
    <p:sldId id="287" r:id="rId41"/>
    <p:sldId id="288" r:id="rId42"/>
    <p:sldId id="289" r:id="rId43"/>
    <p:sldId id="29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-Boot" id="{BB6054FD-CC40-4084-82D4-1ED31D8800B9}">
          <p14:sldIdLst>
            <p14:sldId id="270"/>
            <p14:sldId id="278"/>
            <p14:sldId id="257"/>
            <p14:sldId id="258"/>
            <p14:sldId id="259"/>
            <p14:sldId id="260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82"/>
            <p14:sldId id="307"/>
            <p14:sldId id="280"/>
            <p14:sldId id="308"/>
            <p14:sldId id="281"/>
          </p14:sldIdLst>
        </p14:section>
        <p14:section name="Spring-Boot + React" id="{03798F0A-41CA-4CB9-A19C-221B7A325EA2}">
          <p14:sldIdLst>
            <p14:sldId id="304"/>
            <p14:sldId id="305"/>
            <p14:sldId id="306"/>
            <p14:sldId id="309"/>
          </p14:sldIdLst>
        </p14:section>
        <p14:section name="Spring-Boot + Mybatis" id="{4593C83C-C517-4C5A-A0BC-63B202A577F6}">
          <p14:sldIdLst>
            <p14:sldId id="291"/>
            <p14:sldId id="293"/>
            <p14:sldId id="292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React" id="{9D6ED6DE-1B0F-493A-B773-BEAEAF8BD7BD}">
          <p14:sldIdLst>
            <p14:sldId id="283"/>
            <p14:sldId id="284"/>
            <p14:sldId id="285"/>
            <p14:sldId id="287"/>
            <p14:sldId id="288"/>
          </p14:sldIdLst>
        </p14:section>
        <p14:section name="React + Spring Boot" id="{13B36D90-9A50-48C2-BA68-DDD77B157BD2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Spring-Boot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사용 언어 설정 </a:t>
            </a:r>
            <a:r>
              <a:rPr lang="en-US" altLang="ko-KR" sz="2400" b="1" dirty="0" smtClean="0"/>
              <a:t>&gt; JAVA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86495" y="1442436"/>
            <a:ext cx="3374967" cy="170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5461462" y="1527553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1074289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입력란에 해당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이름 설정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com.~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7" y="1028772"/>
            <a:ext cx="7236271" cy="547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72902" y="1458883"/>
            <a:ext cx="3405186" cy="2036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3"/>
            <a:ext cx="7236184" cy="5505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Packaging Type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WAR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4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JAVA VERSION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1.8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3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ko-KR" altLang="en-US" sz="2400" b="1" dirty="0" smtClean="0"/>
              <a:t>사용 </a:t>
            </a:r>
            <a:r>
              <a:rPr lang="en-US" altLang="ko-KR" sz="2400" b="1" dirty="0" smtClean="0"/>
              <a:t>Dependencies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1136" y="2273530"/>
            <a:ext cx="3480001" cy="3449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46978" y="2425442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97217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Web</a:t>
            </a:r>
          </a:p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DevTools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17579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27232" y="1202254"/>
            <a:ext cx="2331358" cy="3189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1361237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038433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프로젝트 경로를 설정하면 완료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9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9. JSP/JSTL </a:t>
            </a:r>
            <a:r>
              <a:rPr lang="ko-KR" altLang="en-US" sz="2400" b="1" dirty="0" smtClean="0"/>
              <a:t>의존성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40032" y="2497654"/>
            <a:ext cx="1518558" cy="14308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3122304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2092003"/>
            <a:ext cx="43941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Spring-Boot</a:t>
            </a:r>
            <a:r>
              <a:rPr lang="ko-KR" altLang="en-US" sz="1200" dirty="0" smtClean="0"/>
              <a:t>는 기본적으로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를 지원하지 않기 때문에 </a:t>
            </a:r>
            <a:r>
              <a:rPr lang="en-US" altLang="ko-KR" sz="1200" dirty="0" smtClean="0"/>
              <a:t>dependency</a:t>
            </a:r>
            <a:r>
              <a:rPr lang="ko-KR" altLang="en-US" sz="1200" dirty="0" smtClean="0"/>
              <a:t>를 추가하여야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dirty="0"/>
              <a:t>        &lt;!-- JSP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org.apache.tomcat.embed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&gt;tomcat-embed-jasper&lt;/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 &lt;!-- JSTL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javax.servlet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5008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998443"/>
            <a:ext cx="7236186" cy="550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10. </a:t>
            </a:r>
            <a:r>
              <a:rPr lang="ko-KR" altLang="en-US" sz="2400" b="1" dirty="0" smtClean="0"/>
              <a:t>프로젝트 어플리케이션 설정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517012" y="1425632"/>
            <a:ext cx="1051622" cy="13591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68634" y="2101042"/>
            <a:ext cx="514557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14210" y="998443"/>
            <a:ext cx="4477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프로젝트 어플리케이션 설정을 추가하기 위해 </a:t>
            </a:r>
            <a:r>
              <a:rPr lang="en-US" altLang="ko-KR" sz="1200" dirty="0" err="1" smtClean="0"/>
              <a:t>application.yml</a:t>
            </a:r>
            <a:r>
              <a:rPr lang="ko-KR" altLang="en-US" sz="1200" dirty="0" smtClean="0"/>
              <a:t>에 파일을 생성한다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application.properties</a:t>
            </a:r>
            <a:r>
              <a:rPr lang="ko-KR" altLang="en-US" sz="1200" dirty="0" smtClean="0"/>
              <a:t>의 확장자만 변경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dirty="0"/>
              <a:t>server:</a:t>
            </a:r>
          </a:p>
          <a:p>
            <a:r>
              <a:rPr lang="en-US" altLang="ko-KR" sz="1200" dirty="0"/>
              <a:t>    servlet:</a:t>
            </a:r>
          </a:p>
          <a:p>
            <a:r>
              <a:rPr lang="en-US" altLang="ko-KR" sz="1200" dirty="0"/>
              <a:t>        encoding:</a:t>
            </a:r>
          </a:p>
          <a:p>
            <a:r>
              <a:rPr lang="en-US" altLang="ko-KR" sz="1200" dirty="0"/>
              <a:t>            charset: UTF-8</a:t>
            </a:r>
          </a:p>
          <a:p>
            <a:r>
              <a:rPr lang="en-US" altLang="ko-KR" sz="1200" dirty="0"/>
              <a:t>    tomcat: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-encoding: UTF-8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spring: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mvc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        view:</a:t>
            </a:r>
          </a:p>
          <a:p>
            <a:r>
              <a:rPr lang="en-US" altLang="ko-KR" sz="1200" dirty="0"/>
              <a:t>            prefix: /</a:t>
            </a:r>
            <a:r>
              <a:rPr lang="en-US" altLang="ko-KR" sz="1200" dirty="0" err="1"/>
              <a:t>jsp</a:t>
            </a:r>
            <a:endParaRPr lang="en-US" altLang="ko-KR" sz="1200" dirty="0"/>
          </a:p>
          <a:p>
            <a:r>
              <a:rPr lang="en-US" altLang="ko-KR" sz="1200" dirty="0"/>
              <a:t>            suffix: .</a:t>
            </a:r>
            <a:r>
              <a:rPr lang="en-US" altLang="ko-KR" sz="1200" dirty="0" err="1" smtClean="0"/>
              <a:t>jsp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97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" y="998442"/>
            <a:ext cx="7236187" cy="550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11. </a:t>
            </a:r>
            <a:r>
              <a:rPr lang="ko-KR" altLang="en-US" sz="2400" b="1" dirty="0" smtClean="0"/>
              <a:t>배포 및 실행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42445" y="5307677"/>
            <a:ext cx="156701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14210" y="998443"/>
            <a:ext cx="44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터미널에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install (</a:t>
            </a:r>
            <a:r>
              <a:rPr lang="ko-KR" altLang="en-US" sz="1200" dirty="0" err="1" smtClean="0"/>
              <a:t>생략가능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spring-boot:run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명령어로 배포 및 프로젝트를 실행한다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6" name="꺾인 연결선 5"/>
          <p:cNvCxnSpPr>
            <a:stCxn id="7" idx="3"/>
            <a:endCxn id="13" idx="1"/>
          </p:cNvCxnSpPr>
          <p:nvPr/>
        </p:nvCxnSpPr>
        <p:spPr>
          <a:xfrm flipV="1">
            <a:off x="2909455" y="1321609"/>
            <a:ext cx="4804755" cy="4100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JAVA (JDK)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smtClean="0">
                <a:solidFill>
                  <a:srgbClr val="FF0000"/>
                </a:solidFill>
              </a:rPr>
              <a:t>MAVEN </a:t>
            </a:r>
            <a:r>
              <a:rPr lang="ko-KR" altLang="en-US" dirty="0" smtClean="0">
                <a:solidFill>
                  <a:srgbClr val="FF0000"/>
                </a:solidFill>
              </a:rPr>
              <a:t>설치 필요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환경변수 설정까지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작성자 </a:t>
            </a:r>
            <a:r>
              <a:rPr lang="en-US" altLang="ko-KR" dirty="0" smtClean="0">
                <a:solidFill>
                  <a:srgbClr val="FF0000"/>
                </a:solidFill>
              </a:rPr>
              <a:t>JDK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jdk-15.0.1 </a:t>
            </a:r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</a:rPr>
              <a:t>VSCODE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JDK 11</a:t>
            </a:r>
            <a:r>
              <a:rPr lang="ko-KR" altLang="en-US" b="1" dirty="0" smtClean="0">
                <a:solidFill>
                  <a:srgbClr val="FF0000"/>
                </a:solidFill>
              </a:rPr>
              <a:t>버전 이후부터 지원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MVN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apache-maven-3.6.3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8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5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12. </a:t>
            </a:r>
            <a:r>
              <a:rPr lang="ko-KR" altLang="en-US" sz="2400" b="1" dirty="0" smtClean="0"/>
              <a:t>배포 및 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6822" y="1198111"/>
            <a:ext cx="818712" cy="2701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15534" y="1350126"/>
            <a:ext cx="615526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0800" y="8681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브라우저에서 </a:t>
            </a:r>
            <a:r>
              <a:rPr lang="en-US" altLang="ko-KR" dirty="0" smtClean="0"/>
              <a:t>localhost:8080 </a:t>
            </a:r>
            <a:r>
              <a:rPr lang="ko-KR" altLang="en-US" dirty="0" smtClean="0"/>
              <a:t>입력하여 접속 최종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Spring-Boot + 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8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“ </a:t>
            </a:r>
            <a:r>
              <a:rPr lang="en-US" altLang="ko-KR" dirty="0" err="1" smtClean="0">
                <a:solidFill>
                  <a:srgbClr val="FF0000"/>
                </a:solidFill>
              </a:rPr>
              <a:t>npx</a:t>
            </a:r>
            <a:r>
              <a:rPr lang="en-US" altLang="ko-KR" dirty="0" smtClean="0">
                <a:solidFill>
                  <a:srgbClr val="FF0000"/>
                </a:solidFill>
              </a:rPr>
              <a:t> create-react-app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프로젝트명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 </a:t>
            </a:r>
            <a:r>
              <a:rPr lang="ko-KR" altLang="en-US" dirty="0" smtClean="0">
                <a:solidFill>
                  <a:srgbClr val="FF0000"/>
                </a:solidFill>
              </a:rPr>
              <a:t>명령어를 사용하면 단일 </a:t>
            </a:r>
            <a:r>
              <a:rPr lang="ko-KR" altLang="en-US" dirty="0" err="1" smtClean="0">
                <a:solidFill>
                  <a:srgbClr val="FF0000"/>
                </a:solidFill>
              </a:rPr>
              <a:t>리액트</a:t>
            </a:r>
            <a:r>
              <a:rPr lang="ko-KR" altLang="en-US" dirty="0" smtClean="0">
                <a:solidFill>
                  <a:srgbClr val="FF0000"/>
                </a:solidFill>
              </a:rPr>
              <a:t> 프로젝트로 스프링부트와 별개로 프로젝트가 생성된다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따라서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Spring-Boot</a:t>
            </a:r>
            <a:r>
              <a:rPr lang="ko-KR" altLang="en-US" dirty="0" smtClean="0">
                <a:solidFill>
                  <a:srgbClr val="FF0000"/>
                </a:solidFill>
              </a:rPr>
              <a:t>와 결합된 프로젝트를 만들기 위해서는</a:t>
            </a:r>
            <a:r>
              <a:rPr lang="en-US" altLang="ko-KR" dirty="0" smtClean="0">
                <a:solidFill>
                  <a:srgbClr val="FF0000"/>
                </a:solidFill>
              </a:rPr>
              <a:t>, Spring-Boot </a:t>
            </a:r>
            <a:r>
              <a:rPr lang="ko-KR" altLang="en-US" dirty="0" smtClean="0">
                <a:solidFill>
                  <a:srgbClr val="FF0000"/>
                </a:solidFill>
              </a:rPr>
              <a:t>프로젝트를 먼저 생성 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프로젝트에 </a:t>
            </a:r>
            <a:r>
              <a:rPr lang="en-US" altLang="ko-KR" dirty="0" smtClean="0">
                <a:solidFill>
                  <a:srgbClr val="FF0000"/>
                </a:solidFill>
              </a:rPr>
              <a:t>React</a:t>
            </a:r>
            <a:r>
              <a:rPr lang="ko-KR" altLang="en-US" dirty="0" smtClean="0">
                <a:solidFill>
                  <a:srgbClr val="FF0000"/>
                </a:solidFill>
              </a:rPr>
              <a:t>를 설치해야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경로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프로젝트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en-US" altLang="ko-KR" dirty="0" err="1" smtClean="0">
                <a:solidFill>
                  <a:srgbClr val="FF0000"/>
                </a:solidFill>
              </a:rPr>
              <a:t>src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0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" y="987629"/>
            <a:ext cx="6944694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</a:t>
            </a:r>
            <a:r>
              <a:rPr lang="en-US" altLang="ko-KR" sz="2400" b="1" dirty="0" err="1" smtClean="0"/>
              <a:t>Pjt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3385" y="3184745"/>
            <a:ext cx="116204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Spring-boot </a:t>
            </a:r>
            <a:r>
              <a:rPr lang="ko-KR" altLang="en-US" sz="1400" dirty="0" smtClean="0"/>
              <a:t>프로젝트에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프로젝트에 필수인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 React-Dom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설치한다</a:t>
            </a:r>
            <a:r>
              <a:rPr lang="en-US" altLang="ko-KR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react react-</a:t>
            </a:r>
            <a:r>
              <a:rPr lang="en-US" altLang="ko-KR" sz="1400" dirty="0" err="1" smtClean="0"/>
              <a:t>dom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51514" y="987629"/>
            <a:ext cx="1926002" cy="1927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>
            <a:off x="3714515" y="1180407"/>
            <a:ext cx="17900" cy="19867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" y="987629"/>
            <a:ext cx="6944694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@babel, </a:t>
            </a:r>
            <a:r>
              <a:rPr lang="en-US" altLang="ko-KR" sz="2400" b="1" dirty="0" err="1" smtClean="0"/>
              <a:t>css</a:t>
            </a:r>
            <a:r>
              <a:rPr lang="en-US" altLang="ko-KR" sz="2400" b="1" dirty="0" smtClean="0"/>
              <a:t>-loader, style-loader, </a:t>
            </a:r>
            <a:r>
              <a:rPr lang="en-US" altLang="ko-KR" sz="2400" b="1" dirty="0" err="1" smtClean="0"/>
              <a:t>webpack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3385" y="3184745"/>
            <a:ext cx="116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Spring-boot </a:t>
            </a:r>
            <a:r>
              <a:rPr lang="ko-KR" altLang="en-US" sz="1400" dirty="0" smtClean="0"/>
              <a:t>프로젝트에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프로젝트에 필수인 </a:t>
            </a:r>
            <a:r>
              <a:rPr lang="en-US" altLang="ko-KR" sz="1400" dirty="0" smtClean="0"/>
              <a:t>@babel</a:t>
            </a:r>
            <a:r>
              <a:rPr lang="ko-KR" altLang="en-US" sz="1400" dirty="0" smtClean="0"/>
              <a:t>과 관련된 모듈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/style</a:t>
            </a:r>
            <a:r>
              <a:rPr lang="ko-KR" altLang="en-US" sz="1400" dirty="0" smtClean="0"/>
              <a:t>과 관련된 모듈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webpack</a:t>
            </a:r>
            <a:r>
              <a:rPr lang="ko-KR" altLang="en-US" sz="1400" dirty="0" smtClean="0"/>
              <a:t>과 관련된 모듈을 설치한다</a:t>
            </a:r>
            <a:r>
              <a:rPr lang="en-US" altLang="ko-KR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@</a:t>
            </a:r>
            <a:r>
              <a:rPr lang="ko-KR" altLang="ko-KR" sz="1400" dirty="0" err="1" smtClean="0"/>
              <a:t>babel</a:t>
            </a:r>
            <a:r>
              <a:rPr lang="ko-KR" altLang="ko-KR" sz="1400" dirty="0" smtClean="0"/>
              <a:t>/</a:t>
            </a:r>
            <a:r>
              <a:rPr lang="ko-KR" altLang="ko-KR" sz="1400" dirty="0" err="1" smtClean="0"/>
              <a:t>core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@</a:t>
            </a:r>
            <a:r>
              <a:rPr lang="ko-KR" altLang="ko-KR" sz="1400" dirty="0" err="1"/>
              <a:t>babel</a:t>
            </a:r>
            <a:r>
              <a:rPr lang="ko-KR" altLang="ko-KR" sz="1400" dirty="0"/>
              <a:t>/</a:t>
            </a:r>
            <a:r>
              <a:rPr lang="ko-KR" altLang="ko-KR" sz="1400" dirty="0" err="1"/>
              <a:t>preset-env</a:t>
            </a:r>
            <a:r>
              <a:rPr lang="ko-KR" altLang="ko-KR" sz="1400" dirty="0"/>
              <a:t> @</a:t>
            </a:r>
            <a:r>
              <a:rPr lang="ko-KR" altLang="ko-KR" sz="1400" dirty="0" err="1"/>
              <a:t>babel</a:t>
            </a:r>
            <a:r>
              <a:rPr lang="ko-KR" altLang="ko-KR" sz="1400" dirty="0"/>
              <a:t>/</a:t>
            </a:r>
            <a:r>
              <a:rPr lang="ko-KR" altLang="ko-KR" sz="1400" dirty="0" err="1"/>
              <a:t>preset-react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babel-loader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css-loader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style-loader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webpack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webpack-cli</a:t>
            </a:r>
            <a:r>
              <a:rPr lang="ko-KR" altLang="ko-KR" sz="1400" dirty="0"/>
              <a:t> -</a:t>
            </a:r>
            <a:r>
              <a:rPr lang="ko-KR" altLang="ko-KR" sz="1400" dirty="0" err="1"/>
              <a:t>D</a:t>
            </a:r>
            <a:r>
              <a:rPr lang="ko-KR" altLang="ko-KR" sz="1100" dirty="0"/>
              <a:t>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895303" y="1084017"/>
            <a:ext cx="5330638" cy="2293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551672" y="1297880"/>
            <a:ext cx="17000" cy="18868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2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 +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사전 세팅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8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Dependency </a:t>
            </a:r>
            <a:r>
              <a:rPr lang="ko-KR" altLang="en-US" sz="2400" b="1" dirty="0" smtClean="0"/>
              <a:t>등록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2623" y="3300152"/>
            <a:ext cx="406171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4335" y="2153967"/>
            <a:ext cx="4394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전</a:t>
            </a:r>
            <a:r>
              <a:rPr lang="en-US" altLang="ko-KR" dirty="0" smtClean="0"/>
              <a:t>, 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</a:p>
          <a:p>
            <a:r>
              <a:rPr lang="en-US" altLang="ko-KR" dirty="0" smtClean="0"/>
              <a:t>4)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JDBC Client</a:t>
            </a:r>
          </a:p>
          <a:p>
            <a:r>
              <a:rPr lang="en-US" altLang="ko-KR" dirty="0" smtClean="0"/>
              <a:t>5) </a:t>
            </a:r>
            <a:r>
              <a:rPr lang="en-US" altLang="ko-KR" dirty="0" err="1" smtClean="0"/>
              <a:t>HikariCP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com.zaxxer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Dependecy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r>
              <a:rPr lang="en-US" altLang="ko-KR" dirty="0"/>
              <a:t>https://mvnrepository.com/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04109" y="1812175"/>
            <a:ext cx="1903615" cy="30424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9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MariaDB</a:t>
            </a:r>
            <a:r>
              <a:rPr lang="en-US" altLang="ko-KR" sz="2400" b="1" dirty="0" smtClean="0"/>
              <a:t> JDBC Connection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 후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실행하면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오류가 발생함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사유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하기 위해 데이터베이스 드라이버를 입력하지 않았기 때문에 발생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해결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/main/resource/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데이터베이스 드라이버 정보를 추가하면 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ismaniatest?characterEncoding</a:t>
            </a:r>
            <a:r>
              <a:rPr lang="en-US" altLang="ko-KR" dirty="0" smtClean="0"/>
              <a:t>=UTF-8&amp;serverTimezone=UTC</a:t>
            </a:r>
            <a:endParaRPr lang="en-US" altLang="ko-KR" dirty="0"/>
          </a:p>
          <a:p>
            <a:r>
              <a:rPr lang="en-US" altLang="ko-KR" dirty="0" err="1" smtClean="0"/>
              <a:t>spring.datasource.username</a:t>
            </a:r>
            <a:r>
              <a:rPr lang="en-US" altLang="ko-KR" dirty="0" smtClean="0"/>
              <a:t>=root</a:t>
            </a:r>
            <a:endParaRPr lang="en-US" altLang="ko-KR" dirty="0"/>
          </a:p>
          <a:p>
            <a:r>
              <a:rPr lang="en-US" altLang="ko-KR" dirty="0" err="1" smtClean="0"/>
              <a:t>spring.datasource.password</a:t>
            </a:r>
            <a:r>
              <a:rPr lang="en-US" altLang="ko-KR" dirty="0" smtClean="0"/>
              <a:t>=root!!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97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987636" y="2722686"/>
            <a:ext cx="281023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spring.datasource.hikari.driver</a:t>
            </a:r>
            <a:r>
              <a:rPr lang="en-US" altLang="ko-KR" sz="1600" dirty="0"/>
              <a:t>-class-name=</a:t>
            </a:r>
            <a:r>
              <a:rPr lang="en-US" altLang="ko-KR" sz="1600" dirty="0" err="1"/>
              <a:t>org.mariadb.jdbc.Driver</a:t>
            </a:r>
            <a:endParaRPr lang="en-US" altLang="ko-KR" sz="1600" dirty="0"/>
          </a:p>
          <a:p>
            <a:r>
              <a:rPr lang="en-US" altLang="ko-KR" sz="1600" dirty="0" err="1"/>
              <a:t>spring.datasource.hikari.jdbc-url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jdbc:mariadb</a:t>
            </a:r>
            <a:r>
              <a:rPr lang="en-US" altLang="ko-KR" sz="1600" dirty="0" smtClean="0"/>
              <a:t>://localhost:3306/</a:t>
            </a:r>
            <a:r>
              <a:rPr lang="en-US" altLang="ko-KR" sz="1600" dirty="0" err="1" smtClean="0"/>
              <a:t>ismaniatest?characterEncoding</a:t>
            </a:r>
            <a:r>
              <a:rPr lang="en-US" altLang="ko-KR" sz="1600" dirty="0" smtClean="0"/>
              <a:t>=UTF-8&amp;serverTimezone=UTC</a:t>
            </a:r>
            <a:endParaRPr lang="en-US" altLang="ko-KR" sz="1600" dirty="0"/>
          </a:p>
          <a:p>
            <a:r>
              <a:rPr lang="en-US" altLang="ko-KR" sz="1600" dirty="0" err="1"/>
              <a:t>spring.datasource.hikari.username</a:t>
            </a:r>
            <a:r>
              <a:rPr lang="en-US" altLang="ko-KR" sz="1600" dirty="0"/>
              <a:t>=root</a:t>
            </a:r>
          </a:p>
          <a:p>
            <a:r>
              <a:rPr lang="en-US" altLang="ko-KR" sz="1600" dirty="0" err="1"/>
              <a:t>spring.datasource.hikari.password</a:t>
            </a:r>
            <a:r>
              <a:rPr lang="en-US" altLang="ko-KR" sz="1600" dirty="0"/>
              <a:t>=root!!</a:t>
            </a:r>
          </a:p>
          <a:p>
            <a:r>
              <a:rPr lang="en-US" altLang="ko-KR" sz="1600" dirty="0" err="1"/>
              <a:t>spring.datasource.hikari.pool</a:t>
            </a:r>
            <a:r>
              <a:rPr lang="en-US" altLang="ko-KR" sz="1600" dirty="0"/>
              <a:t>-name=</a:t>
            </a:r>
            <a:r>
              <a:rPr lang="en-US" altLang="ko-KR" sz="1600" dirty="0" err="1"/>
              <a:t>ismania-HikariCP</a:t>
            </a:r>
            <a:endParaRPr lang="en-US" altLang="ko-KR" sz="1600" dirty="0"/>
          </a:p>
          <a:p>
            <a:r>
              <a:rPr lang="en-US" altLang="ko-KR" sz="1600" dirty="0" err="1"/>
              <a:t>spring.datasource.hikari.maximum</a:t>
            </a:r>
            <a:r>
              <a:rPr lang="en-US" altLang="ko-KR" sz="1600" dirty="0"/>
              <a:t>-pool-size=30</a:t>
            </a:r>
          </a:p>
          <a:p>
            <a:r>
              <a:rPr lang="en-US" altLang="ko-KR" sz="1600" dirty="0" err="1"/>
              <a:t>spring.datasource.hikari.minimum</a:t>
            </a:r>
            <a:r>
              <a:rPr lang="en-US" altLang="ko-KR" sz="1600" dirty="0"/>
              <a:t>-idle=2</a:t>
            </a:r>
          </a:p>
          <a:p>
            <a:r>
              <a:rPr lang="en-US" altLang="ko-KR" sz="1600" dirty="0" err="1"/>
              <a:t>spring.datasource.hikari.data</a:t>
            </a:r>
            <a:r>
              <a:rPr lang="en-US" altLang="ko-KR" sz="1600" dirty="0"/>
              <a:t>-source-</a:t>
            </a:r>
            <a:r>
              <a:rPr lang="en-US" altLang="ko-KR" sz="1600" dirty="0" err="1"/>
              <a:t>properties.cachePrepStmts</a:t>
            </a:r>
            <a:r>
              <a:rPr lang="en-US" altLang="ko-KR" sz="1600" dirty="0"/>
              <a:t>=true</a:t>
            </a:r>
          </a:p>
          <a:p>
            <a:r>
              <a:rPr lang="en-US" altLang="ko-KR" sz="1600" dirty="0"/>
              <a:t>spring.datasource.hikari.data-source-properties.prepStmtCacheSize=250</a:t>
            </a:r>
          </a:p>
          <a:p>
            <a:r>
              <a:rPr lang="en-US" altLang="ko-KR" sz="1600" dirty="0"/>
              <a:t>spring.datasource.hikari.data-source-properties.prepStmtCacheSqlLimit=2048</a:t>
            </a:r>
          </a:p>
          <a:p>
            <a:r>
              <a:rPr lang="en-US" altLang="ko-KR" sz="1600" dirty="0"/>
              <a:t>spring.datasource.hikari.data-source-properties.useServerPrepStmts=true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2103659"/>
            <a:ext cx="3524596" cy="12546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52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*Mapper.xml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05537" y="3528240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6716" y="3155235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mybatis.mapper</a:t>
            </a:r>
            <a:r>
              <a:rPr lang="en-US" altLang="ko-KR" dirty="0" smtClean="0"/>
              <a:t>-locations=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/mapper</a:t>
            </a:r>
            <a:r>
              <a:rPr lang="en-US" altLang="ko-KR" dirty="0"/>
              <a:t>/**/*Mapper.xml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3357321"/>
            <a:ext cx="3175462" cy="3252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" y="1079683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Java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90451" y="3736998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294313" y="3953129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0959" y="364243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 지원을 위해 </a:t>
            </a:r>
            <a:r>
              <a:rPr lang="en-US" altLang="ko-KR" dirty="0" smtClean="0"/>
              <a:t>VSCODE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JAVA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861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DataSourceConfig.java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1539952" y="1538394"/>
            <a:ext cx="3805132" cy="34453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5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51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55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69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7787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03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673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node.js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err="1" smtClean="0">
                <a:solidFill>
                  <a:srgbClr val="FF0000"/>
                </a:solidFill>
              </a:rPr>
              <a:t>npm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5187142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02378" y="531350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50028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create-react-app </a:t>
            </a:r>
            <a:r>
              <a:rPr lang="en-US" altLang="ko-KR" dirty="0" err="1" smtClean="0"/>
              <a:t>pjtName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79682"/>
            <a:ext cx="723618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23703" y="2270406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73241" y="248653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9887" y="217584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ko-KR" altLang="en-US" dirty="0"/>
              <a:t>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Spring Boot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7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8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6143106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9024" y="5002810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경로로 이동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“yarn start”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3"/>
            <a:endCxn id="10" idx="1"/>
          </p:cNvCxnSpPr>
          <p:nvPr/>
        </p:nvCxnSpPr>
        <p:spPr>
          <a:xfrm flipV="1">
            <a:off x="2402378" y="5464475"/>
            <a:ext cx="5386646" cy="81746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8268" y="1288473"/>
            <a:ext cx="82296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22524" y="96564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Localhost:300 </a:t>
            </a:r>
            <a:r>
              <a:rPr lang="ko-KR" altLang="en-US" dirty="0" smtClean="0"/>
              <a:t>접속하여 </a:t>
            </a:r>
            <a:endParaRPr lang="en-US" altLang="ko-KR" dirty="0" smtClean="0"/>
          </a:p>
          <a:p>
            <a:r>
              <a:rPr lang="en-US" altLang="ko-KR" dirty="0" smtClean="0"/>
              <a:t>React PJT </a:t>
            </a:r>
            <a:r>
              <a:rPr lang="ko-KR" altLang="en-US" dirty="0" smtClean="0"/>
              <a:t>최종 실행 확인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21229" y="1433542"/>
            <a:ext cx="6201295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+ 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95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931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CORS </a:t>
            </a:r>
            <a:r>
              <a:rPr lang="ko-KR" altLang="en-US" sz="2400" b="1" dirty="0" smtClean="0"/>
              <a:t>해결을 위한 </a:t>
            </a:r>
            <a:r>
              <a:rPr lang="en-US" altLang="ko-KR" sz="2400" b="1" dirty="0" smtClean="0"/>
              <a:t>Proxy </a:t>
            </a:r>
            <a:r>
              <a:rPr lang="ko-KR" altLang="en-US" sz="2400" b="1" smtClean="0"/>
              <a:t>등록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73825" y="5145578"/>
            <a:ext cx="1496291" cy="1803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56611" y="3261320"/>
            <a:ext cx="3732413" cy="86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2938154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8080 </a:t>
            </a:r>
            <a:r>
              <a:rPr lang="ko-KR" altLang="en-US" dirty="0" smtClean="0"/>
              <a:t>포트에서</a:t>
            </a:r>
            <a:r>
              <a:rPr lang="en-US" altLang="ko-KR" dirty="0" smtClean="0"/>
              <a:t>, React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포트에서 실행되므로</a:t>
            </a:r>
            <a:r>
              <a:rPr lang="en-US" altLang="ko-KR" dirty="0" smtClean="0"/>
              <a:t>, CORS( cross-origin requests)</a:t>
            </a:r>
            <a:r>
              <a:rPr lang="ko-KR" altLang="en-US" dirty="0" smtClean="0"/>
              <a:t>가 발생하므로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문제를 해결하기 위해 </a:t>
            </a:r>
            <a:r>
              <a:rPr lang="en-US" altLang="ko-KR" dirty="0" smtClean="0"/>
              <a:t>React PJT &gt;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package.json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proxy</a:t>
            </a:r>
            <a:r>
              <a:rPr lang="ko-KR" altLang="en-US" dirty="0" smtClean="0"/>
              <a:t>를 설정하여 이 문제를 해결한다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“proxy”: “http://localhost:8080/”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02378" y="3194858"/>
            <a:ext cx="1654233" cy="171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40600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109690" y="2950046"/>
            <a:ext cx="3282798" cy="8904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392488" y="3396580"/>
            <a:ext cx="147135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97870" y="3072097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&gt; PREFERENCE &gt; SETTINGS </a:t>
            </a:r>
          </a:p>
          <a:p>
            <a:r>
              <a:rPr lang="ko-KR" altLang="en-US" dirty="0" err="1" smtClean="0"/>
              <a:t>검색란에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Java: Home &gt; Edit in 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26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5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543695" y="2822171"/>
            <a:ext cx="3366654" cy="1704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10349" y="2911533"/>
            <a:ext cx="1791349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2726867"/>
            <a:ext cx="43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경로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6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" y="1001174"/>
            <a:ext cx="7232287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Spring Boot PJT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19651" y="1901535"/>
            <a:ext cx="2182047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5196" y="1532203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SHIFT + P &gt; Spring I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Initializr</a:t>
            </a:r>
            <a:r>
              <a:rPr lang="en-US" altLang="ko-KR" dirty="0" smtClean="0"/>
              <a:t>: Create a Maven Project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6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40598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</a:t>
            </a:r>
            <a:r>
              <a:rPr lang="ko-KR" altLang="en-US" sz="2400" b="1" dirty="0" smtClean="0"/>
              <a:t>버전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3343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870</Words>
  <Application>Microsoft Office PowerPoint</Application>
  <PresentationFormat>와이드스크린</PresentationFormat>
  <Paragraphs>193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Spring-Boot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Spring-Boot + React</vt:lpstr>
      <vt:lpstr>PowerPoint 프레젠테이션</vt:lpstr>
      <vt:lpstr>PowerPoint 프레젠테이션</vt:lpstr>
      <vt:lpstr>PowerPoint 프레젠테이션</vt:lpstr>
      <vt:lpstr>Spring Boot +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 + Spring Boot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Powergen</cp:lastModifiedBy>
  <cp:revision>31</cp:revision>
  <dcterms:created xsi:type="dcterms:W3CDTF">2020-12-30T09:56:50Z</dcterms:created>
  <dcterms:modified xsi:type="dcterms:W3CDTF">2021-01-18T07:00:55Z</dcterms:modified>
</cp:coreProperties>
</file>