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16C72C-E828-4088-AEC5-0FE55479FFD7}">
          <p14:sldIdLst>
            <p14:sldId id="256"/>
          </p14:sldIdLst>
        </p14:section>
        <p14:section name="2020-01-18" id="{CE30D957-C0BF-479F-8400-7DDF5EE23727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9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0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6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7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6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2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6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8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1EA2-0125-4E92-BF09-5109DC91A3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4517-6526-4938-B17F-E4CFAA6B5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5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Error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677" y="114301"/>
            <a:ext cx="11895992" cy="54512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1. .</a:t>
            </a:r>
            <a:r>
              <a:rPr lang="en-US" altLang="ko-KR" sz="2800" dirty="0" err="1" smtClean="0"/>
              <a:t>gitignore</a:t>
            </a:r>
            <a:r>
              <a:rPr lang="ko-KR" altLang="en-US" sz="2800" dirty="0" smtClean="0"/>
              <a:t>에 등록된 </a:t>
            </a:r>
            <a:r>
              <a:rPr lang="en-US" altLang="ko-KR" sz="2800" dirty="0" err="1" smtClean="0"/>
              <a:t>node_modules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223" y="888022"/>
            <a:ext cx="11834446" cy="5785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gitignore</a:t>
            </a:r>
            <a:r>
              <a:rPr lang="ko-KR" altLang="en-US" sz="1800" dirty="0" smtClean="0"/>
              <a:t>에 </a:t>
            </a:r>
            <a:r>
              <a:rPr lang="en-US" altLang="ko-KR" sz="1800" dirty="0" err="1" smtClean="0"/>
              <a:t>node_modules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 등록되어 있음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프로젝트 띄우기 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install</a:t>
            </a:r>
            <a:r>
              <a:rPr lang="ko-KR" altLang="en-US" sz="1800" dirty="0" smtClean="0"/>
              <a:t>을 하면 됨</a:t>
            </a:r>
            <a:r>
              <a:rPr lang="en-US" altLang="ko-KR" sz="18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17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677" y="114301"/>
            <a:ext cx="11895992" cy="54512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2. </a:t>
            </a:r>
            <a:r>
              <a:rPr lang="en-US" altLang="ko-KR" sz="2800" dirty="0"/>
              <a:t>JSX expressions must have one parent element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223" y="888022"/>
            <a:ext cx="11834446" cy="5785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/>
              <a:t>JSX </a:t>
            </a:r>
            <a:r>
              <a:rPr lang="ko-KR" altLang="en-US" sz="1800" dirty="0" smtClean="0"/>
              <a:t>표현식 </a:t>
            </a:r>
            <a:r>
              <a:rPr lang="en-US" altLang="ko-KR" sz="1800" dirty="0" smtClean="0"/>
              <a:t>&gt; ~.</a:t>
            </a:r>
            <a:r>
              <a:rPr lang="en-US" altLang="ko-KR" sz="1800" dirty="0" err="1" smtClean="0"/>
              <a:t>jsx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파일은 하나의 이상의 상위 요소로 감싸져 있어야 한다</a:t>
            </a:r>
            <a:r>
              <a:rPr lang="en-US" altLang="ko-KR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 smtClean="0"/>
              <a:t>&lt;div&gt;&lt;~.</a:t>
            </a:r>
            <a:r>
              <a:rPr lang="en-US" altLang="ko-KR" sz="1800" dirty="0" err="1" smtClean="0"/>
              <a:t>jsx</a:t>
            </a:r>
            <a:r>
              <a:rPr lang="en-US" altLang="ko-KR" sz="1800" dirty="0" smtClean="0"/>
              <a:t>&gt;&lt;/div&gt;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067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677" y="114301"/>
            <a:ext cx="11895992" cy="54512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</a:t>
            </a:r>
            <a:r>
              <a:rPr lang="en-US" altLang="ko-KR" sz="2800" dirty="0"/>
              <a:t>. Invariant failed: You should not use &lt;Link&gt; outside a &lt;Router&gt;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223" y="888022"/>
            <a:ext cx="11834446" cy="5785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/>
              <a:t>&lt;div&gt;&lt;~.</a:t>
            </a:r>
            <a:r>
              <a:rPr lang="en-US" altLang="ko-KR" sz="1800" dirty="0" err="1" smtClean="0"/>
              <a:t>jsx</a:t>
            </a:r>
            <a:r>
              <a:rPr lang="en-US" altLang="ko-KR" sz="1800" dirty="0" smtClean="0"/>
              <a:t>&gt;&lt;/div&gt;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6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677" y="114301"/>
            <a:ext cx="11895992" cy="54512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4. JSP </a:t>
            </a:r>
            <a:r>
              <a:rPr lang="en-US" altLang="ko-KR" sz="2800" dirty="0" err="1" smtClean="0"/>
              <a:t>NotFound</a:t>
            </a:r>
            <a:r>
              <a:rPr lang="en-US" altLang="ko-KR" sz="2800" dirty="0" smtClean="0"/>
              <a:t> 404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223" y="888022"/>
            <a:ext cx="11834446" cy="5785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 smtClean="0"/>
              <a:t>mvn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spring-boot:run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실행시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JSP</a:t>
            </a:r>
            <a:r>
              <a:rPr lang="ko-KR" altLang="en-US" sz="1800" dirty="0" smtClean="0"/>
              <a:t>를 </a:t>
            </a:r>
            <a:r>
              <a:rPr lang="ko-KR" altLang="en-US" sz="1800" dirty="0" smtClean="0"/>
              <a:t>찾지 못하는 에러가 발생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en-US" altLang="ko-KR" sz="1800" dirty="0" smtClean="0"/>
              <a:t>pom.xml, </a:t>
            </a:r>
            <a:r>
              <a:rPr lang="en-US" altLang="ko-KR" sz="1800" dirty="0" err="1" smtClean="0"/>
              <a:t>application.properties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 모두 완벽함</a:t>
            </a:r>
            <a:r>
              <a:rPr lang="en-US" altLang="ko-KR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 smtClean="0"/>
              <a:t>오류 발생 이유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webapp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디렉토리가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/main </a:t>
            </a:r>
            <a:r>
              <a:rPr lang="ko-KR" altLang="en-US" sz="1800" dirty="0" smtClean="0"/>
              <a:t>밖에 있었음</a:t>
            </a:r>
            <a:r>
              <a:rPr lang="en-US" altLang="ko-KR" sz="1800" dirty="0" smtClean="0"/>
              <a:t>. &gt; </a:t>
            </a:r>
            <a:r>
              <a:rPr lang="ko-KR" altLang="en-US" sz="1800" dirty="0" smtClean="0"/>
              <a:t>그래서 경로를 찾지 못함</a:t>
            </a:r>
            <a:r>
              <a:rPr lang="en-US" altLang="ko-KR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/main/</a:t>
            </a:r>
            <a:r>
              <a:rPr lang="en-US" altLang="ko-KR" sz="1800" dirty="0" err="1" smtClean="0"/>
              <a:t>webapp</a:t>
            </a:r>
            <a:r>
              <a:rPr lang="ko-KR" altLang="en-US" sz="1800" dirty="0" smtClean="0"/>
              <a:t>으로 변경 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399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677" y="114301"/>
            <a:ext cx="11895992" cy="54512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5. </a:t>
            </a:r>
            <a:r>
              <a:rPr lang="en-US" altLang="ko-KR" sz="2800" dirty="0" smtClean="0"/>
              <a:t>JSP </a:t>
            </a:r>
            <a:r>
              <a:rPr lang="en-US" altLang="ko-KR" sz="2800" dirty="0" err="1" smtClean="0"/>
              <a:t>NotFound</a:t>
            </a:r>
            <a:r>
              <a:rPr lang="en-US" altLang="ko-KR" sz="2800" dirty="0" smtClean="0"/>
              <a:t> 404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223" y="888022"/>
            <a:ext cx="11834446" cy="5785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/>
              <a:t>‘/’ </a:t>
            </a:r>
            <a:r>
              <a:rPr lang="ko-KR" altLang="en-US" sz="1800" dirty="0" err="1" smtClean="0"/>
              <a:t>접속시</a:t>
            </a:r>
            <a:r>
              <a:rPr lang="ko-KR" altLang="en-US" sz="1800" dirty="0" smtClean="0"/>
              <a:t> 오류 발생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하지만 </a:t>
            </a:r>
            <a:r>
              <a:rPr lang="en-US" altLang="ko-KR" sz="1800" dirty="0" smtClean="0"/>
              <a:t>‘/</a:t>
            </a:r>
            <a:r>
              <a:rPr lang="en-US" altLang="ko-KR" sz="1800" dirty="0" smtClean="0"/>
              <a:t>user/regist.do’ </a:t>
            </a:r>
            <a:r>
              <a:rPr lang="ko-KR" altLang="en-US" sz="1800" dirty="0" err="1" smtClean="0"/>
              <a:t>접속시</a:t>
            </a:r>
            <a:r>
              <a:rPr lang="ko-KR" altLang="en-US" sz="1800" dirty="0" smtClean="0"/>
              <a:t> 오류 </a:t>
            </a:r>
            <a:r>
              <a:rPr lang="ko-KR" altLang="en-US" sz="1800" dirty="0" err="1" smtClean="0"/>
              <a:t>미발생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dirty="0" smtClean="0"/>
              <a:t>두 페이지의 차이점 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isELIgnored</a:t>
            </a:r>
            <a:r>
              <a:rPr lang="en-US" altLang="ko-KR" sz="1800" dirty="0"/>
              <a:t>="</a:t>
            </a:r>
            <a:r>
              <a:rPr lang="en-US" altLang="ko-KR" sz="1800" dirty="0" smtClean="0"/>
              <a:t>false“ </a:t>
            </a:r>
            <a:r>
              <a:rPr lang="ko-KR" altLang="en-US" sz="1800" dirty="0" smtClean="0"/>
              <a:t>존재 유무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dirty="0" err="1" smtClean="0"/>
              <a:t>isELIgnored</a:t>
            </a:r>
            <a:r>
              <a:rPr lang="en-US" altLang="ko-KR" sz="1800" dirty="0" smtClean="0"/>
              <a:t>? </a:t>
            </a:r>
            <a:r>
              <a:rPr lang="en-US" altLang="ko-KR" sz="1800" dirty="0" err="1" smtClean="0"/>
              <a:t>inELIgnored</a:t>
            </a:r>
            <a:r>
              <a:rPr lang="en-US" altLang="ko-KR" sz="1800" dirty="0" smtClean="0"/>
              <a:t>=“true”</a:t>
            </a:r>
            <a:r>
              <a:rPr lang="ko-KR" altLang="en-US" sz="1800" dirty="0" smtClean="0"/>
              <a:t>일 경우 태그로 인식하지 않고 일반 </a:t>
            </a:r>
            <a:r>
              <a:rPr lang="en-US" altLang="ko-KR" sz="1800" dirty="0" smtClean="0"/>
              <a:t>Text</a:t>
            </a:r>
            <a:r>
              <a:rPr lang="ko-KR" altLang="en-US" sz="1800" dirty="0" smtClean="0"/>
              <a:t>로 인식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dirty="0" smtClean="0"/>
              <a:t>따라서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메인 페이지에 </a:t>
            </a:r>
            <a:r>
              <a:rPr lang="en-US" altLang="ko-KR" sz="1800" dirty="0" err="1"/>
              <a:t>isELIgnored</a:t>
            </a:r>
            <a:r>
              <a:rPr lang="en-US" altLang="ko-KR" sz="1800" dirty="0"/>
              <a:t>="false“ </a:t>
            </a:r>
            <a:r>
              <a:rPr lang="ko-KR" altLang="en-US" sz="1800" smtClean="0"/>
              <a:t>추가하여 오류 해결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4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177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Error 정리</vt:lpstr>
      <vt:lpstr>1. .gitignore에 등록된 node_modules</vt:lpstr>
      <vt:lpstr>2. JSX expressions must have one parent element</vt:lpstr>
      <vt:lpstr>3. Invariant failed: You should not use &lt;Link&gt; outside a &lt;Router&gt;</vt:lpstr>
      <vt:lpstr>4. JSP NotFound 404</vt:lpstr>
      <vt:lpstr>5. JSP NotFound 404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Powergen</dc:creator>
  <cp:lastModifiedBy>Powergen</cp:lastModifiedBy>
  <cp:revision>11</cp:revision>
  <dcterms:created xsi:type="dcterms:W3CDTF">2021-01-15T06:18:51Z</dcterms:created>
  <dcterms:modified xsi:type="dcterms:W3CDTF">2021-01-18T06:51:22Z</dcterms:modified>
</cp:coreProperties>
</file>