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8" r:id="rId4"/>
    <p:sldId id="256" r:id="rId5"/>
    <p:sldId id="259" r:id="rId6"/>
    <p:sldId id="263" r:id="rId7"/>
    <p:sldId id="265" r:id="rId8"/>
    <p:sldId id="266" r:id="rId9"/>
    <p:sldId id="257" r:id="rId10"/>
    <p:sldId id="258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 &gt;" id="{2B5AB4F2-A6F7-4F16-AA84-33C6530B8F8B}">
          <p14:sldIdLst>
            <p14:sldId id="262"/>
            <p14:sldId id="261"/>
            <p14:sldId id="268"/>
          </p14:sldIdLst>
        </p14:section>
        <p14:section name="Git &gt; Add Repository" id="{B41C16A7-1138-4F5E-BA1B-661616887698}">
          <p14:sldIdLst>
            <p14:sldId id="256"/>
            <p14:sldId id="259"/>
            <p14:sldId id="263"/>
            <p14:sldId id="265"/>
            <p14:sldId id="266"/>
          </p14:sldIdLst>
        </p14:section>
        <p14:section name="Git &gt; Clone Repository" id="{6749FD66-4857-4C27-A741-44B1E66E6D5A}">
          <p14:sldIdLst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107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0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8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3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9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9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3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5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0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1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7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5FA2-61AD-4D39-BE1A-7D27B19D883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930D2-3608-42A3-852D-7E363F4EB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사전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55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85315" y="1047564"/>
            <a:ext cx="4926967" cy="55202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smtClean="0"/>
              <a:t>Source Control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Clone Repository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③ </a:t>
            </a:r>
            <a:r>
              <a:rPr lang="en-US" altLang="ko-KR" sz="1200" dirty="0" smtClean="0"/>
              <a:t>Clone</a:t>
            </a:r>
            <a:r>
              <a:rPr lang="ko-KR" altLang="en-US" sz="1200" dirty="0" smtClean="0"/>
              <a:t>할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&gt; Enter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9" y="1047564"/>
            <a:ext cx="6463553" cy="5520290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304799" y="285095"/>
            <a:ext cx="9144000" cy="369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1.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Repository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799" y="1960685"/>
            <a:ext cx="205155" cy="3253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5999" y="1254234"/>
            <a:ext cx="2497015" cy="433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0292" y="2277208"/>
            <a:ext cx="914400" cy="1670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8245" y="1730703"/>
            <a:ext cx="158262" cy="1582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" name="타원 10"/>
          <p:cNvSpPr/>
          <p:nvPr/>
        </p:nvSpPr>
        <p:spPr>
          <a:xfrm>
            <a:off x="1565030" y="2277208"/>
            <a:ext cx="158262" cy="1554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2060518" y="1529862"/>
            <a:ext cx="158262" cy="1582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1220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9" y="1047564"/>
            <a:ext cx="6463553" cy="552029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85315" y="1047564"/>
            <a:ext cx="4926967" cy="55202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 smtClean="0"/>
              <a:t>Clone Repository</a:t>
            </a:r>
            <a:r>
              <a:rPr lang="ko-KR" altLang="en-US" sz="1200" dirty="0" smtClean="0"/>
              <a:t>를 통해 </a:t>
            </a:r>
            <a:r>
              <a:rPr lang="ko-KR" altLang="en-US" sz="1200" dirty="0" err="1" smtClean="0"/>
              <a:t>내려받은</a:t>
            </a:r>
            <a:r>
              <a:rPr lang="ko-KR" altLang="en-US" sz="1200" dirty="0" smtClean="0"/>
              <a:t> 소스 경로 지정</a:t>
            </a:r>
            <a:endParaRPr lang="ko-KR" altLang="en-US" sz="12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04799" y="285095"/>
            <a:ext cx="9144000" cy="369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 지정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2729" y="1047564"/>
            <a:ext cx="3196609" cy="313757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799" y="1047564"/>
            <a:ext cx="11607483" cy="55202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*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VSCode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git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을 사용하기 위해서는 사전에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설치가 되어 있어야 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solidFill>
                  <a:srgbClr val="FF0000"/>
                </a:solidFill>
                <a:hlinkClick r:id="rId2"/>
              </a:rPr>
              <a:t>https://git-scm.com/download/win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다운로드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04799" y="285095"/>
            <a:ext cx="9144000" cy="369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0.1.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27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799" y="4554415"/>
            <a:ext cx="11607483" cy="20134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*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cmd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실행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최초 사용자 등록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config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--global user.name “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사용자 이름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“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config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--global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user.email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“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사용자 메일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＂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04799" y="285095"/>
            <a:ext cx="9144000" cy="369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0.2.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최초 사용자 등록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778221"/>
            <a:ext cx="6289432" cy="32866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4799" y="1072662"/>
            <a:ext cx="4082563" cy="4044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2346081" y="1477108"/>
            <a:ext cx="19050" cy="307730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83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Add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0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1" y="1047564"/>
            <a:ext cx="6463552" cy="552029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85315" y="1047564"/>
            <a:ext cx="4926967" cy="55202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smtClean="0"/>
              <a:t>Source Control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Publish to </a:t>
            </a:r>
            <a:r>
              <a:rPr lang="en-US" altLang="ko-KR" sz="1200" dirty="0" err="1" smtClean="0"/>
              <a:t>Github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클릭</a:t>
            </a: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③ </a:t>
            </a:r>
            <a:r>
              <a:rPr lang="en-US" altLang="ko-KR" sz="1200" dirty="0" err="1" smtClean="0"/>
              <a:t>Github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접근 권한을 얻기 위해 </a:t>
            </a:r>
            <a:r>
              <a:rPr lang="en-US" altLang="ko-KR" sz="1200" dirty="0" smtClean="0"/>
              <a:t>Allow </a:t>
            </a:r>
            <a:r>
              <a:rPr lang="ko-KR" altLang="en-US" sz="1200" dirty="0" smtClean="0"/>
              <a:t>클릭</a:t>
            </a:r>
            <a:endParaRPr lang="en-US" altLang="ko-KR" sz="12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04799" y="285095"/>
            <a:ext cx="9144000" cy="369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1.1. Publish to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799" y="1960685"/>
            <a:ext cx="205155" cy="32531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9085" y="3631223"/>
            <a:ext cx="914400" cy="1670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8245" y="1730703"/>
            <a:ext cx="158262" cy="1582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" name="타원 10"/>
          <p:cNvSpPr/>
          <p:nvPr/>
        </p:nvSpPr>
        <p:spPr>
          <a:xfrm>
            <a:off x="1573823" y="3631223"/>
            <a:ext cx="158262" cy="1554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756239" y="3226777"/>
            <a:ext cx="1534407" cy="7913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527639" y="3786638"/>
            <a:ext cx="158262" cy="1582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449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02730" y="1047565"/>
            <a:ext cx="6463552" cy="5510372"/>
            <a:chOff x="302730" y="1047565"/>
            <a:chExt cx="6463552" cy="55103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730" y="1047565"/>
              <a:ext cx="6463552" cy="346289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730" y="3112477"/>
              <a:ext cx="6463552" cy="3445460"/>
            </a:xfrm>
            <a:prstGeom prst="rect">
              <a:avLst/>
            </a:prstGeom>
          </p:spPr>
        </p:pic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85315" y="1047564"/>
            <a:ext cx="4926967" cy="55202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Ⓞ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Github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로그인 페이지가 먼저 </a:t>
            </a:r>
            <a:r>
              <a:rPr lang="en-US" altLang="ko-KR" sz="1200" dirty="0" smtClean="0"/>
              <a:t>Open)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smtClean="0"/>
              <a:t>‘Continue’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‘Visual Studio Code’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04799" y="285095"/>
            <a:ext cx="9144000" cy="369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1.2.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권한 획득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41430" y="2590591"/>
            <a:ext cx="587620" cy="2021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19499" y="3981743"/>
            <a:ext cx="703385" cy="1254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22397" y="2612530"/>
            <a:ext cx="158262" cy="1582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" name="타원 10"/>
          <p:cNvSpPr/>
          <p:nvPr/>
        </p:nvSpPr>
        <p:spPr>
          <a:xfrm>
            <a:off x="3400466" y="3966753"/>
            <a:ext cx="158262" cy="1554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7969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02730" y="1047564"/>
            <a:ext cx="6463552" cy="5524719"/>
            <a:chOff x="302730" y="1047564"/>
            <a:chExt cx="6463552" cy="55247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730" y="1047564"/>
              <a:ext cx="6463552" cy="38394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730" y="3414123"/>
              <a:ext cx="6463552" cy="3158160"/>
            </a:xfrm>
            <a:prstGeom prst="rect">
              <a:avLst/>
            </a:prstGeom>
          </p:spPr>
        </p:pic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85315" y="1047564"/>
            <a:ext cx="4926967" cy="55202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smtClean="0"/>
              <a:t>Allow an extension to open this URL? </a:t>
            </a:r>
            <a:r>
              <a:rPr lang="ko-KR" altLang="en-US" sz="1200" dirty="0" smtClean="0"/>
              <a:t>질문에 </a:t>
            </a:r>
            <a:r>
              <a:rPr lang="en-US" altLang="ko-KR" sz="1200" dirty="0" smtClean="0"/>
              <a:t>‘Open’ </a:t>
            </a:r>
            <a:r>
              <a:rPr lang="ko-KR" altLang="en-US" sz="1200" dirty="0" smtClean="0"/>
              <a:t>버튼 클릭</a:t>
            </a:r>
            <a:endParaRPr lang="en-US" altLang="ko-KR" sz="1200" dirty="0" smtClean="0"/>
          </a:p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② </a:t>
            </a:r>
            <a:r>
              <a:rPr lang="ko-KR" altLang="en-US" sz="1200" dirty="0" err="1" smtClean="0"/>
              <a:t>해당칸에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Repository </a:t>
            </a:r>
            <a:r>
              <a:rPr lang="ko-KR" altLang="en-US" sz="1200" dirty="0" smtClean="0"/>
              <a:t>이름 기입 </a:t>
            </a:r>
            <a:r>
              <a:rPr lang="en-US" altLang="ko-KR" sz="1200" dirty="0" smtClean="0"/>
              <a:t>&gt; Publish to </a:t>
            </a:r>
            <a:r>
              <a:rPr lang="en-US" altLang="ko-KR" sz="1200" dirty="0" err="1" smtClean="0"/>
              <a:t>Github</a:t>
            </a:r>
            <a:r>
              <a:rPr lang="en-US" altLang="ko-KR" sz="1200" dirty="0" smtClean="0"/>
              <a:t> Public Repository </a:t>
            </a:r>
            <a:r>
              <a:rPr lang="ko-KR" altLang="en-US" sz="1200" dirty="0" smtClean="0"/>
              <a:t>혹은 </a:t>
            </a:r>
            <a:r>
              <a:rPr lang="en-US" altLang="ko-KR" sz="1200" dirty="0" smtClean="0"/>
              <a:t>Private Repository </a:t>
            </a:r>
            <a:r>
              <a:rPr lang="ko-KR" altLang="en-US" sz="1200" dirty="0" smtClean="0"/>
              <a:t>클릭하여 </a:t>
            </a:r>
            <a:r>
              <a:rPr lang="en-US" altLang="ko-KR" sz="1200" dirty="0" smtClean="0"/>
              <a:t>Repository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04799" y="285095"/>
            <a:ext cx="9144000" cy="369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1.3. Repository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99359" y="2417885"/>
            <a:ext cx="2049781" cy="8434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0326" y="3536558"/>
            <a:ext cx="2512654" cy="3224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280326" y="3100349"/>
            <a:ext cx="158262" cy="1582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" name="타원 10"/>
          <p:cNvSpPr/>
          <p:nvPr/>
        </p:nvSpPr>
        <p:spPr>
          <a:xfrm>
            <a:off x="2061503" y="3703613"/>
            <a:ext cx="158262" cy="1554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3689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1" y="1047564"/>
            <a:ext cx="6463552" cy="552029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85315" y="1047564"/>
            <a:ext cx="4926967" cy="55202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 smtClean="0"/>
              <a:t>① </a:t>
            </a:r>
            <a:r>
              <a:rPr lang="en-US" altLang="ko-KR" sz="1200" dirty="0" smtClean="0"/>
              <a:t>Message</a:t>
            </a:r>
            <a:r>
              <a:rPr lang="ko-KR" altLang="en-US" sz="1200" dirty="0" smtClean="0"/>
              <a:t>에 최초 </a:t>
            </a:r>
            <a:r>
              <a:rPr lang="en-US" altLang="ko-KR" sz="1200" dirty="0" smtClean="0"/>
              <a:t>Commit </a:t>
            </a:r>
            <a:r>
              <a:rPr lang="ko-KR" altLang="en-US" sz="1200" dirty="0" smtClean="0"/>
              <a:t>메시지 작성 후 </a:t>
            </a:r>
            <a:r>
              <a:rPr lang="en-US" altLang="ko-KR" sz="1200" dirty="0" smtClean="0"/>
              <a:t>Ctrl + Enter &gt; Commit </a:t>
            </a:r>
            <a:r>
              <a:rPr lang="ko-KR" altLang="en-US" sz="1200" dirty="0" smtClean="0"/>
              <a:t>완료</a:t>
            </a:r>
            <a:endParaRPr lang="en-US" altLang="ko-KR" sz="1200" dirty="0" smtClean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304799" y="285095"/>
            <a:ext cx="9144000" cy="369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dirty="0" smtClean="0"/>
              <a:t>1.4. Commit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9085" y="1484520"/>
            <a:ext cx="984738" cy="24618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51486" y="1596266"/>
            <a:ext cx="158262" cy="1582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8672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Clone 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4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211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git</vt:lpstr>
      <vt:lpstr>PowerPoint 프레젠테이션</vt:lpstr>
      <vt:lpstr>PowerPoint 프레젠테이션</vt:lpstr>
      <vt:lpstr>git</vt:lpstr>
      <vt:lpstr>PowerPoint 프레젠테이션</vt:lpstr>
      <vt:lpstr>PowerPoint 프레젠테이션</vt:lpstr>
      <vt:lpstr>PowerPoint 프레젠테이션</vt:lpstr>
      <vt:lpstr>PowerPoint 프레젠테이션</vt:lpstr>
      <vt:lpstr>git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Powergen</dc:creator>
  <cp:lastModifiedBy>Powergen</cp:lastModifiedBy>
  <cp:revision>8</cp:revision>
  <dcterms:created xsi:type="dcterms:W3CDTF">2021-01-18T00:47:32Z</dcterms:created>
  <dcterms:modified xsi:type="dcterms:W3CDTF">2021-01-18T06:59:16Z</dcterms:modified>
</cp:coreProperties>
</file>