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3" r:id="rId3"/>
    <p:sldId id="290" r:id="rId4"/>
    <p:sldId id="298" r:id="rId5"/>
    <p:sldId id="299" r:id="rId6"/>
    <p:sldId id="294" r:id="rId7"/>
    <p:sldId id="296" r:id="rId8"/>
    <p:sldId id="297" r:id="rId9"/>
    <p:sldId id="283" r:id="rId10"/>
    <p:sldId id="285" r:id="rId11"/>
    <p:sldId id="287" r:id="rId12"/>
    <p:sldId id="288" r:id="rId13"/>
    <p:sldId id="300" r:id="rId14"/>
    <p:sldId id="301" r:id="rId15"/>
    <p:sldId id="31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" id="{F65188EC-EEC7-4184-B7CA-0DA4089C1AE7}">
          <p14:sldIdLst>
            <p14:sldId id="289"/>
            <p14:sldId id="293"/>
            <p14:sldId id="290"/>
            <p14:sldId id="298"/>
            <p14:sldId id="299"/>
          </p14:sldIdLst>
        </p14:section>
        <p14:section name="state" id="{1FFBBB73-18C3-4C76-9094-5AC71A47941D}">
          <p14:sldIdLst>
            <p14:sldId id="294"/>
            <p14:sldId id="296"/>
            <p14:sldId id="297"/>
          </p14:sldIdLst>
        </p14:section>
        <p14:section name="Router" id="{D3B8F5C1-4DA0-417F-9250-393D9E76A54F}">
          <p14:sldIdLst>
            <p14:sldId id="283"/>
            <p14:sldId id="285"/>
            <p14:sldId id="287"/>
            <p14:sldId id="288"/>
            <p14:sldId id="300"/>
          </p14:sldIdLst>
        </p14:section>
        <p14:section name="기타" id="{03FECB1B-B200-4F52-BFAE-1D31F8AF6067}">
          <p14:sldIdLst>
            <p14:sldId id="301"/>
            <p14:sldId id="31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0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7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6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3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5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1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6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5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0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77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A7D5-BEB9-4F0F-96DA-B93C3377B38E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3203-D39C-4E6F-A3B5-9C3CE58BE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1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기본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0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5" y="1087997"/>
            <a:ext cx="7255820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3.1. React-router-</a:t>
            </a:r>
            <a:r>
              <a:rPr lang="en-US" altLang="ko-KR" sz="2400" b="1" dirty="0" err="1"/>
              <a:t>d</a:t>
            </a:r>
            <a:r>
              <a:rPr lang="en-US" altLang="ko-KR" sz="2400" b="1" dirty="0" err="1" smtClean="0"/>
              <a:t>om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설치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3956858" y="6159731"/>
            <a:ext cx="1313412" cy="2078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89519" y="1087997"/>
            <a:ext cx="4394130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Router</a:t>
            </a:r>
            <a:r>
              <a:rPr lang="ko-KR" altLang="en-US" sz="1100" dirty="0" smtClean="0"/>
              <a:t>를 사용하기 위해 </a:t>
            </a:r>
            <a:r>
              <a:rPr lang="en-US" altLang="ko-KR" sz="1100" dirty="0" smtClean="0"/>
              <a:t>“</a:t>
            </a:r>
            <a:r>
              <a:rPr lang="en-US" altLang="ko-KR" sz="1100" b="1" dirty="0" err="1" smtClean="0"/>
              <a:t>npm</a:t>
            </a:r>
            <a:r>
              <a:rPr lang="en-US" altLang="ko-KR" sz="1100" b="1" dirty="0" smtClean="0"/>
              <a:t> install(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) react-router-</a:t>
            </a:r>
            <a:r>
              <a:rPr lang="en-US" altLang="ko-KR" sz="1100" b="1" dirty="0" err="1" smtClean="0"/>
              <a:t>dom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명령어를 통해 설치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6" name="꺾인 연결선 5"/>
          <p:cNvCxnSpPr>
            <a:stCxn id="7" idx="3"/>
            <a:endCxn id="10" idx="1"/>
          </p:cNvCxnSpPr>
          <p:nvPr/>
        </p:nvCxnSpPr>
        <p:spPr>
          <a:xfrm flipV="1">
            <a:off x="5270270" y="1371729"/>
            <a:ext cx="2319249" cy="4891911"/>
          </a:xfrm>
          <a:prstGeom prst="bent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5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121249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3.2. </a:t>
            </a:r>
            <a:r>
              <a:rPr lang="en-US" altLang="ko-KR" sz="2400" b="1" dirty="0" err="1" smtClean="0"/>
              <a:t>BrowserRouter</a:t>
            </a:r>
            <a:r>
              <a:rPr lang="en-US" altLang="ko-KR" sz="2400" b="1" dirty="0" smtClean="0"/>
              <a:t>, Route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97831" y="1121249"/>
            <a:ext cx="4394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err="1" smtClean="0"/>
              <a:t>BrowserRouter</a:t>
            </a:r>
            <a:r>
              <a:rPr lang="en-US" altLang="ko-KR" sz="1100" dirty="0" smtClean="0"/>
              <a:t> ? HTML5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History API</a:t>
            </a:r>
            <a:r>
              <a:rPr lang="ko-KR" altLang="en-US" sz="1100" dirty="0" smtClean="0"/>
              <a:t>를 사용하여 페이지를 </a:t>
            </a:r>
            <a:r>
              <a:rPr lang="ko-KR" altLang="en-US" sz="1100" dirty="0" err="1" smtClean="0"/>
              <a:t>새로고침</a:t>
            </a:r>
            <a:r>
              <a:rPr lang="ko-KR" altLang="en-US" sz="1100" dirty="0" smtClean="0"/>
              <a:t> 하지 않고도 주소 변경이 가능하며</a:t>
            </a:r>
            <a:r>
              <a:rPr lang="en-US" altLang="ko-KR" sz="1100" dirty="0" smtClean="0"/>
              <a:t> (</a:t>
            </a:r>
            <a:r>
              <a:rPr lang="ko-KR" altLang="en-US" sz="1100" dirty="0" smtClean="0"/>
              <a:t>페이지 변경으로 인한 </a:t>
            </a:r>
            <a:r>
              <a:rPr lang="ko-KR" altLang="en-US" sz="1100" dirty="0" err="1" smtClean="0"/>
              <a:t>깜빡거림이</a:t>
            </a:r>
            <a:r>
              <a:rPr lang="ko-KR" altLang="en-US" sz="1100" dirty="0" smtClean="0"/>
              <a:t> 없음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현재 주소와 관련된 정보를 </a:t>
            </a:r>
            <a:r>
              <a:rPr lang="en-US" altLang="ko-KR" sz="1100" dirty="0" smtClean="0"/>
              <a:t>props</a:t>
            </a:r>
            <a:r>
              <a:rPr lang="ko-KR" altLang="en-US" sz="1100" dirty="0" smtClean="0"/>
              <a:t>로 조회 및 사용이 가능함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en-US" altLang="ko-KR" sz="1100" b="1" dirty="0"/>
              <a:t>Route</a:t>
            </a:r>
            <a:r>
              <a:rPr lang="en-US" altLang="ko-KR" sz="1100" dirty="0"/>
              <a:t> ? </a:t>
            </a:r>
            <a:r>
              <a:rPr lang="ko-KR" altLang="en-US" sz="1100" dirty="0"/>
              <a:t>주소에 따라 다른 페이지를 보여주는 라우팅 기능을 가진 컴포넌트</a:t>
            </a:r>
            <a:r>
              <a:rPr lang="en-US" altLang="ko-KR" sz="1100" dirty="0"/>
              <a:t>, path=“”</a:t>
            </a:r>
            <a:r>
              <a:rPr lang="ko-KR" altLang="en-US" sz="1100" dirty="0"/>
              <a:t>에는 주소 경로</a:t>
            </a:r>
            <a:r>
              <a:rPr lang="en-US" altLang="ko-KR" sz="1100" dirty="0"/>
              <a:t>, component={}</a:t>
            </a:r>
            <a:r>
              <a:rPr lang="ko-KR" altLang="en-US" sz="1100" dirty="0"/>
              <a:t>에는 렌더링 할 컴포넌트를 표시한다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6" name="직사각형 5"/>
          <p:cNvSpPr/>
          <p:nvPr/>
        </p:nvSpPr>
        <p:spPr>
          <a:xfrm>
            <a:off x="1546167" y="1645921"/>
            <a:ext cx="1662546" cy="1330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5192" y="2546465"/>
            <a:ext cx="1826029" cy="53755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208713" y="1712424"/>
            <a:ext cx="4389118" cy="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1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8"/>
            <a:ext cx="7260718" cy="54271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71847" y="3549535"/>
            <a:ext cx="5037513" cy="1662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3.3. Link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89519" y="1087997"/>
            <a:ext cx="4394130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React</a:t>
            </a:r>
            <a:r>
              <a:rPr lang="ko-KR" altLang="en-US" sz="1100" dirty="0" smtClean="0"/>
              <a:t>에서는 </a:t>
            </a:r>
            <a:r>
              <a:rPr lang="en-US" altLang="ko-KR" sz="1100" dirty="0" smtClean="0"/>
              <a:t>&lt;a 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=“”&gt; </a:t>
            </a:r>
            <a:r>
              <a:rPr lang="ko-KR" altLang="en-US" sz="1100" dirty="0" smtClean="0"/>
              <a:t>태그로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페이지 이동 구현이 되지 않는다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따라서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페이지 이동을 구현하기 위해서는 </a:t>
            </a:r>
            <a:r>
              <a:rPr lang="en-US" altLang="ko-KR" sz="1100" dirty="0" smtClean="0"/>
              <a:t>react-route-</a:t>
            </a:r>
            <a:r>
              <a:rPr lang="en-US" altLang="ko-KR" sz="1100" dirty="0" err="1" smtClean="0"/>
              <a:t>dom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“Link” </a:t>
            </a:r>
            <a:r>
              <a:rPr lang="ko-KR" altLang="en-US" sz="1100" dirty="0" smtClean="0"/>
              <a:t>를 사용해야 한다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en-US" altLang="ko-KR" sz="1100" b="1" dirty="0" smtClean="0"/>
              <a:t>Link</a:t>
            </a:r>
            <a:r>
              <a:rPr lang="en-US" altLang="ko-KR" sz="1100" dirty="0" smtClean="0"/>
              <a:t> ? 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“Link” </a:t>
            </a:r>
            <a:r>
              <a:rPr lang="ko-KR" altLang="en-US" sz="1100" dirty="0" smtClean="0"/>
              <a:t>컴포넌트는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페이지 이동시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페이지를 유지한 상태에서 </a:t>
            </a:r>
            <a:r>
              <a:rPr lang="en-US" altLang="ko-KR" sz="1100" dirty="0" smtClean="0"/>
              <a:t>History API</a:t>
            </a:r>
            <a:r>
              <a:rPr lang="ko-KR" altLang="en-US" sz="1100" dirty="0" smtClean="0"/>
              <a:t>만을 사용하여 페이지 이동한다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컴포넌트 자체로는 </a:t>
            </a:r>
            <a:r>
              <a:rPr lang="en-US" altLang="ko-KR" sz="1100" dirty="0" smtClean="0"/>
              <a:t>&lt;a&gt; </a:t>
            </a:r>
            <a:r>
              <a:rPr lang="ko-KR" altLang="en-US" sz="1100" dirty="0" smtClean="0"/>
              <a:t>태그로 이뤄져 있으나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추가적으로 페이지 전환을 방지하는 기능이 있다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1100" dirty="0" smtClean="0"/>
              <a:t>사용 </a:t>
            </a:r>
            <a:r>
              <a:rPr lang="en-US" altLang="ko-KR" sz="1100" dirty="0" smtClean="0"/>
              <a:t>&lt;Link to=“</a:t>
            </a:r>
            <a:r>
              <a:rPr lang="ko-KR" altLang="en-US" sz="1100" dirty="0" smtClean="0"/>
              <a:t>경로</a:t>
            </a:r>
            <a:r>
              <a:rPr lang="en-US" altLang="ko-KR" sz="1100" dirty="0" smtClean="0"/>
              <a:t>”&gt;&lt;/Link&gt;</a:t>
            </a:r>
            <a:endParaRPr lang="ko-KR" altLang="en-US" sz="1100" dirty="0"/>
          </a:p>
        </p:txBody>
      </p:sp>
      <p:cxnSp>
        <p:nvCxnSpPr>
          <p:cNvPr id="16" name="꺾인 연결선 15"/>
          <p:cNvCxnSpPr>
            <a:stCxn id="13" idx="3"/>
            <a:endCxn id="14" idx="1"/>
          </p:cNvCxnSpPr>
          <p:nvPr/>
        </p:nvCxnSpPr>
        <p:spPr>
          <a:xfrm flipV="1">
            <a:off x="6309360" y="2530700"/>
            <a:ext cx="1280159" cy="1101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8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7"/>
            <a:ext cx="7260718" cy="542713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18351" y="4273813"/>
            <a:ext cx="837610" cy="1442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3.4. Redirect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89519" y="1087997"/>
            <a:ext cx="4394130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smtClean="0"/>
              <a:t>Redirect ?</a:t>
            </a:r>
          </a:p>
          <a:p>
            <a:pPr algn="just">
              <a:lnSpc>
                <a:spcPct val="150000"/>
              </a:lnSpc>
            </a:pPr>
            <a:endParaRPr lang="ko-KR" altLang="en-US" sz="1100" dirty="0"/>
          </a:p>
        </p:txBody>
      </p:sp>
      <p:cxnSp>
        <p:nvCxnSpPr>
          <p:cNvPr id="16" name="꺾인 연결선 15"/>
          <p:cNvCxnSpPr>
            <a:stCxn id="13" idx="3"/>
            <a:endCxn id="14" idx="1"/>
          </p:cNvCxnSpPr>
          <p:nvPr/>
        </p:nvCxnSpPr>
        <p:spPr>
          <a:xfrm flipV="1">
            <a:off x="1855961" y="1371729"/>
            <a:ext cx="5733558" cy="2974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40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63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40724" y="897468"/>
            <a:ext cx="439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프로젝트 루트 폴더에 </a:t>
            </a:r>
            <a:r>
              <a:rPr lang="en-US" altLang="ko-KR" dirty="0" err="1" smtClean="0"/>
              <a:t>jsconfig.json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Jsconfig.json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아래 내용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루트 경로 설정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40724" y="1932709"/>
            <a:ext cx="439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   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compilerOptions</a:t>
            </a:r>
            <a:r>
              <a:rPr lang="en-US" altLang="ko-KR" dirty="0" smtClean="0"/>
              <a:t>”:</a:t>
            </a:r>
            <a:r>
              <a:rPr lang="en-US" altLang="ko-KR" dirty="0"/>
              <a:t> {</a:t>
            </a:r>
          </a:p>
          <a:p>
            <a:r>
              <a:rPr lang="en-US" altLang="ko-KR" dirty="0"/>
              <a:t>       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baseUrl</a:t>
            </a:r>
            <a:r>
              <a:rPr lang="en-US" altLang="ko-KR" dirty="0" smtClean="0"/>
              <a:t>”:</a:t>
            </a:r>
            <a:r>
              <a:rPr lang="en-US" altLang="ko-KR" dirty="0"/>
              <a:t> </a:t>
            </a:r>
            <a:r>
              <a:rPr lang="en-US" altLang="ko-KR" dirty="0" smtClean="0"/>
              <a:t>”.”</a:t>
            </a:r>
            <a:endParaRPr lang="en-US" altLang="ko-KR" dirty="0"/>
          </a:p>
          <a:p>
            <a:r>
              <a:rPr lang="en-US" altLang="ko-KR" dirty="0"/>
              <a:t>    },</a:t>
            </a:r>
          </a:p>
          <a:p>
            <a:r>
              <a:rPr lang="en-US" altLang="ko-KR" dirty="0"/>
              <a:t>    </a:t>
            </a:r>
            <a:r>
              <a:rPr lang="en-US" altLang="ko-KR" dirty="0" smtClean="0"/>
              <a:t>”include”:</a:t>
            </a:r>
            <a:r>
              <a:rPr lang="en-US" altLang="ko-KR" dirty="0"/>
              <a:t> [</a:t>
            </a:r>
          </a:p>
          <a:p>
            <a:r>
              <a:rPr lang="en-US" altLang="ko-KR" dirty="0"/>
              <a:t>       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r>
              <a:rPr lang="en-US" altLang="ko-KR" dirty="0"/>
              <a:t>    ]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5" y="909937"/>
            <a:ext cx="6154009" cy="540142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9098" y="5178829"/>
            <a:ext cx="2319411" cy="2327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9098" y="1393831"/>
            <a:ext cx="2319411" cy="23275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1458803" y="1626587"/>
            <a:ext cx="1" cy="35522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200401" y="1180408"/>
            <a:ext cx="1945179" cy="150460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96538" y="3248819"/>
            <a:ext cx="47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①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2637" y="2647705"/>
            <a:ext cx="47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00B0F0"/>
                </a:solidFill>
              </a:rPr>
              <a:t>②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1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1" y="782344"/>
            <a:ext cx="11621507" cy="9297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3044" y="200921"/>
            <a:ext cx="1182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en-US" altLang="ko-KR" sz="2400" b="1" dirty="0" smtClean="0"/>
              <a:t>yarn </a:t>
            </a:r>
            <a:r>
              <a:rPr lang="ko-KR" altLang="en-US" sz="2400" b="1" dirty="0" smtClean="0"/>
              <a:t>보안 오류</a:t>
            </a:r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>
            <a:off x="263171" y="782344"/>
            <a:ext cx="2278696" cy="1571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3044" y="2037673"/>
            <a:ext cx="11721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 smtClean="0"/>
              <a:t>yarn </a:t>
            </a:r>
            <a:r>
              <a:rPr lang="ko-KR" altLang="en-US" sz="1200" dirty="0" smtClean="0"/>
              <a:t>실행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보안 정책의 오류로 실행이 불가함</a:t>
            </a:r>
            <a:r>
              <a:rPr lang="en-US" altLang="ko-KR" sz="1200" dirty="0" smtClean="0"/>
              <a:t>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Power-shell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ExecutionPolicy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명령어를 실행 </a:t>
            </a:r>
            <a:endParaRPr lang="en-US" altLang="ko-KR" sz="12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Restricted </a:t>
            </a:r>
            <a:r>
              <a:rPr lang="ko-KR" altLang="en-US" sz="1200" dirty="0" smtClean="0"/>
              <a:t>이 표시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이 정책으로 인하여 </a:t>
            </a:r>
            <a:r>
              <a:rPr lang="en-US" altLang="ko-KR" sz="1200" dirty="0" smtClean="0"/>
              <a:t>yarn </a:t>
            </a:r>
            <a:r>
              <a:rPr lang="ko-KR" altLang="en-US" sz="1200" dirty="0" smtClean="0"/>
              <a:t>명령어가 실행이 안됨</a:t>
            </a:r>
            <a:r>
              <a:rPr lang="en-US" altLang="ko-KR" sz="1200" dirty="0" smtClean="0"/>
              <a:t>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yarn </a:t>
            </a:r>
            <a:r>
              <a:rPr lang="ko-KR" altLang="en-US" sz="1200" dirty="0" smtClean="0"/>
              <a:t>실행을 하기 위해서는 </a:t>
            </a:r>
            <a:r>
              <a:rPr lang="en-US" altLang="ko-KR" sz="1200" dirty="0" smtClean="0"/>
              <a:t>Set-</a:t>
            </a:r>
            <a:r>
              <a:rPr lang="en-US" altLang="ko-KR" sz="1200" dirty="0" err="1" smtClean="0"/>
              <a:t>ExecutionPolicy</a:t>
            </a:r>
            <a:r>
              <a:rPr lang="en-US" altLang="ko-KR" sz="1200" dirty="0" smtClean="0"/>
              <a:t> Unrestricted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로 보안정책을 변경해야 함</a:t>
            </a:r>
            <a:r>
              <a:rPr lang="en-US" altLang="ko-KR" sz="1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 smtClean="0"/>
              <a:t>		  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참고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보안정책을 변경하기 위해서는 관리자모드로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Power-shell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을 실행해야 함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>
            <a:stCxn id="18" idx="2"/>
          </p:cNvCxnSpPr>
          <p:nvPr/>
        </p:nvCxnSpPr>
        <p:spPr>
          <a:xfrm>
            <a:off x="1402519" y="939474"/>
            <a:ext cx="5141" cy="110783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832" y="3542218"/>
            <a:ext cx="6454699" cy="18442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802" y="4597074"/>
            <a:ext cx="7895004" cy="222523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306832" y="3709052"/>
            <a:ext cx="6454699" cy="62425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89802" y="4597074"/>
            <a:ext cx="7895004" cy="22252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3" idx="2"/>
          </p:cNvCxnSpPr>
          <p:nvPr/>
        </p:nvCxnSpPr>
        <p:spPr>
          <a:xfrm flipH="1">
            <a:off x="5534181" y="4333306"/>
            <a:ext cx="1" cy="26376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yarn </a:t>
            </a:r>
            <a:r>
              <a:rPr lang="ko-KR" altLang="en-US" sz="2400" b="1" dirty="0"/>
              <a:t>보안 오류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22635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환경별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변수 추가 및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71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1.1. </a:t>
            </a:r>
            <a:r>
              <a:rPr lang="en-US" altLang="ko-KR" dirty="0" err="1" smtClean="0"/>
              <a:t>dotEnv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836676"/>
            <a:ext cx="5692633" cy="13336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70539" y="854260"/>
            <a:ext cx="1081454" cy="28873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93069" y="872615"/>
            <a:ext cx="5882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err="1" smtClean="0"/>
              <a:t>환경별</a:t>
            </a:r>
            <a:r>
              <a:rPr lang="ko-KR" altLang="en-US" sz="1200" dirty="0" smtClean="0"/>
              <a:t> 환경변수 </a:t>
            </a:r>
            <a:r>
              <a:rPr lang="en-US" altLang="ko-KR" sz="1200" dirty="0" err="1" smtClean="0"/>
              <a:t>env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 생성 및 사용 하기 위해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dotenv</a:t>
            </a:r>
            <a:r>
              <a:rPr lang="ko-KR" altLang="en-US" sz="1200" dirty="0" smtClean="0"/>
              <a:t>를 설치한다</a:t>
            </a:r>
            <a:r>
              <a:rPr lang="en-US" altLang="ko-KR" sz="12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en-US" altLang="ko-KR" sz="1200" b="1" dirty="0" err="1" smtClean="0"/>
              <a:t>env</a:t>
            </a:r>
            <a:r>
              <a:rPr lang="en-US" altLang="ko-KR" sz="1200" dirty="0" smtClean="0"/>
              <a:t> ?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환경변수 </a:t>
            </a:r>
            <a:r>
              <a:rPr lang="ko-KR" altLang="en-US" sz="1200" dirty="0"/>
              <a:t>파일을 외부에 만들어 포트</a:t>
            </a:r>
            <a:r>
              <a:rPr lang="en-US" altLang="ko-KR" sz="1200" dirty="0"/>
              <a:t>, API_KEY</a:t>
            </a:r>
            <a:r>
              <a:rPr lang="ko-KR" altLang="en-US" sz="1200" dirty="0"/>
              <a:t>등</a:t>
            </a:r>
            <a:r>
              <a:rPr lang="en-US" altLang="ko-KR" sz="1200" dirty="0"/>
              <a:t>.. </a:t>
            </a:r>
            <a:r>
              <a:rPr lang="ko-KR" altLang="en-US" sz="1200" dirty="0"/>
              <a:t>을 저장시켜 소스코드 내에 하드코딩하지 않고 사용하는 방법이다</a:t>
            </a:r>
            <a:r>
              <a:rPr lang="en-US" altLang="ko-KR" sz="1200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>
            <a:off x="2751993" y="998630"/>
            <a:ext cx="3341076" cy="124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37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854260"/>
            <a:ext cx="2270957" cy="3147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1.2. .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.</a:t>
            </a:r>
            <a:r>
              <a:rPr lang="en-US" altLang="ko-KR" dirty="0"/>
              <a:t>~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파일생성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1014" y="3553499"/>
            <a:ext cx="2270957" cy="4480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93069" y="872615"/>
            <a:ext cx="588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루트 폴더에 환경에 맞게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env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 생성</a:t>
            </a:r>
            <a:endParaRPr lang="en-US" altLang="ko-KR" sz="12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개발일 경우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env.development</a:t>
            </a:r>
            <a:endParaRPr lang="en-US" altLang="ko-KR" sz="12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운영일 경우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env.production</a:t>
            </a:r>
            <a:endParaRPr lang="en-US" altLang="ko-KR" sz="1200" dirty="0" smtClean="0"/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테스트일 경우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env.test</a:t>
            </a:r>
            <a:endParaRPr lang="ko-KR" altLang="en-US" sz="1200" dirty="0"/>
          </a:p>
        </p:txBody>
      </p:sp>
      <p:cxnSp>
        <p:nvCxnSpPr>
          <p:cNvPr id="4" name="꺾인 연결선 3"/>
          <p:cNvCxnSpPr>
            <a:stCxn id="7" idx="3"/>
            <a:endCxn id="8" idx="1"/>
          </p:cNvCxnSpPr>
          <p:nvPr/>
        </p:nvCxnSpPr>
        <p:spPr>
          <a:xfrm flipV="1">
            <a:off x="2481971" y="1472780"/>
            <a:ext cx="3611098" cy="2304766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00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5821" cy="5427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1.1. </a:t>
            </a:r>
            <a:r>
              <a:rPr lang="ko-KR" altLang="en-US" sz="2400" b="1" dirty="0" smtClean="0"/>
              <a:t>함수형 </a:t>
            </a:r>
            <a:r>
              <a:rPr lang="en-US" altLang="ko-KR" sz="2400" b="1" dirty="0" smtClean="0"/>
              <a:t>Component </a:t>
            </a:r>
            <a:r>
              <a:rPr lang="ko-KR" altLang="en-US" sz="2400" b="1" dirty="0" smtClean="0"/>
              <a:t>구조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319250" y="1907418"/>
            <a:ext cx="2951019" cy="1958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0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4" y="854260"/>
            <a:ext cx="5418290" cy="975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1.3. .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.</a:t>
            </a:r>
            <a:r>
              <a:rPr lang="en-US" altLang="ko-KR" dirty="0"/>
              <a:t>~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환경변수 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8892" y="1329949"/>
            <a:ext cx="1960685" cy="235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51993" y="1435005"/>
            <a:ext cx="3341076" cy="124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3069" y="1231414"/>
            <a:ext cx="588205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err="1" smtClean="0"/>
              <a:t>환경변수는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‘REACT_APP_</a:t>
            </a:r>
            <a:r>
              <a:rPr lang="ko-KR" altLang="en-US" sz="1200" dirty="0" err="1" smtClean="0"/>
              <a:t>환경변수명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형식으로 추가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2533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854260"/>
            <a:ext cx="4595258" cy="4359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1.4. </a:t>
            </a:r>
            <a:r>
              <a:rPr lang="ko-KR" altLang="en-US" dirty="0" smtClean="0"/>
              <a:t>추가된 환경 변수 사용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1308" y="854260"/>
            <a:ext cx="1591407" cy="2096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93069" y="2572104"/>
            <a:ext cx="5882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① 환경변수 불러오기 위한 </a:t>
            </a:r>
            <a:r>
              <a:rPr lang="en-US" altLang="ko-KR" sz="1200" dirty="0" err="1" smtClean="0"/>
              <a:t>dotenv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 </a:t>
            </a:r>
            <a:r>
              <a:rPr lang="en-US" altLang="ko-KR" sz="1200" dirty="0" smtClean="0"/>
              <a:t>Load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② </a:t>
            </a:r>
            <a:r>
              <a:rPr lang="en-US" altLang="ko-KR" sz="1200" dirty="0" err="1" smtClean="0"/>
              <a:t>dotenv.config</a:t>
            </a:r>
            <a:r>
              <a:rPr lang="en-US" altLang="ko-KR" sz="1200" dirty="0" smtClean="0"/>
              <a:t>(); &gt; </a:t>
            </a:r>
            <a:r>
              <a:rPr lang="ko-KR" altLang="en-US" sz="1200" dirty="0" smtClean="0"/>
              <a:t>환경변수 파일 </a:t>
            </a:r>
            <a:r>
              <a:rPr lang="en-US" altLang="ko-KR" sz="1200" dirty="0" smtClean="0"/>
              <a:t>Load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③ </a:t>
            </a:r>
            <a:r>
              <a:rPr lang="en-US" altLang="ko-KR" sz="1200" dirty="0" err="1" smtClean="0"/>
              <a:t>process.env</a:t>
            </a:r>
            <a:r>
              <a:rPr lang="en-US" altLang="ko-KR" sz="1200" dirty="0" smtClean="0"/>
              <a:t>.</a:t>
            </a:r>
            <a:r>
              <a:rPr lang="ko-KR" altLang="en-US" sz="1200" dirty="0" err="1" smtClean="0"/>
              <a:t>환경변수명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환경변수 </a:t>
            </a:r>
            <a:r>
              <a:rPr lang="en-US" altLang="ko-KR" sz="1200" dirty="0" smtClean="0"/>
              <a:t>Load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76956" y="1565031"/>
            <a:ext cx="1226529" cy="2198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38755" y="3015970"/>
            <a:ext cx="2110153" cy="2459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8644" y="854260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2" name="타원 11"/>
          <p:cNvSpPr/>
          <p:nvPr/>
        </p:nvSpPr>
        <p:spPr>
          <a:xfrm>
            <a:off x="1623739" y="1575230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3" name="타원 12"/>
          <p:cNvSpPr/>
          <p:nvPr/>
        </p:nvSpPr>
        <p:spPr>
          <a:xfrm>
            <a:off x="1981390" y="3015970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cxnSp>
        <p:nvCxnSpPr>
          <p:cNvPr id="14" name="직선 화살표 연결선 13"/>
          <p:cNvCxnSpPr>
            <a:stCxn id="2" idx="3"/>
          </p:cNvCxnSpPr>
          <p:nvPr/>
        </p:nvCxnSpPr>
        <p:spPr>
          <a:xfrm>
            <a:off x="4806273" y="3033769"/>
            <a:ext cx="122525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11015" y="854260"/>
            <a:ext cx="4595258" cy="43590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8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7" y="851463"/>
            <a:ext cx="2232853" cy="457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1.4. </a:t>
            </a:r>
            <a:r>
              <a:rPr lang="ko-KR" altLang="en-US" dirty="0" smtClean="0"/>
              <a:t>추가된 환경 변수 확인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6915" y="870474"/>
            <a:ext cx="784712" cy="1933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80992" y="764030"/>
            <a:ext cx="588205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개발 환경에서 환경변수를 확인하기 위해 </a:t>
            </a: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start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명령어를 실행하면 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481627" y="967576"/>
            <a:ext cx="369936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581245"/>
            <a:ext cx="7228392" cy="387773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6157" y="870474"/>
            <a:ext cx="2255470" cy="430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57500" y="4000500"/>
            <a:ext cx="1925515" cy="2637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6" idx="2"/>
            <a:endCxn id="20" idx="0"/>
          </p:cNvCxnSpPr>
          <p:nvPr/>
        </p:nvCxnSpPr>
        <p:spPr>
          <a:xfrm rot="16200000" flipH="1">
            <a:off x="1237422" y="1417663"/>
            <a:ext cx="2699307" cy="2466366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936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77" y="2111612"/>
            <a:ext cx="7233440" cy="38804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1604466"/>
            <a:ext cx="2872989" cy="4572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58" y="889706"/>
            <a:ext cx="2255470" cy="403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5" y="228600"/>
            <a:ext cx="117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1.4. </a:t>
            </a:r>
            <a:r>
              <a:rPr lang="ko-KR" altLang="en-US" dirty="0" smtClean="0"/>
              <a:t>추가된 환경 변수 확인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6972" y="754435"/>
            <a:ext cx="5882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운영 환경에서 환경변수를 확인하기 위해서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① </a:t>
            </a: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run build &gt; </a:t>
            </a:r>
            <a:r>
              <a:rPr lang="ko-KR" altLang="en-US" sz="1200" dirty="0" smtClean="0"/>
              <a:t>개발과 달리 먼저 </a:t>
            </a:r>
            <a:r>
              <a:rPr lang="en-US" altLang="ko-KR" sz="1200" dirty="0" smtClean="0"/>
              <a:t>build</a:t>
            </a:r>
            <a:r>
              <a:rPr lang="ko-KR" altLang="en-US" sz="1200" dirty="0" smtClean="0"/>
              <a:t>를 실행하여야 한다</a:t>
            </a:r>
            <a:r>
              <a:rPr lang="en-US" altLang="ko-KR" sz="1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② 빌드 후 </a:t>
            </a:r>
            <a:r>
              <a:rPr lang="en-US" altLang="ko-KR" sz="1200" dirty="0" smtClean="0"/>
              <a:t>&gt; </a:t>
            </a:r>
            <a:r>
              <a:rPr lang="en-US" altLang="ko-KR" sz="1200" dirty="0" err="1" smtClean="0"/>
              <a:t>npx</a:t>
            </a:r>
            <a:r>
              <a:rPr lang="en-US" altLang="ko-KR" sz="1200" dirty="0" smtClean="0"/>
              <a:t> serve –s build </a:t>
            </a:r>
            <a:r>
              <a:rPr lang="ko-KR" altLang="en-US" sz="1200" dirty="0" smtClean="0"/>
              <a:t>실행하고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포트는 </a:t>
            </a:r>
            <a:r>
              <a:rPr lang="en-US" altLang="ko-KR" sz="1200" dirty="0" smtClean="0"/>
              <a:t>5000</a:t>
            </a:r>
            <a:r>
              <a:rPr lang="ko-KR" altLang="en-US" sz="1200" dirty="0" smtClean="0"/>
              <a:t>번 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512153" y="870474"/>
            <a:ext cx="969473" cy="1933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30162" y="4533576"/>
            <a:ext cx="1925515" cy="2637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endCxn id="20" idx="0"/>
          </p:cNvCxnSpPr>
          <p:nvPr/>
        </p:nvCxnSpPr>
        <p:spPr>
          <a:xfrm rot="16200000" flipH="1">
            <a:off x="2310084" y="1950739"/>
            <a:ext cx="2699307" cy="2466366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700262" y="1639691"/>
            <a:ext cx="1383742" cy="19457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78169" y="854261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7" name="타원 16"/>
          <p:cNvSpPr/>
          <p:nvPr/>
        </p:nvSpPr>
        <p:spPr>
          <a:xfrm>
            <a:off x="1389185" y="1621952"/>
            <a:ext cx="211016" cy="2096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6965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7"/>
            <a:ext cx="7255821" cy="5427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1.2. </a:t>
            </a:r>
            <a:r>
              <a:rPr lang="ko-KR" altLang="en-US" sz="2400" b="1" dirty="0" err="1" smtClean="0"/>
              <a:t>클래스형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Component </a:t>
            </a:r>
            <a:r>
              <a:rPr lang="ko-KR" altLang="en-US" sz="2400" b="1" dirty="0" smtClean="0"/>
              <a:t>구조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2319250" y="1936864"/>
            <a:ext cx="2951019" cy="192855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8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8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1.2.1. constructor(props)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620981" y="2248239"/>
            <a:ext cx="1554481" cy="12597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6269" y="1193666"/>
            <a:ext cx="44639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smtClean="0"/>
              <a:t>constructor</a:t>
            </a:r>
            <a:r>
              <a:rPr lang="en-US" altLang="ko-KR" sz="1100" dirty="0" smtClean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React</a:t>
            </a:r>
            <a:r>
              <a:rPr lang="ko-KR" altLang="en-US" sz="1100" dirty="0" smtClean="0"/>
              <a:t>에서 자주 사용되는 생명주기 </a:t>
            </a:r>
            <a:r>
              <a:rPr lang="ko-KR" altLang="en-US" sz="1100" dirty="0" err="1" smtClean="0"/>
              <a:t>메</a:t>
            </a:r>
            <a:r>
              <a:rPr lang="ko-KR" altLang="en-US" sz="1100" dirty="0" err="1"/>
              <a:t>소</a:t>
            </a:r>
            <a:r>
              <a:rPr lang="ko-KR" altLang="en-US" sz="1100" dirty="0" err="1" smtClean="0"/>
              <a:t>드로서</a:t>
            </a:r>
            <a:r>
              <a:rPr lang="en-US" altLang="ko-KR" sz="1100" dirty="0" smtClean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 smtClean="0"/>
              <a:t>생성자에</a:t>
            </a:r>
            <a:r>
              <a:rPr lang="ko-KR" altLang="en-US" sz="1100" dirty="0" smtClean="0"/>
              <a:t> 해당한다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함수형 </a:t>
            </a:r>
            <a:r>
              <a:rPr lang="en-US" altLang="ko-KR" sz="1100" dirty="0" smtClean="0"/>
              <a:t>Component</a:t>
            </a:r>
            <a:r>
              <a:rPr lang="ko-KR" altLang="en-US" sz="1100" dirty="0" smtClean="0"/>
              <a:t>에서 메서드를 바인딩 하거나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로컬 </a:t>
            </a:r>
            <a:r>
              <a:rPr lang="en-US" altLang="ko-KR" sz="1100" dirty="0" smtClean="0"/>
              <a:t>State</a:t>
            </a:r>
            <a:r>
              <a:rPr lang="ko-KR" altLang="en-US" sz="1100" dirty="0" smtClean="0"/>
              <a:t>를 사용하지 않는다면 구현하지 않아도 된다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1100" dirty="0" err="1" smtClean="0"/>
              <a:t>생성자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메소드는</a:t>
            </a:r>
            <a:r>
              <a:rPr lang="ko-KR" altLang="en-US" sz="1100" dirty="0" smtClean="0"/>
              <a:t> 컴포넌트가 마운트 되기 전 호출되며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생성자</a:t>
            </a:r>
            <a:r>
              <a:rPr lang="ko-KR" altLang="en-US" sz="1100" dirty="0" smtClean="0"/>
              <a:t> 구현 시 </a:t>
            </a:r>
            <a:r>
              <a:rPr lang="en-US" altLang="ko-KR" sz="1100" dirty="0" smtClean="0"/>
              <a:t>super(props)</a:t>
            </a:r>
            <a:r>
              <a:rPr lang="ko-KR" altLang="en-US" sz="1100" dirty="0" smtClean="0"/>
              <a:t>를 호출해야 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호출 하지 않는다면 </a:t>
            </a:r>
            <a:r>
              <a:rPr lang="en-US" altLang="ko-KR" sz="1100" dirty="0" err="1" smtClean="0"/>
              <a:t>this.props</a:t>
            </a:r>
            <a:r>
              <a:rPr lang="ko-KR" altLang="en-US" sz="1100" dirty="0" smtClean="0"/>
              <a:t>가 정의되지 않아 에러가 발생한다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3175462" y="2867891"/>
            <a:ext cx="4380807" cy="1021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6269" y="3634791"/>
            <a:ext cx="44639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err="1" smtClean="0"/>
              <a:t>this.state</a:t>
            </a:r>
            <a:r>
              <a:rPr lang="en-US" altLang="ko-KR" sz="1100" b="1" dirty="0" smtClean="0"/>
              <a:t>()?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/>
              <a:t>c</a:t>
            </a:r>
            <a:r>
              <a:rPr lang="en-US" altLang="ko-KR" sz="1100" dirty="0" smtClean="0"/>
              <a:t>onstructor </a:t>
            </a:r>
            <a:r>
              <a:rPr lang="ko-KR" altLang="en-US" sz="1100" dirty="0" err="1" smtClean="0"/>
              <a:t>메소드에서는</a:t>
            </a:r>
            <a:r>
              <a:rPr lang="ko-KR" altLang="en-US" sz="1100" dirty="0" smtClean="0"/>
              <a:t> 직접 </a:t>
            </a:r>
            <a:r>
              <a:rPr lang="en-US" altLang="ko-KR" sz="1100" dirty="0" smtClean="0"/>
              <a:t>local state</a:t>
            </a:r>
            <a:r>
              <a:rPr lang="ko-KR" altLang="en-US" sz="1100" dirty="0" smtClean="0"/>
              <a:t>에 값을 직접 할당할 수 있는 곳이다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따라서</a:t>
            </a:r>
            <a:r>
              <a:rPr lang="en-US" altLang="ko-KR" sz="1100" dirty="0" smtClean="0"/>
              <a:t>, constructor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내에서 절대로 </a:t>
            </a:r>
            <a:r>
              <a:rPr lang="en-US" altLang="ko-KR" sz="1100" dirty="0" err="1" smtClean="0"/>
              <a:t>this.setState</a:t>
            </a:r>
            <a:r>
              <a:rPr lang="en-US" altLang="ko-KR" sz="1100" dirty="0" smtClean="0"/>
              <a:t>() </a:t>
            </a:r>
            <a:r>
              <a:rPr lang="ko-KR" altLang="en-US" sz="1100" dirty="0" err="1" smtClean="0"/>
              <a:t>메소드를</a:t>
            </a:r>
            <a:r>
              <a:rPr lang="ko-KR" altLang="en-US" sz="1100" dirty="0" smtClean="0"/>
              <a:t> 호출 하면 안된다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그외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메소드에서</a:t>
            </a:r>
            <a:r>
              <a:rPr lang="ko-KR" altLang="en-US" sz="1100" dirty="0" smtClean="0"/>
              <a:t> 호출해야 한다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16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4" y="1087998"/>
            <a:ext cx="7260718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1.2.2. render()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673330" y="2356304"/>
            <a:ext cx="6267797" cy="18499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6269" y="1193666"/>
            <a:ext cx="4463934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 dirty="0" smtClean="0"/>
              <a:t>render</a:t>
            </a:r>
            <a:r>
              <a:rPr lang="en-US" altLang="ko-KR" sz="1100" dirty="0" smtClean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/>
              <a:t>r</a:t>
            </a:r>
            <a:r>
              <a:rPr lang="en-US" altLang="ko-KR" sz="1100" dirty="0" smtClean="0"/>
              <a:t>ender() </a:t>
            </a:r>
            <a:r>
              <a:rPr lang="ko-KR" altLang="en-US" sz="1100" dirty="0" err="1" smtClean="0"/>
              <a:t>메소드는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클래스형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Component</a:t>
            </a:r>
            <a:r>
              <a:rPr lang="ko-KR" altLang="en-US" sz="1100" dirty="0" smtClean="0"/>
              <a:t>에서 반드시 구현돼야 하는 유일한 </a:t>
            </a:r>
            <a:r>
              <a:rPr lang="ko-KR" altLang="en-US" sz="1100" dirty="0" err="1" smtClean="0"/>
              <a:t>메소드</a:t>
            </a:r>
            <a:r>
              <a:rPr lang="en-US" altLang="ko-KR" sz="1100" dirty="0" smtClean="0"/>
              <a:t>. render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호출 시 </a:t>
            </a:r>
            <a:r>
              <a:rPr lang="en-US" altLang="ko-KR" sz="1100" dirty="0" err="1" smtClean="0"/>
              <a:t>this.props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혹은 </a:t>
            </a:r>
            <a:r>
              <a:rPr lang="en-US" altLang="ko-KR" sz="1100" dirty="0" err="1" smtClean="0"/>
              <a:t>this.state</a:t>
            </a:r>
            <a:r>
              <a:rPr lang="ko-KR" altLang="en-US" sz="1100" dirty="0" smtClean="0"/>
              <a:t>의 값을 활용하여 </a:t>
            </a:r>
            <a:r>
              <a:rPr lang="en-US" altLang="ko-KR" sz="1100" dirty="0" smtClean="0"/>
              <a:t>return </a:t>
            </a:r>
            <a:r>
              <a:rPr lang="ko-KR" altLang="en-US" sz="1100" dirty="0" smtClean="0"/>
              <a:t>해야 함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en-US" altLang="ko-KR" sz="1100" dirty="0"/>
              <a:t>r</a:t>
            </a:r>
            <a:r>
              <a:rPr lang="en-US" altLang="ko-KR" sz="1100" dirty="0" smtClean="0"/>
              <a:t>ender </a:t>
            </a:r>
            <a:r>
              <a:rPr lang="ko-KR" altLang="en-US" sz="1100" dirty="0" err="1" smtClean="0"/>
              <a:t>메소드는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브라우저와 직접적으로 상호작용을 하지 않기 때문에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컴포넌트의 </a:t>
            </a:r>
            <a:r>
              <a:rPr lang="en-US" altLang="ko-KR" sz="1100" dirty="0" smtClean="0"/>
              <a:t>state</a:t>
            </a:r>
            <a:r>
              <a:rPr lang="ko-KR" altLang="en-US" sz="1100" dirty="0" smtClean="0"/>
              <a:t>를 변경하지 않고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호출 될 때마다 동일한 결과를 </a:t>
            </a:r>
            <a:r>
              <a:rPr lang="en-US" altLang="ko-KR" sz="1100" dirty="0" smtClean="0"/>
              <a:t>return</a:t>
            </a:r>
            <a:r>
              <a:rPr lang="ko-KR" altLang="en-US" sz="1100" dirty="0" smtClean="0"/>
              <a:t> 해야한다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브라우저와 직접적으로 상호작용이 필요할 때에는 </a:t>
            </a:r>
            <a:r>
              <a:rPr lang="en-US" altLang="ko-KR" sz="1100" dirty="0" err="1" smtClean="0"/>
              <a:t>componentDidMount</a:t>
            </a:r>
            <a:r>
              <a:rPr lang="en-US" altLang="ko-KR" sz="1100" dirty="0" smtClean="0"/>
              <a:t>() </a:t>
            </a:r>
            <a:r>
              <a:rPr lang="ko-KR" altLang="en-US" sz="1100" dirty="0" err="1" smtClean="0"/>
              <a:t>메소드를</a:t>
            </a:r>
            <a:r>
              <a:rPr lang="ko-KR" altLang="en-US" sz="1100" dirty="0" smtClean="0"/>
              <a:t> 호출해야 함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4" name="직선 화살표 연결선 3"/>
          <p:cNvCxnSpPr>
            <a:stCxn id="7" idx="3"/>
          </p:cNvCxnSpPr>
          <p:nvPr/>
        </p:nvCxnSpPr>
        <p:spPr>
          <a:xfrm flipV="1">
            <a:off x="6941127" y="3275215"/>
            <a:ext cx="615142" cy="605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6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65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3" y="1087998"/>
            <a:ext cx="7255821" cy="5427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2.1. </a:t>
            </a:r>
            <a:r>
              <a:rPr lang="ko-KR" altLang="en-US" sz="2400" b="1" dirty="0" err="1" smtClean="0"/>
              <a:t>클래스형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Component </a:t>
            </a:r>
            <a:r>
              <a:rPr lang="ko-KR" altLang="en-US" sz="2400" b="1" dirty="0" smtClean="0"/>
              <a:t>구조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1737359" y="2510443"/>
            <a:ext cx="706583" cy="5070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37358" y="3726872"/>
            <a:ext cx="947653" cy="106957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6269" y="1193666"/>
            <a:ext cx="446393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err="1" smtClean="0"/>
              <a:t>클래스형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Compopnent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구조에서는 </a:t>
            </a:r>
            <a:r>
              <a:rPr lang="en-US" altLang="ko-KR" sz="1100" dirty="0" smtClean="0"/>
              <a:t>local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‘state’ </a:t>
            </a:r>
            <a:r>
              <a:rPr lang="ko-KR" altLang="en-US" sz="1100" dirty="0" smtClean="0"/>
              <a:t>를 사용한다</a:t>
            </a:r>
            <a:r>
              <a:rPr lang="en-US" altLang="ko-KR" sz="1100" dirty="0" smtClean="0"/>
              <a:t>. constructor</a:t>
            </a:r>
            <a:r>
              <a:rPr lang="ko-KR" altLang="en-US" sz="1100" dirty="0" smtClean="0"/>
              <a:t>에서 초기화를 해주고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 외 </a:t>
            </a:r>
            <a:r>
              <a:rPr lang="ko-KR" altLang="en-US" sz="1100" dirty="0" err="1" smtClean="0"/>
              <a:t>메소드에서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setState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메소드를</a:t>
            </a:r>
            <a:r>
              <a:rPr lang="ko-KR" altLang="en-US" sz="1100" dirty="0" smtClean="0"/>
              <a:t> 이용하여 상태 값을 정의한다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10" name="꺾인 연결선 9"/>
          <p:cNvCxnSpPr>
            <a:stCxn id="7" idx="3"/>
            <a:endCxn id="9" idx="1"/>
          </p:cNvCxnSpPr>
          <p:nvPr/>
        </p:nvCxnSpPr>
        <p:spPr>
          <a:xfrm flipV="1">
            <a:off x="2443942" y="1620706"/>
            <a:ext cx="5112327" cy="1143276"/>
          </a:xfrm>
          <a:prstGeom prst="bentConnector3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8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4" y="1087996"/>
            <a:ext cx="7223630" cy="5427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044" y="200921"/>
            <a:ext cx="1000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2.2. </a:t>
            </a:r>
            <a:r>
              <a:rPr lang="ko-KR" altLang="en-US" sz="2400" b="1" dirty="0" smtClean="0"/>
              <a:t>함수형 </a:t>
            </a:r>
            <a:r>
              <a:rPr lang="en-US" altLang="ko-KR" sz="2400" b="1" dirty="0" smtClean="0"/>
              <a:t>Component </a:t>
            </a:r>
            <a:r>
              <a:rPr lang="ko-KR" altLang="en-US" sz="2400" b="1" dirty="0" smtClean="0"/>
              <a:t>구조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997527" y="1508407"/>
            <a:ext cx="415637" cy="1707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1040" y="2591832"/>
            <a:ext cx="1119447" cy="6584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6269" y="1193666"/>
            <a:ext cx="4463934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smtClean="0"/>
              <a:t>함수형 </a:t>
            </a:r>
            <a:r>
              <a:rPr lang="en-US" altLang="ko-KR" sz="1100" dirty="0" smtClean="0"/>
              <a:t>Component </a:t>
            </a:r>
            <a:r>
              <a:rPr lang="ko-KR" altLang="en-US" sz="1100" dirty="0" smtClean="0"/>
              <a:t>구조에서 상태 값</a:t>
            </a:r>
            <a:r>
              <a:rPr lang="en-US" altLang="ko-KR" sz="1100" dirty="0" smtClean="0"/>
              <a:t>(state)</a:t>
            </a:r>
            <a:r>
              <a:rPr lang="ko-KR" altLang="en-US" sz="1100" dirty="0" smtClean="0"/>
              <a:t>를 관리 하기 위해서는 </a:t>
            </a:r>
            <a:r>
              <a:rPr lang="en-US" altLang="ko-KR" sz="1100" dirty="0" smtClean="0"/>
              <a:t>‘react’</a:t>
            </a:r>
            <a:r>
              <a:rPr lang="ko-KR" altLang="en-US" sz="1100" dirty="0" smtClean="0"/>
              <a:t>에 내장 되어 있는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useState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를 사용하여 단일 및 다중 상태 값을 관리한다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8625" y="4162936"/>
            <a:ext cx="1119447" cy="71663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7" idx="3"/>
          </p:cNvCxnSpPr>
          <p:nvPr/>
        </p:nvCxnSpPr>
        <p:spPr>
          <a:xfrm>
            <a:off x="1413164" y="1593789"/>
            <a:ext cx="6143105" cy="10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3"/>
          </p:cNvCxnSpPr>
          <p:nvPr/>
        </p:nvCxnSpPr>
        <p:spPr>
          <a:xfrm flipV="1">
            <a:off x="1898072" y="4521253"/>
            <a:ext cx="5658197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6269" y="4162936"/>
            <a:ext cx="4463934" cy="20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useState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는 </a:t>
            </a:r>
            <a:r>
              <a:rPr lang="ko-KR" altLang="en-US" sz="1100" dirty="0" err="1" smtClean="0"/>
              <a:t>클래스형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Component </a:t>
            </a:r>
            <a:r>
              <a:rPr lang="ko-KR" altLang="en-US" sz="1100" dirty="0" smtClean="0"/>
              <a:t>구조에서 사용하는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setState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와 달리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기존 상태 값을 지우고 새로 입력된 상태 값으로 변경한다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따라서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기존의 상태 값을 유지하면 </a:t>
            </a:r>
            <a:r>
              <a:rPr lang="en-US" altLang="ko-KR" sz="1100" dirty="0" smtClean="0"/>
              <a:t>…~</a:t>
            </a:r>
            <a:r>
              <a:rPr lang="ko-KR" altLang="en-US" sz="1100" dirty="0" smtClean="0"/>
              <a:t>와 같은 코드가 필요하다</a:t>
            </a:r>
            <a:r>
              <a:rPr lang="en-US" altLang="ko-KR" sz="11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 smtClean="0"/>
          </a:p>
          <a:p>
            <a:pPr algn="just">
              <a:lnSpc>
                <a:spcPct val="150000"/>
              </a:lnSpc>
            </a:pPr>
            <a:r>
              <a:rPr lang="en-US" altLang="ko-KR" sz="1100" dirty="0" smtClean="0"/>
              <a:t>[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r>
              <a:rPr lang="en-US" altLang="ko-KR" sz="1100" dirty="0" smtClean="0"/>
              <a:t>]</a:t>
            </a: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ko-KR" altLang="en-US" sz="1100" dirty="0" err="1" smtClean="0"/>
              <a:t>클래스형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Component </a:t>
            </a:r>
            <a:r>
              <a:rPr lang="ko-KR" altLang="en-US" sz="1100" dirty="0" smtClean="0"/>
              <a:t>구조에서는 로컬 </a:t>
            </a:r>
            <a:r>
              <a:rPr lang="en-US" altLang="ko-KR" sz="1100" dirty="0" smtClean="0"/>
              <a:t>‘state’</a:t>
            </a:r>
            <a:r>
              <a:rPr lang="ko-KR" altLang="en-US" sz="1100" dirty="0" smtClean="0"/>
              <a:t>를 사용하며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로컬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setState</a:t>
            </a:r>
            <a:r>
              <a:rPr lang="en-US" altLang="ko-KR" sz="1100" dirty="0" smtClean="0"/>
              <a:t>’ </a:t>
            </a:r>
            <a:r>
              <a:rPr lang="ko-KR" altLang="en-US" sz="1100" dirty="0" err="1" smtClean="0"/>
              <a:t>메소드는</a:t>
            </a:r>
            <a:r>
              <a:rPr lang="ko-KR" altLang="en-US" sz="1100" dirty="0" smtClean="0"/>
              <a:t> 기존 상태 값에 새로운 상태 값을 추가하여 관리 한다</a:t>
            </a:r>
            <a:r>
              <a:rPr lang="en-US" altLang="ko-KR" sz="1100" dirty="0" smtClean="0"/>
              <a:t>. (Merge)</a:t>
            </a:r>
          </a:p>
        </p:txBody>
      </p:sp>
    </p:spTree>
    <p:extLst>
      <p:ext uri="{BB962C8B-B14F-4D97-AF65-F5344CB8AC3E}">
        <p14:creationId xmlns:p14="http://schemas.microsoft.com/office/powerpoint/2010/main" val="187275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라우터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05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734</Words>
  <Application>Microsoft Office PowerPoint</Application>
  <PresentationFormat>와이드스크린</PresentationFormat>
  <Paragraphs>94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 jay</dc:creator>
  <cp:lastModifiedBy>june jay</cp:lastModifiedBy>
  <cp:revision>29</cp:revision>
  <dcterms:created xsi:type="dcterms:W3CDTF">2020-12-30T09:56:50Z</dcterms:created>
  <dcterms:modified xsi:type="dcterms:W3CDTF">2021-01-15T11:36:46Z</dcterms:modified>
</cp:coreProperties>
</file>