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302" r:id="rId3"/>
    <p:sldId id="301" r:id="rId4"/>
    <p:sldId id="303" r:id="rId5"/>
    <p:sldId id="30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sic" id="{F65188EC-EEC7-4184-B7CA-0DA4089C1AE7}">
          <p14:sldIdLst>
            <p14:sldId id="289"/>
          </p14:sldIdLst>
        </p14:section>
        <p14:section name="외부 접근 설정" id="{A16F4F70-6837-46DC-8960-DF604E34E844}">
          <p14:sldIdLst>
            <p14:sldId id="302"/>
            <p14:sldId id="301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70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47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86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93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35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11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26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95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0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84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77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7A7D5-BEB9-4F0F-96DA-B93C3377B38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11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MariaDB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0.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708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MariaDB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외부 접근 설정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351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87995"/>
            <a:ext cx="7260718" cy="542713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163778" y="6266980"/>
            <a:ext cx="2353901" cy="24815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0. </a:t>
            </a:r>
            <a:r>
              <a:rPr lang="ko-KR" altLang="en-US" sz="2400" b="1" dirty="0" smtClean="0"/>
              <a:t>경로</a:t>
            </a:r>
            <a:endParaRPr lang="ko-KR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89519" y="1087997"/>
            <a:ext cx="439413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100" dirty="0" smtClean="0"/>
              <a:t>외부 접근 허용 설정을 하기 위해서는 </a:t>
            </a:r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etc</a:t>
            </a:r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mysql</a:t>
            </a:r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mariadb.conf.d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경로로 이동해야 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서버 환경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설정이 되어 있는 </a:t>
            </a:r>
            <a:r>
              <a:rPr lang="en-US" altLang="ko-KR" sz="1100" dirty="0" err="1" smtClean="0"/>
              <a:t>Config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파일이 있기 때문</a:t>
            </a:r>
            <a:r>
              <a:rPr lang="en-US" altLang="ko-KR" sz="1100" dirty="0" smtClean="0"/>
              <a:t>.</a:t>
            </a:r>
            <a:r>
              <a:rPr lang="ko-KR" altLang="en-US" sz="1100" dirty="0"/>
              <a:t> </a:t>
            </a:r>
            <a:r>
              <a:rPr lang="en-US" altLang="ko-KR" sz="1100" dirty="0" smtClean="0"/>
              <a:t>“ 50-server.cnf “ </a:t>
            </a:r>
          </a:p>
        </p:txBody>
      </p:sp>
      <p:cxnSp>
        <p:nvCxnSpPr>
          <p:cNvPr id="16" name="꺾인 연결선 15"/>
          <p:cNvCxnSpPr>
            <a:stCxn id="13" idx="3"/>
            <a:endCxn id="14" idx="1"/>
          </p:cNvCxnSpPr>
          <p:nvPr/>
        </p:nvCxnSpPr>
        <p:spPr>
          <a:xfrm flipV="1">
            <a:off x="4517679" y="1515037"/>
            <a:ext cx="3071840" cy="48760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7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87994"/>
            <a:ext cx="7260718" cy="542713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3044" y="5434061"/>
            <a:ext cx="3259166" cy="24815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</a:t>
            </a:r>
            <a:r>
              <a:rPr lang="en-US" altLang="ko-KR" sz="2400" b="1" dirty="0" smtClean="0"/>
              <a:t>. </a:t>
            </a:r>
            <a:r>
              <a:rPr lang="en-US" altLang="ko-KR" sz="2400" b="1" dirty="0" smtClean="0"/>
              <a:t>50-server.cnf </a:t>
            </a:r>
            <a:r>
              <a:rPr lang="ko-KR" altLang="en-US" sz="2400" b="1" dirty="0" smtClean="0"/>
              <a:t>수정</a:t>
            </a:r>
            <a:endParaRPr lang="ko-KR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89519" y="1087997"/>
            <a:ext cx="4394130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dirty="0" smtClean="0"/>
              <a:t>50-server.cnf </a:t>
            </a:r>
            <a:r>
              <a:rPr lang="ko-KR" altLang="en-US" sz="1100" dirty="0" smtClean="0"/>
              <a:t>파일의 </a:t>
            </a:r>
            <a:r>
              <a:rPr lang="en-US" altLang="ko-KR" sz="1100" dirty="0" smtClean="0"/>
              <a:t>bind-address </a:t>
            </a:r>
            <a:r>
              <a:rPr lang="ko-KR" altLang="en-US" sz="1100" dirty="0" smtClean="0"/>
              <a:t>부분을 주석처리 한다</a:t>
            </a:r>
            <a:r>
              <a:rPr lang="en-US" altLang="ko-KR" sz="11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100" dirty="0"/>
              <a:t>b</a:t>
            </a:r>
            <a:r>
              <a:rPr lang="en-US" altLang="ko-KR" sz="1100" dirty="0" smtClean="0"/>
              <a:t>ind-address </a:t>
            </a:r>
            <a:r>
              <a:rPr lang="ko-KR" altLang="en-US" sz="1100" dirty="0" smtClean="0"/>
              <a:t>앞에 </a:t>
            </a:r>
            <a:r>
              <a:rPr lang="en-US" altLang="ko-KR" sz="1100" dirty="0" smtClean="0"/>
              <a:t>‘#’ </a:t>
            </a:r>
            <a:r>
              <a:rPr lang="ko-KR" altLang="en-US" sz="1100" dirty="0" smtClean="0"/>
              <a:t>추가</a:t>
            </a:r>
            <a:r>
              <a:rPr lang="en-US" altLang="ko-KR" sz="11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100" dirty="0"/>
          </a:p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FF0000"/>
                </a:solidFill>
              </a:rPr>
              <a:t>★ </a:t>
            </a:r>
            <a:r>
              <a:rPr lang="ko-KR" altLang="en-US" sz="1100" dirty="0" smtClean="0"/>
              <a:t>수정 후에는 반드시 </a:t>
            </a:r>
            <a:r>
              <a:rPr lang="en-US" altLang="ko-KR" sz="1100" dirty="0" err="1" smtClean="0"/>
              <a:t>sudo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service </a:t>
            </a:r>
            <a:r>
              <a:rPr lang="en-US" altLang="ko-KR" sz="1100" dirty="0" err="1" smtClean="0"/>
              <a:t>mariadb</a:t>
            </a:r>
            <a:r>
              <a:rPr lang="en-US" altLang="ko-KR" sz="1100" dirty="0" smtClean="0"/>
              <a:t> restart </a:t>
            </a:r>
            <a:r>
              <a:rPr lang="ko-KR" altLang="en-US" sz="1100" dirty="0" smtClean="0"/>
              <a:t>명령어로 서비스를 </a:t>
            </a:r>
            <a:r>
              <a:rPr lang="ko-KR" altLang="en-US" sz="1100" b="1" dirty="0" err="1" smtClean="0">
                <a:solidFill>
                  <a:srgbClr val="FF0000"/>
                </a:solidFill>
              </a:rPr>
              <a:t>재시작</a:t>
            </a:r>
            <a:r>
              <a:rPr lang="ko-KR" altLang="en-US" sz="1100" b="1" dirty="0" smtClean="0"/>
              <a:t> </a:t>
            </a:r>
            <a:r>
              <a:rPr lang="ko-KR" altLang="en-US" sz="1100" dirty="0" smtClean="0"/>
              <a:t>해야 한다</a:t>
            </a:r>
            <a:r>
              <a:rPr lang="en-US" altLang="ko-KR" sz="1100" dirty="0" smtClean="0"/>
              <a:t>.</a:t>
            </a:r>
          </a:p>
        </p:txBody>
      </p:sp>
      <p:cxnSp>
        <p:nvCxnSpPr>
          <p:cNvPr id="16" name="꺾인 연결선 15"/>
          <p:cNvCxnSpPr>
            <a:stCxn id="13" idx="3"/>
            <a:endCxn id="14" idx="1"/>
          </p:cNvCxnSpPr>
          <p:nvPr/>
        </p:nvCxnSpPr>
        <p:spPr>
          <a:xfrm flipV="1">
            <a:off x="3422210" y="1768953"/>
            <a:ext cx="4167309" cy="37891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6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87993"/>
            <a:ext cx="7260718" cy="542713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47813" y="4619249"/>
            <a:ext cx="5576852" cy="24815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권한 부여</a:t>
            </a:r>
            <a:endParaRPr lang="ko-KR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89519" y="1087997"/>
            <a:ext cx="43941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150000"/>
              </a:lnSpc>
              <a:buAutoNum type="arabicParenR"/>
            </a:pPr>
            <a:r>
              <a:rPr lang="en-US" altLang="ko-KR" sz="1100" dirty="0" err="1" smtClean="0"/>
              <a:t>mariaDB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실행 </a:t>
            </a:r>
            <a:r>
              <a:rPr lang="en-US" altLang="ko-KR" sz="1100" dirty="0" smtClean="0"/>
              <a:t>&gt; use </a:t>
            </a:r>
            <a:r>
              <a:rPr lang="en-US" altLang="ko-KR" sz="1100" dirty="0" err="1" smtClean="0"/>
              <a:t>mysql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데이터 베이스 사용</a:t>
            </a:r>
            <a:endParaRPr lang="en-US" altLang="ko-KR" sz="1100" dirty="0" smtClean="0"/>
          </a:p>
          <a:p>
            <a:pPr marL="228600" indent="-228600" algn="just">
              <a:lnSpc>
                <a:spcPct val="150000"/>
              </a:lnSpc>
              <a:buAutoNum type="arabicParenR"/>
            </a:pPr>
            <a:r>
              <a:rPr lang="en-US" altLang="ko-KR" sz="1100" dirty="0" smtClean="0"/>
              <a:t>grant all privileges on *.* to root@’%’ identified by ‘</a:t>
            </a:r>
            <a:r>
              <a:rPr lang="ko-KR" altLang="en-US" sz="1100" dirty="0" smtClean="0"/>
              <a:t>비밀번호</a:t>
            </a:r>
            <a:r>
              <a:rPr lang="en-US" altLang="ko-KR" sz="1100" dirty="0" smtClean="0"/>
              <a:t>‘ </a:t>
            </a:r>
            <a:r>
              <a:rPr lang="ko-KR" altLang="en-US" sz="1100" dirty="0" smtClean="0"/>
              <a:t>명령어를 사용하여 권한 부여</a:t>
            </a:r>
            <a:endParaRPr lang="en-US" altLang="ko-KR" sz="1100" dirty="0" smtClean="0"/>
          </a:p>
          <a:p>
            <a:pPr marL="228600" indent="-228600" algn="just">
              <a:lnSpc>
                <a:spcPct val="150000"/>
              </a:lnSpc>
              <a:buAutoNum type="arabicParenR"/>
            </a:pPr>
            <a:r>
              <a:rPr lang="en-US" altLang="ko-KR" sz="1100" dirty="0" smtClean="0"/>
              <a:t>flush privileges </a:t>
            </a:r>
            <a:r>
              <a:rPr lang="ko-KR" altLang="en-US" sz="1100" dirty="0" smtClean="0"/>
              <a:t>명령어로 권한 저장</a:t>
            </a:r>
            <a:endParaRPr lang="en-US" altLang="ko-KR" sz="1100" dirty="0" smtClean="0"/>
          </a:p>
        </p:txBody>
      </p:sp>
      <p:cxnSp>
        <p:nvCxnSpPr>
          <p:cNvPr id="16" name="꺾인 연결선 15"/>
          <p:cNvCxnSpPr>
            <a:stCxn id="13" idx="3"/>
            <a:endCxn id="14" idx="1"/>
          </p:cNvCxnSpPr>
          <p:nvPr/>
        </p:nvCxnSpPr>
        <p:spPr>
          <a:xfrm flipV="1">
            <a:off x="7224665" y="1641995"/>
            <a:ext cx="364854" cy="310133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869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103</Words>
  <Application>Microsoft Office PowerPoint</Application>
  <PresentationFormat>와이드스크린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MariaDB 설정</vt:lpstr>
      <vt:lpstr>MariaDB 설정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 jay</dc:creator>
  <cp:lastModifiedBy>june jay</cp:lastModifiedBy>
  <cp:revision>29</cp:revision>
  <dcterms:created xsi:type="dcterms:W3CDTF">2020-12-30T09:56:50Z</dcterms:created>
  <dcterms:modified xsi:type="dcterms:W3CDTF">2021-01-11T12:46:21Z</dcterms:modified>
</cp:coreProperties>
</file>