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0" r:id="rId2"/>
    <p:sldId id="278" r:id="rId3"/>
    <p:sldId id="257" r:id="rId4"/>
    <p:sldId id="258" r:id="rId5"/>
    <p:sldId id="259" r:id="rId6"/>
    <p:sldId id="260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9" r:id="rId16"/>
    <p:sldId id="282" r:id="rId17"/>
    <p:sldId id="307" r:id="rId18"/>
    <p:sldId id="280" r:id="rId19"/>
    <p:sldId id="308" r:id="rId20"/>
    <p:sldId id="281" r:id="rId21"/>
    <p:sldId id="304" r:id="rId22"/>
    <p:sldId id="305" r:id="rId23"/>
    <p:sldId id="306" r:id="rId24"/>
    <p:sldId id="309" r:id="rId25"/>
    <p:sldId id="291" r:id="rId26"/>
    <p:sldId id="293" r:id="rId27"/>
    <p:sldId id="292" r:id="rId28"/>
    <p:sldId id="294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283" r:id="rId38"/>
    <p:sldId id="284" r:id="rId39"/>
    <p:sldId id="285" r:id="rId40"/>
    <p:sldId id="287" r:id="rId41"/>
    <p:sldId id="288" r:id="rId42"/>
    <p:sldId id="289" r:id="rId43"/>
    <p:sldId id="290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ring-Boot" id="{BB6054FD-CC40-4084-82D4-1ED31D8800B9}">
          <p14:sldIdLst>
            <p14:sldId id="270"/>
            <p14:sldId id="278"/>
            <p14:sldId id="257"/>
            <p14:sldId id="258"/>
            <p14:sldId id="259"/>
            <p14:sldId id="260"/>
            <p14:sldId id="269"/>
            <p14:sldId id="262"/>
            <p14:sldId id="263"/>
            <p14:sldId id="264"/>
            <p14:sldId id="265"/>
            <p14:sldId id="266"/>
            <p14:sldId id="267"/>
            <p14:sldId id="268"/>
            <p14:sldId id="279"/>
            <p14:sldId id="282"/>
            <p14:sldId id="307"/>
            <p14:sldId id="280"/>
            <p14:sldId id="308"/>
            <p14:sldId id="281"/>
          </p14:sldIdLst>
        </p14:section>
        <p14:section name="Spring-Boot + React" id="{03798F0A-41CA-4CB9-A19C-221B7A325EA2}">
          <p14:sldIdLst>
            <p14:sldId id="304"/>
            <p14:sldId id="305"/>
            <p14:sldId id="306"/>
            <p14:sldId id="309"/>
          </p14:sldIdLst>
        </p14:section>
        <p14:section name="Spring-Boot + Mybatis" id="{4593C83C-C517-4C5A-A0BC-63B202A577F6}">
          <p14:sldIdLst>
            <p14:sldId id="291"/>
            <p14:sldId id="293"/>
            <p14:sldId id="292"/>
            <p14:sldId id="294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  <p14:section name="React" id="{9D6ED6DE-1B0F-493A-B773-BEAEAF8BD7BD}">
          <p14:sldIdLst>
            <p14:sldId id="283"/>
            <p14:sldId id="284"/>
            <p14:sldId id="285"/>
            <p14:sldId id="287"/>
            <p14:sldId id="288"/>
          </p14:sldIdLst>
        </p14:section>
        <p14:section name="React + Spring Boot" id="{13B36D90-9A50-48C2-BA68-DDD77B157BD2}">
          <p14:sldIdLst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53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61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47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81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68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57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8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14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50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77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982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7A7D5-BEB9-4F0F-96DA-B93C3377B3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3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Spring-Boot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사전 세팅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59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01174"/>
            <a:ext cx="7236184" cy="55056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736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3. </a:t>
            </a:r>
            <a:r>
              <a:rPr lang="ko-KR" altLang="en-US" sz="2400" b="1" dirty="0" smtClean="0"/>
              <a:t>사용 언어 설정 </a:t>
            </a:r>
            <a:r>
              <a:rPr lang="en-US" altLang="ko-KR" sz="2400" b="1" dirty="0" smtClean="0"/>
              <a:t>&gt; JAVA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2039650" y="1641943"/>
            <a:ext cx="3480001" cy="18703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19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01174"/>
            <a:ext cx="7236184" cy="55056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736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4. Package </a:t>
            </a:r>
            <a:r>
              <a:rPr lang="ko-KR" altLang="en-US" sz="2400" b="1" dirty="0" smtClean="0"/>
              <a:t>이름 설정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2086495" y="1442436"/>
            <a:ext cx="3374967" cy="17023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3"/>
          </p:cNvCxnSpPr>
          <p:nvPr/>
        </p:nvCxnSpPr>
        <p:spPr>
          <a:xfrm>
            <a:off x="5461462" y="1527553"/>
            <a:ext cx="2240236" cy="50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01698" y="1074289"/>
            <a:ext cx="439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입력란에 해당 </a:t>
            </a:r>
            <a:r>
              <a:rPr lang="en-US" altLang="ko-KR" dirty="0" smtClean="0"/>
              <a:t>Package </a:t>
            </a:r>
            <a:r>
              <a:rPr lang="ko-KR" altLang="en-US" dirty="0" smtClean="0"/>
              <a:t>이름 설정</a:t>
            </a:r>
            <a:endParaRPr lang="en-US" altLang="ko-KR" dirty="0" smtClean="0"/>
          </a:p>
          <a:p>
            <a:r>
              <a:rPr lang="ko-KR" altLang="en-US" dirty="0" smtClean="0"/>
              <a:t>예시</a:t>
            </a:r>
            <a:r>
              <a:rPr lang="en-US" altLang="ko-KR" dirty="0" smtClean="0"/>
              <a:t>) com.~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537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57" y="1028772"/>
            <a:ext cx="7236271" cy="54780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736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4. Package </a:t>
            </a:r>
            <a:r>
              <a:rPr lang="ko-KR" altLang="en-US" sz="2400" b="1" dirty="0" smtClean="0"/>
              <a:t>이름 설정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2072902" y="1458883"/>
            <a:ext cx="3405186" cy="20366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62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01173"/>
            <a:ext cx="7236184" cy="55056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736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5. Packaging Type </a:t>
            </a:r>
            <a:r>
              <a:rPr lang="ko-KR" altLang="en-US" sz="2400" b="1" dirty="0" smtClean="0"/>
              <a:t>설정 </a:t>
            </a:r>
            <a:r>
              <a:rPr lang="en-US" altLang="ko-KR" sz="2400" b="1" dirty="0" smtClean="0"/>
              <a:t>&gt; WAR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2039650" y="1808017"/>
            <a:ext cx="3480001" cy="18703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441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5" y="1001174"/>
            <a:ext cx="7236184" cy="55056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736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6. JAVA VERSION </a:t>
            </a:r>
            <a:r>
              <a:rPr lang="ko-KR" altLang="en-US" sz="2400" b="1" dirty="0" smtClean="0"/>
              <a:t>설정 </a:t>
            </a:r>
            <a:r>
              <a:rPr lang="en-US" altLang="ko-KR" sz="2400" b="1" dirty="0" smtClean="0"/>
              <a:t>&gt; 1.8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2039650" y="1808017"/>
            <a:ext cx="3480001" cy="18703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333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01174"/>
            <a:ext cx="7236186" cy="55056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736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7. </a:t>
            </a:r>
            <a:r>
              <a:rPr lang="ko-KR" altLang="en-US" sz="2400" b="1" dirty="0" smtClean="0"/>
              <a:t>사용 </a:t>
            </a:r>
            <a:r>
              <a:rPr lang="en-US" altLang="ko-KR" sz="2400" b="1" dirty="0" smtClean="0"/>
              <a:t>Dependencies </a:t>
            </a:r>
            <a:r>
              <a:rPr lang="ko-KR" altLang="en-US" sz="2400" b="1" dirty="0" smtClean="0"/>
              <a:t>설정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2041136" y="2273530"/>
            <a:ext cx="3480001" cy="34497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546978" y="2425442"/>
            <a:ext cx="2240236" cy="50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87214" y="1972178"/>
            <a:ext cx="439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Spring Web</a:t>
            </a:r>
          </a:p>
          <a:p>
            <a:r>
              <a:rPr lang="en-US" altLang="ko-KR" dirty="0" smtClean="0"/>
              <a:t>Spring Boot </a:t>
            </a:r>
            <a:r>
              <a:rPr lang="en-US" altLang="ko-KR" dirty="0" err="1" smtClean="0"/>
              <a:t>DevTools</a:t>
            </a:r>
            <a:endParaRPr lang="en-US" altLang="ko-KR" dirty="0" smtClean="0"/>
          </a:p>
          <a:p>
            <a:r>
              <a:rPr lang="en-US" altLang="ko-KR" dirty="0" smtClean="0"/>
              <a:t>Lombok</a:t>
            </a:r>
          </a:p>
        </p:txBody>
      </p:sp>
    </p:spTree>
    <p:extLst>
      <p:ext uri="{BB962C8B-B14F-4D97-AF65-F5344CB8AC3E}">
        <p14:creationId xmlns:p14="http://schemas.microsoft.com/office/powerpoint/2010/main" val="175791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01174"/>
            <a:ext cx="7236186" cy="55056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736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8. </a:t>
            </a:r>
            <a:r>
              <a:rPr lang="ko-KR" altLang="en-US" sz="2400" b="1" dirty="0" smtClean="0"/>
              <a:t>경로 설정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927232" y="1202254"/>
            <a:ext cx="2331358" cy="31897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258590" y="1361237"/>
            <a:ext cx="4528624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87214" y="1038433"/>
            <a:ext cx="439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최종 프로젝트 경로를 설정하면 완료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590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01174"/>
            <a:ext cx="7236186" cy="55056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736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9. JSP/JSTL </a:t>
            </a:r>
            <a:r>
              <a:rPr lang="ko-KR" altLang="en-US" sz="2400" b="1" dirty="0" smtClean="0"/>
              <a:t>의존성 추가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1740032" y="2497654"/>
            <a:ext cx="1518558" cy="143087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258590" y="3122304"/>
            <a:ext cx="4528624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87214" y="2092003"/>
            <a:ext cx="439413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dirty="0" smtClean="0"/>
              <a:t>Spring-Boot</a:t>
            </a:r>
            <a:r>
              <a:rPr lang="ko-KR" altLang="en-US" sz="1200" dirty="0" smtClean="0"/>
              <a:t>는 기본적으로 </a:t>
            </a:r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jsp</a:t>
            </a:r>
            <a:r>
              <a:rPr lang="ko-KR" altLang="en-US" sz="1200" dirty="0" smtClean="0"/>
              <a:t>를 지원하지 않기 때문에 </a:t>
            </a:r>
            <a:r>
              <a:rPr lang="en-US" altLang="ko-KR" sz="1200" dirty="0" smtClean="0"/>
              <a:t>dependency</a:t>
            </a:r>
            <a:r>
              <a:rPr lang="ko-KR" altLang="en-US" sz="1200" dirty="0" smtClean="0"/>
              <a:t>를 추가하여야 한다</a:t>
            </a:r>
            <a:r>
              <a:rPr lang="en-US" altLang="ko-KR" sz="12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200" dirty="0"/>
          </a:p>
          <a:p>
            <a:r>
              <a:rPr lang="en-US" altLang="ko-KR" sz="1200" dirty="0"/>
              <a:t>        &lt;!-- JSP </a:t>
            </a:r>
            <a:r>
              <a:rPr lang="ko-KR" altLang="en-US" sz="1200" dirty="0"/>
              <a:t>사용 </a:t>
            </a:r>
            <a:r>
              <a:rPr lang="en-US" altLang="ko-KR" sz="1200" dirty="0"/>
              <a:t>--&gt;</a:t>
            </a:r>
            <a:endParaRPr lang="ko-KR" altLang="en-US" sz="1200" dirty="0"/>
          </a:p>
          <a:p>
            <a:r>
              <a:rPr lang="ko-KR" altLang="en-US" sz="1200" dirty="0"/>
              <a:t>        </a:t>
            </a:r>
            <a:r>
              <a:rPr lang="en-US" altLang="ko-KR" sz="1200" dirty="0"/>
              <a:t>&lt;dependency&gt;</a:t>
            </a:r>
          </a:p>
          <a:p>
            <a:r>
              <a:rPr lang="en-US" altLang="ko-KR" sz="1200" dirty="0"/>
              <a:t>            &lt;</a:t>
            </a:r>
            <a:r>
              <a:rPr lang="en-US" altLang="ko-KR" sz="1200" dirty="0" err="1"/>
              <a:t>groupId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org.apache.tomcat.embed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groupId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           &lt;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&gt;tomcat-embed-jasper&lt;/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           &lt;scope&gt;provided&lt;/scope&gt;</a:t>
            </a:r>
          </a:p>
          <a:p>
            <a:r>
              <a:rPr lang="en-US" altLang="ko-KR" sz="1200" dirty="0"/>
              <a:t>        &lt;/dependency&gt;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        &lt;!-- JSTL </a:t>
            </a:r>
            <a:r>
              <a:rPr lang="ko-KR" altLang="en-US" sz="1200" dirty="0"/>
              <a:t>사용 </a:t>
            </a:r>
            <a:r>
              <a:rPr lang="en-US" altLang="ko-KR" sz="1200" dirty="0"/>
              <a:t>--&gt;</a:t>
            </a:r>
            <a:endParaRPr lang="ko-KR" altLang="en-US" sz="1200" dirty="0"/>
          </a:p>
          <a:p>
            <a:r>
              <a:rPr lang="ko-KR" altLang="en-US" sz="1200" dirty="0"/>
              <a:t>        </a:t>
            </a:r>
            <a:r>
              <a:rPr lang="en-US" altLang="ko-KR" sz="1200" dirty="0"/>
              <a:t>&lt;dependency&gt;</a:t>
            </a:r>
          </a:p>
          <a:p>
            <a:r>
              <a:rPr lang="en-US" altLang="ko-KR" sz="1200" dirty="0"/>
              <a:t>            &lt;</a:t>
            </a:r>
            <a:r>
              <a:rPr lang="en-US" altLang="ko-KR" sz="1200" dirty="0" err="1"/>
              <a:t>groupId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javax.servlet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groupId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           &lt;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jstl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           &lt;scope&gt;provided&lt;/scope&gt;</a:t>
            </a:r>
          </a:p>
          <a:p>
            <a:r>
              <a:rPr lang="en-US" altLang="ko-KR" sz="1200" dirty="0"/>
              <a:t>        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4250083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998443"/>
            <a:ext cx="7236186" cy="55083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736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10. </a:t>
            </a:r>
            <a:r>
              <a:rPr lang="ko-KR" altLang="en-US" sz="2400" b="1" dirty="0" smtClean="0"/>
              <a:t>프로젝트 어플리케이션 설정 추가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1517012" y="1425632"/>
            <a:ext cx="1051622" cy="135913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568634" y="2101042"/>
            <a:ext cx="5145577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14210" y="998443"/>
            <a:ext cx="44777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프로젝트 어플리케이션 설정을 추가하기 위해 </a:t>
            </a:r>
            <a:r>
              <a:rPr lang="en-US" altLang="ko-KR" sz="1200" dirty="0" err="1" smtClean="0"/>
              <a:t>application.yml</a:t>
            </a:r>
            <a:r>
              <a:rPr lang="ko-KR" altLang="en-US" sz="1200" dirty="0" smtClean="0"/>
              <a:t>에 파일을 생성한다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application.properties</a:t>
            </a:r>
            <a:r>
              <a:rPr lang="ko-KR" altLang="en-US" sz="1200" dirty="0" smtClean="0"/>
              <a:t>의 확장자만 변경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r>
              <a:rPr lang="en-US" altLang="ko-KR" sz="1200" dirty="0"/>
              <a:t>server:</a:t>
            </a:r>
          </a:p>
          <a:p>
            <a:r>
              <a:rPr lang="en-US" altLang="ko-KR" sz="1200" dirty="0"/>
              <a:t>    servlet:</a:t>
            </a:r>
          </a:p>
          <a:p>
            <a:r>
              <a:rPr lang="en-US" altLang="ko-KR" sz="1200" dirty="0"/>
              <a:t>        encoding:</a:t>
            </a:r>
          </a:p>
          <a:p>
            <a:r>
              <a:rPr lang="en-US" altLang="ko-KR" sz="1200" dirty="0"/>
              <a:t>            charset: UTF-8</a:t>
            </a:r>
          </a:p>
          <a:p>
            <a:r>
              <a:rPr lang="en-US" altLang="ko-KR" sz="1200" dirty="0"/>
              <a:t>    tomcat:</a:t>
            </a:r>
          </a:p>
          <a:p>
            <a:r>
              <a:rPr lang="en-US" altLang="ko-KR" sz="1200" dirty="0"/>
              <a:t>        </a:t>
            </a:r>
            <a:r>
              <a:rPr lang="en-US" altLang="ko-KR" sz="1200" dirty="0" err="1"/>
              <a:t>uri</a:t>
            </a:r>
            <a:r>
              <a:rPr lang="en-US" altLang="ko-KR" sz="1200" dirty="0"/>
              <a:t>-encoding: UTF-8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spring:</a:t>
            </a:r>
          </a:p>
          <a:p>
            <a:r>
              <a:rPr lang="en-US" altLang="ko-KR" sz="1200" dirty="0"/>
              <a:t>    </a:t>
            </a:r>
            <a:r>
              <a:rPr lang="en-US" altLang="ko-KR" sz="1200" dirty="0" err="1"/>
              <a:t>mvc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/>
              <a:t>        view:</a:t>
            </a:r>
          </a:p>
          <a:p>
            <a:r>
              <a:rPr lang="en-US" altLang="ko-KR" sz="1200" dirty="0"/>
              <a:t>            prefix: /</a:t>
            </a:r>
            <a:r>
              <a:rPr lang="en-US" altLang="ko-KR" sz="1200" dirty="0" err="1"/>
              <a:t>jsp</a:t>
            </a:r>
            <a:endParaRPr lang="en-US" altLang="ko-KR" sz="1200" dirty="0"/>
          </a:p>
          <a:p>
            <a:r>
              <a:rPr lang="en-US" altLang="ko-KR" sz="1200" dirty="0"/>
              <a:t>            suffix: .</a:t>
            </a:r>
            <a:r>
              <a:rPr lang="en-US" altLang="ko-KR" sz="1200" dirty="0" err="1" smtClean="0"/>
              <a:t>jsp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659754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2" y="998442"/>
            <a:ext cx="7236187" cy="55083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736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11. </a:t>
            </a:r>
            <a:r>
              <a:rPr lang="ko-KR" altLang="en-US" sz="2400" b="1" dirty="0" smtClean="0"/>
              <a:t>배포 및 실행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1342445" y="5307677"/>
            <a:ext cx="1567010" cy="2286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714210" y="998443"/>
            <a:ext cx="4477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터미널에 </a:t>
            </a:r>
            <a:r>
              <a:rPr lang="en-US" altLang="ko-KR" sz="1200" dirty="0" err="1" smtClean="0"/>
              <a:t>mvn</a:t>
            </a:r>
            <a:r>
              <a:rPr lang="en-US" altLang="ko-KR" sz="1200" dirty="0" smtClean="0"/>
              <a:t> install (</a:t>
            </a:r>
            <a:r>
              <a:rPr lang="ko-KR" altLang="en-US" sz="1200" dirty="0" err="1" smtClean="0"/>
              <a:t>생략가능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후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mvn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spring-boot:run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명령어로 배포 및 프로젝트를 실행한다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cxnSp>
        <p:nvCxnSpPr>
          <p:cNvPr id="6" name="꺾인 연결선 5"/>
          <p:cNvCxnSpPr>
            <a:stCxn id="7" idx="3"/>
            <a:endCxn id="13" idx="1"/>
          </p:cNvCxnSpPr>
          <p:nvPr/>
        </p:nvCxnSpPr>
        <p:spPr>
          <a:xfrm flipV="1">
            <a:off x="2909455" y="1321609"/>
            <a:ext cx="4804755" cy="41003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04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0. 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63043" y="732978"/>
            <a:ext cx="11873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사전</a:t>
            </a:r>
            <a:r>
              <a:rPr lang="en-US" altLang="ko-KR" dirty="0" smtClean="0">
                <a:solidFill>
                  <a:srgbClr val="FF0000"/>
                </a:solidFill>
              </a:rPr>
              <a:t>, JAVA (JDK) </a:t>
            </a:r>
            <a:r>
              <a:rPr lang="ko-KR" altLang="en-US" dirty="0" smtClean="0">
                <a:solidFill>
                  <a:srgbClr val="FF0000"/>
                </a:solidFill>
              </a:rPr>
              <a:t>및 </a:t>
            </a:r>
            <a:r>
              <a:rPr lang="en-US" altLang="ko-KR" dirty="0" smtClean="0">
                <a:solidFill>
                  <a:srgbClr val="FF0000"/>
                </a:solidFill>
              </a:rPr>
              <a:t>MAVEN </a:t>
            </a:r>
            <a:r>
              <a:rPr lang="ko-KR" altLang="en-US" dirty="0" smtClean="0">
                <a:solidFill>
                  <a:srgbClr val="FF0000"/>
                </a:solidFill>
              </a:rPr>
              <a:t>설치 필요 </a:t>
            </a:r>
            <a:r>
              <a:rPr lang="en-US" altLang="ko-KR" dirty="0" smtClean="0">
                <a:solidFill>
                  <a:srgbClr val="FF0000"/>
                </a:solidFill>
              </a:rPr>
              <a:t>&gt; </a:t>
            </a:r>
            <a:r>
              <a:rPr lang="ko-KR" altLang="en-US" dirty="0" smtClean="0">
                <a:solidFill>
                  <a:srgbClr val="FF0000"/>
                </a:solidFill>
              </a:rPr>
              <a:t>환경변수 설정까지 필요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작성자 </a:t>
            </a:r>
            <a:r>
              <a:rPr lang="en-US" altLang="ko-KR" dirty="0" smtClean="0">
                <a:solidFill>
                  <a:srgbClr val="FF0000"/>
                </a:solidFill>
              </a:rPr>
              <a:t>JDK </a:t>
            </a:r>
            <a:r>
              <a:rPr lang="ko-KR" altLang="en-US" dirty="0" smtClean="0">
                <a:solidFill>
                  <a:srgbClr val="FF0000"/>
                </a:solidFill>
              </a:rPr>
              <a:t>버전 </a:t>
            </a:r>
            <a:r>
              <a:rPr lang="en-US" altLang="ko-KR" dirty="0" smtClean="0">
                <a:solidFill>
                  <a:srgbClr val="FF0000"/>
                </a:solidFill>
              </a:rPr>
              <a:t>&gt; jdk-15.0.1 </a:t>
            </a:r>
            <a:r>
              <a:rPr lang="en-US" altLang="ko-KR" b="1" dirty="0" smtClean="0">
                <a:solidFill>
                  <a:srgbClr val="FF0000"/>
                </a:solidFill>
              </a:rPr>
              <a:t>* </a:t>
            </a:r>
            <a:r>
              <a:rPr lang="ko-KR" altLang="en-US" b="1" dirty="0" smtClean="0">
                <a:solidFill>
                  <a:srgbClr val="FF0000"/>
                </a:solidFill>
              </a:rPr>
              <a:t>현재 </a:t>
            </a:r>
            <a:r>
              <a:rPr lang="en-US" altLang="ko-KR" b="1" dirty="0" smtClean="0">
                <a:solidFill>
                  <a:srgbClr val="FF0000"/>
                </a:solidFill>
              </a:rPr>
              <a:t>VSCODE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JDK 11</a:t>
            </a:r>
            <a:r>
              <a:rPr lang="ko-KR" altLang="en-US" b="1" dirty="0" smtClean="0">
                <a:solidFill>
                  <a:srgbClr val="FF0000"/>
                </a:solidFill>
              </a:rPr>
              <a:t>버전 이후부터 지원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      MVN </a:t>
            </a:r>
            <a:r>
              <a:rPr lang="ko-KR" altLang="en-US" dirty="0" smtClean="0">
                <a:solidFill>
                  <a:srgbClr val="FF0000"/>
                </a:solidFill>
              </a:rPr>
              <a:t>버전 </a:t>
            </a:r>
            <a:r>
              <a:rPr lang="en-US" altLang="ko-KR" dirty="0" smtClean="0">
                <a:solidFill>
                  <a:srgbClr val="FF0000"/>
                </a:solidFill>
              </a:rPr>
              <a:t>&gt; apache-maven-3.6.3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282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01175"/>
            <a:ext cx="7236186" cy="55056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736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12. </a:t>
            </a:r>
            <a:r>
              <a:rPr lang="ko-KR" altLang="en-US" sz="2400" b="1" dirty="0" smtClean="0"/>
              <a:t>배포 및 실행 확인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696822" y="1198111"/>
            <a:ext cx="818712" cy="27016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515534" y="1350126"/>
            <a:ext cx="615526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70800" y="868110"/>
            <a:ext cx="439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브라우저에서 </a:t>
            </a:r>
            <a:r>
              <a:rPr lang="en-US" altLang="ko-KR" dirty="0" smtClean="0"/>
              <a:t>localhost:8080 </a:t>
            </a:r>
            <a:r>
              <a:rPr lang="ko-KR" altLang="en-US" dirty="0" smtClean="0"/>
              <a:t>입력하여 접속 최종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168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Spring-Boot + React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사전 세팅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1885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0. 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63043" y="732978"/>
            <a:ext cx="118737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“ </a:t>
            </a:r>
            <a:r>
              <a:rPr lang="en-US" altLang="ko-KR" dirty="0" err="1" smtClean="0">
                <a:solidFill>
                  <a:srgbClr val="FF0000"/>
                </a:solidFill>
              </a:rPr>
              <a:t>npx</a:t>
            </a:r>
            <a:r>
              <a:rPr lang="en-US" altLang="ko-KR" dirty="0" smtClean="0">
                <a:solidFill>
                  <a:srgbClr val="FF0000"/>
                </a:solidFill>
              </a:rPr>
              <a:t> create-react-app </a:t>
            </a:r>
            <a:r>
              <a:rPr lang="ko-KR" altLang="en-US" dirty="0" err="1" smtClean="0">
                <a:solidFill>
                  <a:srgbClr val="FF0000"/>
                </a:solidFill>
              </a:rPr>
              <a:t>프로젝트명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“ </a:t>
            </a:r>
            <a:r>
              <a:rPr lang="ko-KR" altLang="en-US" dirty="0" smtClean="0">
                <a:solidFill>
                  <a:srgbClr val="FF0000"/>
                </a:solidFill>
              </a:rPr>
              <a:t>명령어를 사용하면 단일 </a:t>
            </a:r>
            <a:r>
              <a:rPr lang="ko-KR" altLang="en-US" dirty="0" err="1" smtClean="0">
                <a:solidFill>
                  <a:srgbClr val="FF0000"/>
                </a:solidFill>
              </a:rPr>
              <a:t>리액트</a:t>
            </a:r>
            <a:r>
              <a:rPr lang="ko-KR" altLang="en-US" dirty="0" smtClean="0">
                <a:solidFill>
                  <a:srgbClr val="FF0000"/>
                </a:solidFill>
              </a:rPr>
              <a:t> 프로젝트로 스프링부트와 별개로 프로젝트가 생성된다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n-US" altLang="ko-KR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rgbClr val="FF0000"/>
                </a:solidFill>
              </a:rPr>
              <a:t>따라서</a:t>
            </a:r>
            <a:r>
              <a:rPr lang="en-US" altLang="ko-KR" dirty="0" smtClean="0">
                <a:solidFill>
                  <a:srgbClr val="FF0000"/>
                </a:solidFill>
              </a:rPr>
              <a:t>,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Spring-Boot</a:t>
            </a:r>
            <a:r>
              <a:rPr lang="ko-KR" altLang="en-US" dirty="0" smtClean="0">
                <a:solidFill>
                  <a:srgbClr val="FF0000"/>
                </a:solidFill>
              </a:rPr>
              <a:t>와 결합된 프로젝트를 만들기 위해서는</a:t>
            </a:r>
            <a:r>
              <a:rPr lang="en-US" altLang="ko-KR" dirty="0" smtClean="0">
                <a:solidFill>
                  <a:srgbClr val="FF0000"/>
                </a:solidFill>
              </a:rPr>
              <a:t>, Spring-Boot </a:t>
            </a:r>
            <a:r>
              <a:rPr lang="ko-KR" altLang="en-US" dirty="0" smtClean="0">
                <a:solidFill>
                  <a:srgbClr val="FF0000"/>
                </a:solidFill>
              </a:rPr>
              <a:t>프로젝트를 먼저 생성 후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프로젝트에 </a:t>
            </a:r>
            <a:r>
              <a:rPr lang="en-US" altLang="ko-KR" dirty="0" smtClean="0">
                <a:solidFill>
                  <a:srgbClr val="FF0000"/>
                </a:solidFill>
              </a:rPr>
              <a:t>React</a:t>
            </a:r>
            <a:r>
              <a:rPr lang="ko-KR" altLang="en-US" dirty="0" smtClean="0">
                <a:solidFill>
                  <a:srgbClr val="FF0000"/>
                </a:solidFill>
              </a:rPr>
              <a:t>를 설치해야 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* </a:t>
            </a:r>
            <a:r>
              <a:rPr lang="ko-KR" altLang="en-US" dirty="0" smtClean="0">
                <a:solidFill>
                  <a:srgbClr val="FF0000"/>
                </a:solidFill>
              </a:rPr>
              <a:t>경로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프로젝트 </a:t>
            </a:r>
            <a:r>
              <a:rPr lang="en-US" altLang="ko-KR" dirty="0" smtClean="0">
                <a:solidFill>
                  <a:srgbClr val="FF0000"/>
                </a:solidFill>
              </a:rPr>
              <a:t>&gt; </a:t>
            </a:r>
            <a:r>
              <a:rPr lang="en-US" altLang="ko-KR" dirty="0" err="1" smtClean="0">
                <a:solidFill>
                  <a:srgbClr val="FF0000"/>
                </a:solidFill>
              </a:rPr>
              <a:t>src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204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47" y="987629"/>
            <a:ext cx="6944694" cy="1971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</a:t>
            </a:r>
            <a:r>
              <a:rPr lang="en-US" altLang="ko-KR" sz="2400" b="1" dirty="0" smtClean="0"/>
              <a:t>React </a:t>
            </a:r>
            <a:r>
              <a:rPr lang="en-US" altLang="ko-KR" sz="2400" b="1" dirty="0" err="1" smtClean="0"/>
              <a:t>Pjt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생성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83385" y="3184745"/>
            <a:ext cx="11620439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dirty="0" smtClean="0"/>
              <a:t>Spring-boot </a:t>
            </a:r>
            <a:r>
              <a:rPr lang="ko-KR" altLang="en-US" sz="1400" dirty="0" smtClean="0"/>
              <a:t>프로젝트에 </a:t>
            </a:r>
            <a:r>
              <a:rPr lang="en-US" altLang="ko-KR" sz="1400" dirty="0" smtClean="0"/>
              <a:t>React </a:t>
            </a:r>
            <a:r>
              <a:rPr lang="ko-KR" altLang="en-US" sz="1400" dirty="0" smtClean="0"/>
              <a:t>프로젝트에 필수인 </a:t>
            </a:r>
            <a:r>
              <a:rPr lang="en-US" altLang="ko-KR" sz="1400" dirty="0" smtClean="0"/>
              <a:t>React </a:t>
            </a:r>
            <a:r>
              <a:rPr lang="ko-KR" altLang="en-US" sz="1400" dirty="0" smtClean="0"/>
              <a:t>모듈</a:t>
            </a:r>
            <a:r>
              <a:rPr lang="en-US" altLang="ko-KR" sz="1400" dirty="0" smtClean="0"/>
              <a:t>, React-Dom </a:t>
            </a:r>
            <a:r>
              <a:rPr lang="ko-KR" altLang="en-US" sz="1400" dirty="0" smtClean="0"/>
              <a:t>모듈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설치한다</a:t>
            </a:r>
            <a:r>
              <a:rPr lang="en-US" altLang="ko-KR" sz="1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install react react-</a:t>
            </a:r>
            <a:r>
              <a:rPr lang="en-US" altLang="ko-KR" sz="1400" dirty="0" err="1" smtClean="0"/>
              <a:t>dom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2751514" y="987629"/>
            <a:ext cx="1926002" cy="19277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8" idx="2"/>
          </p:cNvCxnSpPr>
          <p:nvPr/>
        </p:nvCxnSpPr>
        <p:spPr>
          <a:xfrm>
            <a:off x="3714515" y="1180407"/>
            <a:ext cx="17900" cy="198674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914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47" y="987629"/>
            <a:ext cx="6944694" cy="1971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2. @babel, </a:t>
            </a:r>
            <a:r>
              <a:rPr lang="en-US" altLang="ko-KR" sz="2400" b="1" dirty="0" err="1" smtClean="0"/>
              <a:t>css</a:t>
            </a:r>
            <a:r>
              <a:rPr lang="en-US" altLang="ko-KR" sz="2400" b="1" dirty="0" smtClean="0"/>
              <a:t>-loader, style-loader, </a:t>
            </a:r>
            <a:r>
              <a:rPr lang="en-US" altLang="ko-KR" sz="2400" b="1" dirty="0" err="1" smtClean="0"/>
              <a:t>webpack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설치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83385" y="3184745"/>
            <a:ext cx="116204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dirty="0" smtClean="0"/>
              <a:t>Spring-boot </a:t>
            </a:r>
            <a:r>
              <a:rPr lang="ko-KR" altLang="en-US" sz="1400" dirty="0" smtClean="0"/>
              <a:t>프로젝트에 </a:t>
            </a:r>
            <a:r>
              <a:rPr lang="en-US" altLang="ko-KR" sz="1400" dirty="0" smtClean="0"/>
              <a:t>React </a:t>
            </a:r>
            <a:r>
              <a:rPr lang="ko-KR" altLang="en-US" sz="1400" dirty="0" smtClean="0"/>
              <a:t>프로젝트에 필수인 </a:t>
            </a:r>
            <a:r>
              <a:rPr lang="en-US" altLang="ko-KR" sz="1400" dirty="0" smtClean="0"/>
              <a:t>@babel</a:t>
            </a:r>
            <a:r>
              <a:rPr lang="ko-KR" altLang="en-US" sz="1400" dirty="0" smtClean="0"/>
              <a:t>과 관련된 모듈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/style</a:t>
            </a:r>
            <a:r>
              <a:rPr lang="ko-KR" altLang="en-US" sz="1400" dirty="0" smtClean="0"/>
              <a:t>과 관련된 모듈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webpack</a:t>
            </a:r>
            <a:r>
              <a:rPr lang="ko-KR" altLang="en-US" sz="1400" dirty="0" smtClean="0"/>
              <a:t>과 관련된 모듈을 설치한다</a:t>
            </a:r>
            <a:r>
              <a:rPr lang="en-US" altLang="ko-KR" sz="1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install @</a:t>
            </a:r>
            <a:r>
              <a:rPr lang="ko-KR" altLang="ko-KR" sz="1400" dirty="0" err="1" smtClean="0"/>
              <a:t>babel</a:t>
            </a:r>
            <a:r>
              <a:rPr lang="ko-KR" altLang="ko-KR" sz="1400" dirty="0" smtClean="0"/>
              <a:t>/</a:t>
            </a:r>
            <a:r>
              <a:rPr lang="ko-KR" altLang="ko-KR" sz="1400" dirty="0" err="1" smtClean="0"/>
              <a:t>core</a:t>
            </a:r>
            <a:r>
              <a:rPr lang="ko-KR" altLang="ko-KR" sz="1400" dirty="0" smtClean="0"/>
              <a:t> </a:t>
            </a:r>
            <a:r>
              <a:rPr lang="ko-KR" altLang="ko-KR" sz="1400" dirty="0"/>
              <a:t>@</a:t>
            </a:r>
            <a:r>
              <a:rPr lang="ko-KR" altLang="ko-KR" sz="1400" dirty="0" err="1"/>
              <a:t>babel</a:t>
            </a:r>
            <a:r>
              <a:rPr lang="ko-KR" altLang="ko-KR" sz="1400" dirty="0"/>
              <a:t>/</a:t>
            </a:r>
            <a:r>
              <a:rPr lang="ko-KR" altLang="ko-KR" sz="1400" dirty="0" err="1"/>
              <a:t>preset-env</a:t>
            </a:r>
            <a:r>
              <a:rPr lang="ko-KR" altLang="ko-KR" sz="1400" dirty="0"/>
              <a:t> @</a:t>
            </a:r>
            <a:r>
              <a:rPr lang="ko-KR" altLang="ko-KR" sz="1400" dirty="0" err="1"/>
              <a:t>babel</a:t>
            </a:r>
            <a:r>
              <a:rPr lang="ko-KR" altLang="ko-KR" sz="1400" dirty="0"/>
              <a:t>/</a:t>
            </a:r>
            <a:r>
              <a:rPr lang="ko-KR" altLang="ko-KR" sz="1400" dirty="0" err="1"/>
              <a:t>preset-react</a:t>
            </a:r>
            <a:r>
              <a:rPr lang="ko-KR" altLang="ko-KR" sz="1400" dirty="0"/>
              <a:t> </a:t>
            </a:r>
            <a:r>
              <a:rPr lang="ko-KR" altLang="ko-KR" sz="1400" dirty="0" err="1"/>
              <a:t>babel-loader</a:t>
            </a:r>
            <a:r>
              <a:rPr lang="ko-KR" altLang="ko-KR" sz="1400" dirty="0"/>
              <a:t> </a:t>
            </a:r>
            <a:r>
              <a:rPr lang="ko-KR" altLang="ko-KR" sz="1400" dirty="0" err="1"/>
              <a:t>css-loader</a:t>
            </a:r>
            <a:r>
              <a:rPr lang="ko-KR" altLang="ko-KR" sz="1400" dirty="0"/>
              <a:t> </a:t>
            </a:r>
            <a:r>
              <a:rPr lang="ko-KR" altLang="ko-KR" sz="1400" dirty="0" err="1"/>
              <a:t>style-loader</a:t>
            </a:r>
            <a:r>
              <a:rPr lang="ko-KR" altLang="ko-KR" sz="1400" dirty="0"/>
              <a:t> </a:t>
            </a:r>
            <a:r>
              <a:rPr lang="ko-KR" altLang="ko-KR" sz="1400" dirty="0" err="1"/>
              <a:t>webpack</a:t>
            </a:r>
            <a:r>
              <a:rPr lang="ko-KR" altLang="ko-KR" sz="1400" dirty="0"/>
              <a:t> </a:t>
            </a:r>
            <a:r>
              <a:rPr lang="ko-KR" altLang="ko-KR" sz="1400" dirty="0" err="1"/>
              <a:t>webpack-cli</a:t>
            </a:r>
            <a:r>
              <a:rPr lang="ko-KR" altLang="ko-KR" sz="1400" dirty="0"/>
              <a:t> -</a:t>
            </a:r>
            <a:r>
              <a:rPr lang="ko-KR" altLang="ko-KR" sz="1400" dirty="0" err="1"/>
              <a:t>D</a:t>
            </a:r>
            <a:r>
              <a:rPr lang="ko-KR" altLang="ko-KR" sz="1100" dirty="0"/>
              <a:t> 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1895303" y="1084017"/>
            <a:ext cx="5330638" cy="22939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551672" y="1297880"/>
            <a:ext cx="17000" cy="1886865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828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Spring Boot + </a:t>
            </a:r>
            <a:r>
              <a:rPr lang="en-US" altLang="ko-KR" dirty="0" err="1" smtClean="0"/>
              <a:t>Mybatis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0. </a:t>
            </a:r>
            <a:r>
              <a:rPr lang="ko-KR" altLang="en-US" dirty="0" smtClean="0"/>
              <a:t>사전 세팅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783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3" y="1087997"/>
            <a:ext cx="7259315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Dependency </a:t>
            </a:r>
            <a:r>
              <a:rPr lang="ko-KR" altLang="en-US" sz="2400" b="1" dirty="0" smtClean="0"/>
              <a:t>등록</a:t>
            </a:r>
            <a:endParaRPr lang="ko-KR" altLang="en-US" sz="2400" b="1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602623" y="3300152"/>
            <a:ext cx="4061712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64335" y="2153967"/>
            <a:ext cx="43941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Mybatis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 전</a:t>
            </a:r>
            <a:r>
              <a:rPr lang="en-US" altLang="ko-KR" dirty="0" smtClean="0"/>
              <a:t>, pom.xml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dependency</a:t>
            </a:r>
            <a:r>
              <a:rPr lang="ko-KR" altLang="en-US" dirty="0" smtClean="0"/>
              <a:t>를 등록한다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1) </a:t>
            </a:r>
            <a:r>
              <a:rPr lang="en-US" altLang="ko-KR" dirty="0" err="1" smtClean="0"/>
              <a:t>Mybatis</a:t>
            </a:r>
            <a:endParaRPr lang="en-US" altLang="ko-KR" dirty="0" smtClean="0"/>
          </a:p>
          <a:p>
            <a:r>
              <a:rPr lang="en-US" altLang="ko-KR" dirty="0" smtClean="0"/>
              <a:t>2)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Mybatis</a:t>
            </a:r>
            <a:r>
              <a:rPr lang="en-US" altLang="ko-KR" dirty="0" smtClean="0"/>
              <a:t>-Spring</a:t>
            </a:r>
          </a:p>
          <a:p>
            <a:r>
              <a:rPr lang="en-US" altLang="ko-KR" dirty="0" smtClean="0"/>
              <a:t>3) </a:t>
            </a:r>
            <a:r>
              <a:rPr lang="en-US" altLang="ko-KR" dirty="0" err="1" smtClean="0"/>
              <a:t>Mybatis</a:t>
            </a:r>
            <a:r>
              <a:rPr lang="en-US" altLang="ko-KR" dirty="0" smtClean="0"/>
              <a:t>-Spring-Boot-Starter</a:t>
            </a:r>
          </a:p>
          <a:p>
            <a:r>
              <a:rPr lang="en-US" altLang="ko-KR" dirty="0" smtClean="0"/>
              <a:t>4) </a:t>
            </a:r>
            <a:r>
              <a:rPr lang="en-US" altLang="ko-KR" dirty="0" err="1" smtClean="0"/>
              <a:t>MariaDB</a:t>
            </a:r>
            <a:r>
              <a:rPr lang="en-US" altLang="ko-KR" dirty="0" smtClean="0"/>
              <a:t> JDBC Client</a:t>
            </a:r>
          </a:p>
          <a:p>
            <a:r>
              <a:rPr lang="en-US" altLang="ko-KR" dirty="0" smtClean="0"/>
              <a:t>5) </a:t>
            </a:r>
            <a:r>
              <a:rPr lang="en-US" altLang="ko-KR" dirty="0" err="1" smtClean="0"/>
              <a:t>HikariCP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com.zaxxer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* </a:t>
            </a:r>
            <a:r>
              <a:rPr lang="en-US" altLang="ko-KR" dirty="0" err="1" smtClean="0"/>
              <a:t>Dependecy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참고 사이트</a:t>
            </a:r>
            <a:endParaRPr lang="en-US" altLang="ko-KR" dirty="0" smtClean="0"/>
          </a:p>
          <a:p>
            <a:r>
              <a:rPr lang="en-US" altLang="ko-KR" dirty="0"/>
              <a:t>https://mvnrepository.com/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704109" y="1812175"/>
            <a:ext cx="1903615" cy="304245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192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3" y="1087997"/>
            <a:ext cx="7259315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2. </a:t>
            </a:r>
            <a:r>
              <a:rPr lang="en-US" altLang="ko-KR" sz="2400" b="1" dirty="0" err="1" smtClean="0"/>
              <a:t>MariaDB</a:t>
            </a:r>
            <a:r>
              <a:rPr lang="en-US" altLang="ko-KR" sz="2400" b="1" dirty="0" smtClean="0"/>
              <a:t> JDBC Connection </a:t>
            </a:r>
            <a:r>
              <a:rPr lang="ko-KR" altLang="en-US" sz="2400" b="1" dirty="0" smtClean="0"/>
              <a:t>설정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1321721" y="5156279"/>
            <a:ext cx="3142212" cy="1186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696691" y="1895301"/>
            <a:ext cx="3092333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89024" y="1087997"/>
            <a:ext cx="43941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Mybatis</a:t>
            </a:r>
            <a:r>
              <a:rPr lang="en-US" altLang="ko-KR" dirty="0" smtClean="0"/>
              <a:t>-Spring-Boot-Starter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pom.xml</a:t>
            </a:r>
            <a:r>
              <a:rPr lang="ko-KR" altLang="en-US" dirty="0" smtClean="0"/>
              <a:t>에 추가 후 </a:t>
            </a:r>
            <a:r>
              <a:rPr lang="en-US" altLang="ko-KR" dirty="0" err="1" smtClean="0"/>
              <a:t>mvn</a:t>
            </a:r>
            <a:r>
              <a:rPr lang="en-US" altLang="ko-KR" dirty="0" smtClean="0"/>
              <a:t> clean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mvn</a:t>
            </a:r>
            <a:r>
              <a:rPr lang="en-US" altLang="ko-KR" dirty="0" smtClean="0"/>
              <a:t> install </a:t>
            </a:r>
            <a:r>
              <a:rPr lang="ko-KR" altLang="en-US" dirty="0" smtClean="0"/>
              <a:t>실행하면 </a:t>
            </a:r>
            <a:r>
              <a:rPr lang="en-US" altLang="ko-KR" dirty="0" err="1" smtClean="0"/>
              <a:t>mvn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오류가 발생함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오류 사유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Datasource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하기 위해 데이터베이스 드라이버를 입력하지 않았기 때문에 발생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오류 해결 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/main/resource/</a:t>
            </a:r>
            <a:r>
              <a:rPr lang="en-US" altLang="ko-KR" dirty="0" err="1" smtClean="0"/>
              <a:t>application.properties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데이터베이스 드라이버 정보를 추가하면 됨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21229" y="1612669"/>
            <a:ext cx="3175462" cy="5652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797870" y="4504317"/>
            <a:ext cx="43941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## </a:t>
            </a:r>
            <a:r>
              <a:rPr lang="en-US" altLang="ko-KR" dirty="0" err="1" smtClean="0"/>
              <a:t>MariaDB</a:t>
            </a:r>
            <a:r>
              <a:rPr lang="en-US" altLang="ko-KR" dirty="0" smtClean="0"/>
              <a:t> </a:t>
            </a:r>
            <a:r>
              <a:rPr lang="en-US" altLang="ko-KR" dirty="0" err="1" smtClean="0"/>
              <a:t>Connention</a:t>
            </a:r>
            <a:endParaRPr lang="en-US" altLang="ko-KR" dirty="0" smtClean="0"/>
          </a:p>
          <a:p>
            <a:r>
              <a:rPr lang="en-US" altLang="ko-KR" dirty="0" err="1" smtClean="0"/>
              <a:t>spring.datasource.driverClassName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org.mariadb.jdbc.Driver</a:t>
            </a:r>
            <a:endParaRPr lang="en-US" altLang="ko-KR" dirty="0"/>
          </a:p>
          <a:p>
            <a:r>
              <a:rPr lang="en-US" altLang="ko-KR" dirty="0"/>
              <a:t>spring.datasource.url=</a:t>
            </a:r>
            <a:r>
              <a:rPr lang="en-US" altLang="ko-KR" dirty="0" err="1"/>
              <a:t>jdbc:mariadb</a:t>
            </a:r>
            <a:r>
              <a:rPr lang="en-US" altLang="ko-KR" dirty="0"/>
              <a:t>://localhost:3306/</a:t>
            </a:r>
            <a:r>
              <a:rPr lang="en-US" altLang="ko-KR" dirty="0" err="1"/>
              <a:t>ismaniatest?characterEncoding</a:t>
            </a:r>
            <a:r>
              <a:rPr lang="en-US" altLang="ko-KR" dirty="0"/>
              <a:t>=UTF-8&amp;serverTimezone=UTC</a:t>
            </a:r>
          </a:p>
          <a:p>
            <a:r>
              <a:rPr lang="en-US" altLang="ko-KR" dirty="0" err="1"/>
              <a:t>spring.datasource.username</a:t>
            </a:r>
            <a:r>
              <a:rPr lang="en-US" altLang="ko-KR" dirty="0"/>
              <a:t>=root</a:t>
            </a:r>
          </a:p>
          <a:p>
            <a:r>
              <a:rPr lang="en-US" altLang="ko-KR" dirty="0" err="1"/>
              <a:t>spring.datasource.password</a:t>
            </a:r>
            <a:r>
              <a:rPr lang="en-US" altLang="ko-KR" dirty="0"/>
              <a:t>=root</a:t>
            </a:r>
            <a:r>
              <a:rPr lang="en-US" altLang="ko-KR" dirty="0" smtClean="0"/>
              <a:t>!!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3975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3" y="1087997"/>
            <a:ext cx="7259315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3. </a:t>
            </a:r>
            <a:r>
              <a:rPr lang="en-US" altLang="ko-KR" sz="2400" b="1" dirty="0" err="1" smtClean="0"/>
              <a:t>Hikari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설정</a:t>
            </a:r>
            <a:endParaRPr lang="ko-KR" altLang="en-US" sz="2400" b="1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987636" y="2722686"/>
            <a:ext cx="2810234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89024" y="1087997"/>
            <a:ext cx="439413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spring.datasource.hikari.driver</a:t>
            </a:r>
            <a:r>
              <a:rPr lang="en-US" altLang="ko-KR" sz="1600" dirty="0"/>
              <a:t>-class-name=</a:t>
            </a:r>
            <a:r>
              <a:rPr lang="en-US" altLang="ko-KR" sz="1600" dirty="0" err="1"/>
              <a:t>org.mariadb.jdbc.Driver</a:t>
            </a:r>
            <a:endParaRPr lang="en-US" altLang="ko-KR" sz="1600" dirty="0"/>
          </a:p>
          <a:p>
            <a:r>
              <a:rPr lang="en-US" altLang="ko-KR" sz="1600" dirty="0" err="1"/>
              <a:t>spring.datasource.hikari.jdbc-url</a:t>
            </a:r>
            <a:r>
              <a:rPr lang="en-US" altLang="ko-KR" sz="1600" dirty="0"/>
              <a:t>=</a:t>
            </a:r>
            <a:r>
              <a:rPr lang="en-US" altLang="ko-KR" sz="1600" dirty="0" err="1"/>
              <a:t>jdbc:mariadb</a:t>
            </a:r>
            <a:r>
              <a:rPr lang="en-US" altLang="ko-KR" sz="1600" dirty="0"/>
              <a:t>://localhost:3306/</a:t>
            </a:r>
            <a:r>
              <a:rPr lang="en-US" altLang="ko-KR" sz="1600" dirty="0" err="1"/>
              <a:t>ismaniatest?characterEncoding</a:t>
            </a:r>
            <a:r>
              <a:rPr lang="en-US" altLang="ko-KR" sz="1600" dirty="0"/>
              <a:t>=UTF-8&amp;serverTimezone=UTC</a:t>
            </a:r>
          </a:p>
          <a:p>
            <a:r>
              <a:rPr lang="en-US" altLang="ko-KR" sz="1600" dirty="0" err="1"/>
              <a:t>spring.datasource.hikari.username</a:t>
            </a:r>
            <a:r>
              <a:rPr lang="en-US" altLang="ko-KR" sz="1600" dirty="0"/>
              <a:t>=root</a:t>
            </a:r>
          </a:p>
          <a:p>
            <a:r>
              <a:rPr lang="en-US" altLang="ko-KR" sz="1600" dirty="0" err="1"/>
              <a:t>spring.datasource.hikari.password</a:t>
            </a:r>
            <a:r>
              <a:rPr lang="en-US" altLang="ko-KR" sz="1600" dirty="0"/>
              <a:t>=root!!</a:t>
            </a:r>
          </a:p>
          <a:p>
            <a:r>
              <a:rPr lang="en-US" altLang="ko-KR" sz="1600" dirty="0" err="1"/>
              <a:t>spring.datasource.hikari.pool</a:t>
            </a:r>
            <a:r>
              <a:rPr lang="en-US" altLang="ko-KR" sz="1600" dirty="0"/>
              <a:t>-name=</a:t>
            </a:r>
            <a:r>
              <a:rPr lang="en-US" altLang="ko-KR" sz="1600" dirty="0" err="1"/>
              <a:t>ismania-HikariCP</a:t>
            </a:r>
            <a:endParaRPr lang="en-US" altLang="ko-KR" sz="1600" dirty="0"/>
          </a:p>
          <a:p>
            <a:r>
              <a:rPr lang="en-US" altLang="ko-KR" sz="1600" dirty="0" err="1"/>
              <a:t>spring.datasource.hikari.maximum</a:t>
            </a:r>
            <a:r>
              <a:rPr lang="en-US" altLang="ko-KR" sz="1600" dirty="0"/>
              <a:t>-pool-size=30</a:t>
            </a:r>
          </a:p>
          <a:p>
            <a:r>
              <a:rPr lang="en-US" altLang="ko-KR" sz="1600" dirty="0" err="1"/>
              <a:t>spring.datasource.hikari.minimum</a:t>
            </a:r>
            <a:r>
              <a:rPr lang="en-US" altLang="ko-KR" sz="1600" dirty="0"/>
              <a:t>-idle=2</a:t>
            </a:r>
          </a:p>
          <a:p>
            <a:r>
              <a:rPr lang="en-US" altLang="ko-KR" sz="1600" dirty="0" err="1"/>
              <a:t>spring.datasource.hikari.data</a:t>
            </a:r>
            <a:r>
              <a:rPr lang="en-US" altLang="ko-KR" sz="1600" dirty="0"/>
              <a:t>-source-</a:t>
            </a:r>
            <a:r>
              <a:rPr lang="en-US" altLang="ko-KR" sz="1600" dirty="0" err="1"/>
              <a:t>properties.cachePrepStmts</a:t>
            </a:r>
            <a:r>
              <a:rPr lang="en-US" altLang="ko-KR" sz="1600" dirty="0"/>
              <a:t>=true</a:t>
            </a:r>
          </a:p>
          <a:p>
            <a:r>
              <a:rPr lang="en-US" altLang="ko-KR" sz="1600" dirty="0"/>
              <a:t>spring.datasource.hikari.data-source-properties.prepStmtCacheSize=250</a:t>
            </a:r>
          </a:p>
          <a:p>
            <a:r>
              <a:rPr lang="en-US" altLang="ko-KR" sz="1600" dirty="0"/>
              <a:t>spring.datasource.hikari.data-source-properties.prepStmtCacheSqlLimit=2048</a:t>
            </a:r>
          </a:p>
          <a:p>
            <a:r>
              <a:rPr lang="en-US" altLang="ko-KR" sz="1600" dirty="0"/>
              <a:t>spring.datasource.hikari.data-source-properties.useServerPrepStmts=true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21229" y="2103659"/>
            <a:ext cx="3524596" cy="125468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552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3" y="1087997"/>
            <a:ext cx="7259315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4. *Mapper.xml </a:t>
            </a:r>
            <a:r>
              <a:rPr lang="ko-KR" altLang="en-US" sz="2400" b="1" dirty="0" smtClean="0"/>
              <a:t>경로 설정</a:t>
            </a:r>
            <a:endParaRPr lang="ko-KR" altLang="en-US" sz="2400" b="1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705537" y="3528240"/>
            <a:ext cx="3092333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06716" y="3155235"/>
            <a:ext cx="439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mybatis.mapper</a:t>
            </a:r>
            <a:r>
              <a:rPr lang="en-US" altLang="ko-KR" dirty="0" smtClean="0"/>
              <a:t>-locations=</a:t>
            </a:r>
            <a:r>
              <a:rPr lang="en-US" altLang="ko-KR" dirty="0" err="1" smtClean="0"/>
              <a:t>mybatis</a:t>
            </a:r>
            <a:r>
              <a:rPr lang="en-US" altLang="ko-KR" dirty="0" smtClean="0"/>
              <a:t>/mapper</a:t>
            </a:r>
            <a:r>
              <a:rPr lang="en-US" altLang="ko-KR" dirty="0"/>
              <a:t>/**/*Mapper.xml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21229" y="3357321"/>
            <a:ext cx="3175462" cy="32521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76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7" y="1079683"/>
            <a:ext cx="7255821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Java Extension Pack </a:t>
            </a:r>
            <a:r>
              <a:rPr lang="ko-KR" altLang="en-US" sz="2400" b="1" dirty="0" smtClean="0"/>
              <a:t>설치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490451" y="3736998"/>
            <a:ext cx="1803862" cy="4572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3"/>
          </p:cNvCxnSpPr>
          <p:nvPr/>
        </p:nvCxnSpPr>
        <p:spPr>
          <a:xfrm flipV="1">
            <a:off x="2294313" y="3953129"/>
            <a:ext cx="5386646" cy="124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0959" y="3642432"/>
            <a:ext cx="439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언어 지원을 위해 </a:t>
            </a:r>
            <a:r>
              <a:rPr lang="en-US" altLang="ko-KR" dirty="0" smtClean="0"/>
              <a:t>VSCODE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JAVA EXTENSION PACK</a:t>
            </a:r>
            <a:r>
              <a:rPr lang="ko-KR" altLang="en-US" dirty="0" smtClean="0"/>
              <a:t>을 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861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87997"/>
            <a:ext cx="7259315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5. DataSourceConfig.java </a:t>
            </a:r>
            <a:r>
              <a:rPr lang="ko-KR" altLang="en-US" sz="2400" b="1" dirty="0" smtClean="0"/>
              <a:t>생성</a:t>
            </a:r>
            <a:endParaRPr lang="en-US" altLang="ko-KR" sz="2400" b="1" dirty="0" smtClean="0"/>
          </a:p>
          <a:p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1539952" y="1538394"/>
            <a:ext cx="3805132" cy="344536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654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3" y="1087997"/>
            <a:ext cx="7259315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3. </a:t>
            </a:r>
            <a:r>
              <a:rPr lang="en-US" altLang="ko-KR" sz="2400" b="1" dirty="0" err="1" smtClean="0"/>
              <a:t>Hikari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설정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1321721" y="5156279"/>
            <a:ext cx="3142212" cy="1186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696691" y="1895301"/>
            <a:ext cx="3092333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89024" y="1087997"/>
            <a:ext cx="43941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en-US" altLang="ko-KR" dirty="0" err="1" smtClean="0"/>
              <a:t>Hikari</a:t>
            </a:r>
            <a:r>
              <a:rPr lang="en-US" altLang="ko-KR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Hikari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Database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Connection Pool</a:t>
            </a:r>
            <a:r>
              <a:rPr lang="ko-KR" altLang="en-US" dirty="0" smtClean="0"/>
              <a:t>을 관리해주는 역할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미리 정해놓은 만큼의 커넥션을 </a:t>
            </a:r>
            <a:r>
              <a:rPr lang="en-US" altLang="ko-KR" dirty="0" smtClean="0"/>
              <a:t>Pool</a:t>
            </a:r>
            <a:r>
              <a:rPr lang="ko-KR" altLang="en-US" dirty="0" smtClean="0"/>
              <a:t>을 담아놓고 요청이 들어오면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가 커넥션을 요청하고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Hikari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Pool</a:t>
            </a:r>
            <a:r>
              <a:rPr lang="ko-KR" altLang="en-US" dirty="0" smtClean="0"/>
              <a:t>내 있는 커넥션을 연결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521229" y="1612669"/>
            <a:ext cx="3175462" cy="5652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797870" y="4504317"/>
            <a:ext cx="43941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## </a:t>
            </a:r>
            <a:r>
              <a:rPr lang="en-US" altLang="ko-KR" dirty="0" err="1" smtClean="0"/>
              <a:t>MariaDB</a:t>
            </a:r>
            <a:r>
              <a:rPr lang="en-US" altLang="ko-KR" dirty="0" smtClean="0"/>
              <a:t> </a:t>
            </a:r>
            <a:r>
              <a:rPr lang="en-US" altLang="ko-KR" dirty="0" err="1" smtClean="0"/>
              <a:t>Connention</a:t>
            </a:r>
            <a:endParaRPr lang="en-US" altLang="ko-KR" dirty="0" smtClean="0"/>
          </a:p>
          <a:p>
            <a:r>
              <a:rPr lang="en-US" altLang="ko-KR" dirty="0" err="1" smtClean="0"/>
              <a:t>spring.datasource.driverClassName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org.mariadb.jdbc.Driver</a:t>
            </a:r>
            <a:endParaRPr lang="en-US" altLang="ko-KR" dirty="0"/>
          </a:p>
          <a:p>
            <a:r>
              <a:rPr lang="en-US" altLang="ko-KR" dirty="0"/>
              <a:t>spring.datasource.url=</a:t>
            </a:r>
            <a:r>
              <a:rPr lang="en-US" altLang="ko-KR" dirty="0" err="1"/>
              <a:t>jdbc:mariadb</a:t>
            </a:r>
            <a:r>
              <a:rPr lang="en-US" altLang="ko-KR" dirty="0"/>
              <a:t>://localhost:3306/</a:t>
            </a:r>
            <a:r>
              <a:rPr lang="en-US" altLang="ko-KR" dirty="0" err="1"/>
              <a:t>ismaniatest?characterEncoding</a:t>
            </a:r>
            <a:r>
              <a:rPr lang="en-US" altLang="ko-KR" dirty="0"/>
              <a:t>=UTF-8&amp;serverTimezone=UTC</a:t>
            </a:r>
          </a:p>
          <a:p>
            <a:r>
              <a:rPr lang="en-US" altLang="ko-KR" dirty="0" err="1"/>
              <a:t>spring.datasource.username</a:t>
            </a:r>
            <a:r>
              <a:rPr lang="en-US" altLang="ko-KR" dirty="0"/>
              <a:t>=root</a:t>
            </a:r>
          </a:p>
          <a:p>
            <a:r>
              <a:rPr lang="en-US" altLang="ko-KR" dirty="0" err="1"/>
              <a:t>spring.datasource.password</a:t>
            </a:r>
            <a:r>
              <a:rPr lang="en-US" altLang="ko-KR" dirty="0"/>
              <a:t>=root</a:t>
            </a:r>
            <a:r>
              <a:rPr lang="en-US" altLang="ko-KR" dirty="0" smtClean="0"/>
              <a:t>!!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6518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3" y="1087997"/>
            <a:ext cx="7259315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3. </a:t>
            </a:r>
            <a:r>
              <a:rPr lang="en-US" altLang="ko-KR" sz="2400" b="1" dirty="0" err="1" smtClean="0"/>
              <a:t>Hikari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설정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1321721" y="5156279"/>
            <a:ext cx="3142212" cy="1186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696691" y="1895301"/>
            <a:ext cx="3092333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89024" y="1087997"/>
            <a:ext cx="43941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en-US" altLang="ko-KR" dirty="0" err="1" smtClean="0"/>
              <a:t>Hikari</a:t>
            </a:r>
            <a:r>
              <a:rPr lang="en-US" altLang="ko-KR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Hikari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Database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Connection Pool</a:t>
            </a:r>
            <a:r>
              <a:rPr lang="ko-KR" altLang="en-US" dirty="0" smtClean="0"/>
              <a:t>을 관리해주는 역할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미리 정해놓은 만큼의 커넥션을 </a:t>
            </a:r>
            <a:r>
              <a:rPr lang="en-US" altLang="ko-KR" dirty="0" smtClean="0"/>
              <a:t>Pool</a:t>
            </a:r>
            <a:r>
              <a:rPr lang="ko-KR" altLang="en-US" dirty="0" smtClean="0"/>
              <a:t>을 담아놓고 요청이 들어오면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가 커넥션을 요청하고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Hikari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Pool</a:t>
            </a:r>
            <a:r>
              <a:rPr lang="ko-KR" altLang="en-US" dirty="0" smtClean="0"/>
              <a:t>내 있는 커넥션을 연결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521229" y="1612669"/>
            <a:ext cx="3175462" cy="5652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797870" y="4504317"/>
            <a:ext cx="43941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## </a:t>
            </a:r>
            <a:r>
              <a:rPr lang="en-US" altLang="ko-KR" dirty="0" err="1" smtClean="0"/>
              <a:t>MariaDB</a:t>
            </a:r>
            <a:r>
              <a:rPr lang="en-US" altLang="ko-KR" dirty="0" smtClean="0"/>
              <a:t> </a:t>
            </a:r>
            <a:r>
              <a:rPr lang="en-US" altLang="ko-KR" dirty="0" err="1" smtClean="0"/>
              <a:t>Connention</a:t>
            </a:r>
            <a:endParaRPr lang="en-US" altLang="ko-KR" dirty="0" smtClean="0"/>
          </a:p>
          <a:p>
            <a:r>
              <a:rPr lang="en-US" altLang="ko-KR" dirty="0" err="1" smtClean="0"/>
              <a:t>spring.datasource.driverClassName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org.mariadb.jdbc.Driver</a:t>
            </a:r>
            <a:endParaRPr lang="en-US" altLang="ko-KR" dirty="0"/>
          </a:p>
          <a:p>
            <a:r>
              <a:rPr lang="en-US" altLang="ko-KR" dirty="0"/>
              <a:t>spring.datasource.url=</a:t>
            </a:r>
            <a:r>
              <a:rPr lang="en-US" altLang="ko-KR" dirty="0" err="1"/>
              <a:t>jdbc:mariadb</a:t>
            </a:r>
            <a:r>
              <a:rPr lang="en-US" altLang="ko-KR" dirty="0"/>
              <a:t>://localhost:3306/</a:t>
            </a:r>
            <a:r>
              <a:rPr lang="en-US" altLang="ko-KR" dirty="0" err="1"/>
              <a:t>ismaniatest?characterEncoding</a:t>
            </a:r>
            <a:r>
              <a:rPr lang="en-US" altLang="ko-KR" dirty="0"/>
              <a:t>=UTF-8&amp;serverTimezone=UTC</a:t>
            </a:r>
          </a:p>
          <a:p>
            <a:r>
              <a:rPr lang="en-US" altLang="ko-KR" dirty="0" err="1"/>
              <a:t>spring.datasource.username</a:t>
            </a:r>
            <a:r>
              <a:rPr lang="en-US" altLang="ko-KR" dirty="0"/>
              <a:t>=root</a:t>
            </a:r>
          </a:p>
          <a:p>
            <a:r>
              <a:rPr lang="en-US" altLang="ko-KR" dirty="0" err="1"/>
              <a:t>spring.datasource.password</a:t>
            </a:r>
            <a:r>
              <a:rPr lang="en-US" altLang="ko-KR" dirty="0"/>
              <a:t>=root</a:t>
            </a:r>
            <a:r>
              <a:rPr lang="en-US" altLang="ko-KR" dirty="0" smtClean="0"/>
              <a:t>!!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6552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3" y="1087997"/>
            <a:ext cx="7259315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3. </a:t>
            </a:r>
            <a:r>
              <a:rPr lang="en-US" altLang="ko-KR" sz="2400" b="1" dirty="0" err="1" smtClean="0"/>
              <a:t>Hikari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설정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1321721" y="5156279"/>
            <a:ext cx="3142212" cy="1186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696691" y="1895301"/>
            <a:ext cx="3092333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89024" y="1087997"/>
            <a:ext cx="43941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en-US" altLang="ko-KR" dirty="0" err="1" smtClean="0"/>
              <a:t>Hikari</a:t>
            </a:r>
            <a:r>
              <a:rPr lang="en-US" altLang="ko-KR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Hikari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Database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Connection Pool</a:t>
            </a:r>
            <a:r>
              <a:rPr lang="ko-KR" altLang="en-US" dirty="0" smtClean="0"/>
              <a:t>을 관리해주는 역할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미리 정해놓은 만큼의 커넥션을 </a:t>
            </a:r>
            <a:r>
              <a:rPr lang="en-US" altLang="ko-KR" dirty="0" smtClean="0"/>
              <a:t>Pool</a:t>
            </a:r>
            <a:r>
              <a:rPr lang="ko-KR" altLang="en-US" dirty="0" smtClean="0"/>
              <a:t>을 담아놓고 요청이 들어오면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가 커넥션을 요청하고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Hikari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Pool</a:t>
            </a:r>
            <a:r>
              <a:rPr lang="ko-KR" altLang="en-US" dirty="0" smtClean="0"/>
              <a:t>내 있는 커넥션을 연결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521229" y="1612669"/>
            <a:ext cx="3175462" cy="5652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797870" y="4504317"/>
            <a:ext cx="43941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## </a:t>
            </a:r>
            <a:r>
              <a:rPr lang="en-US" altLang="ko-KR" dirty="0" err="1" smtClean="0"/>
              <a:t>MariaDB</a:t>
            </a:r>
            <a:r>
              <a:rPr lang="en-US" altLang="ko-KR" dirty="0" smtClean="0"/>
              <a:t> </a:t>
            </a:r>
            <a:r>
              <a:rPr lang="en-US" altLang="ko-KR" dirty="0" err="1" smtClean="0"/>
              <a:t>Connention</a:t>
            </a:r>
            <a:endParaRPr lang="en-US" altLang="ko-KR" dirty="0" smtClean="0"/>
          </a:p>
          <a:p>
            <a:r>
              <a:rPr lang="en-US" altLang="ko-KR" dirty="0" err="1" smtClean="0"/>
              <a:t>spring.datasource.driverClassName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org.mariadb.jdbc.Driver</a:t>
            </a:r>
            <a:endParaRPr lang="en-US" altLang="ko-KR" dirty="0"/>
          </a:p>
          <a:p>
            <a:r>
              <a:rPr lang="en-US" altLang="ko-KR" dirty="0"/>
              <a:t>spring.datasource.url=</a:t>
            </a:r>
            <a:r>
              <a:rPr lang="en-US" altLang="ko-KR" dirty="0" err="1"/>
              <a:t>jdbc:mariadb</a:t>
            </a:r>
            <a:r>
              <a:rPr lang="en-US" altLang="ko-KR" dirty="0"/>
              <a:t>://localhost:3306/</a:t>
            </a:r>
            <a:r>
              <a:rPr lang="en-US" altLang="ko-KR" dirty="0" err="1"/>
              <a:t>ismaniatest?characterEncoding</a:t>
            </a:r>
            <a:r>
              <a:rPr lang="en-US" altLang="ko-KR" dirty="0"/>
              <a:t>=UTF-8&amp;serverTimezone=UTC</a:t>
            </a:r>
          </a:p>
          <a:p>
            <a:r>
              <a:rPr lang="en-US" altLang="ko-KR" dirty="0" err="1"/>
              <a:t>spring.datasource.username</a:t>
            </a:r>
            <a:r>
              <a:rPr lang="en-US" altLang="ko-KR" dirty="0"/>
              <a:t>=root</a:t>
            </a:r>
          </a:p>
          <a:p>
            <a:r>
              <a:rPr lang="en-US" altLang="ko-KR" dirty="0" err="1"/>
              <a:t>spring.datasource.password</a:t>
            </a:r>
            <a:r>
              <a:rPr lang="en-US" altLang="ko-KR" dirty="0"/>
              <a:t>=root</a:t>
            </a:r>
            <a:r>
              <a:rPr lang="en-US" altLang="ko-KR" dirty="0" smtClean="0"/>
              <a:t>!!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26956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3" y="1087997"/>
            <a:ext cx="7259315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3. </a:t>
            </a:r>
            <a:r>
              <a:rPr lang="en-US" altLang="ko-KR" sz="2400" b="1" dirty="0" err="1" smtClean="0"/>
              <a:t>Hikari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설정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1321721" y="5156279"/>
            <a:ext cx="3142212" cy="1186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696691" y="1895301"/>
            <a:ext cx="3092333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89024" y="1087997"/>
            <a:ext cx="43941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en-US" altLang="ko-KR" dirty="0" err="1" smtClean="0"/>
              <a:t>Hikari</a:t>
            </a:r>
            <a:r>
              <a:rPr lang="en-US" altLang="ko-KR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Hikari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Database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Connection Pool</a:t>
            </a:r>
            <a:r>
              <a:rPr lang="ko-KR" altLang="en-US" dirty="0" smtClean="0"/>
              <a:t>을 관리해주는 역할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미리 정해놓은 만큼의 커넥션을 </a:t>
            </a:r>
            <a:r>
              <a:rPr lang="en-US" altLang="ko-KR" dirty="0" smtClean="0"/>
              <a:t>Pool</a:t>
            </a:r>
            <a:r>
              <a:rPr lang="ko-KR" altLang="en-US" dirty="0" smtClean="0"/>
              <a:t>을 담아놓고 요청이 들어오면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가 커넥션을 요청하고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Hikari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Pool</a:t>
            </a:r>
            <a:r>
              <a:rPr lang="ko-KR" altLang="en-US" dirty="0" smtClean="0"/>
              <a:t>내 있는 커넥션을 연결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521229" y="1612669"/>
            <a:ext cx="3175462" cy="5652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797870" y="4504317"/>
            <a:ext cx="43941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## </a:t>
            </a:r>
            <a:r>
              <a:rPr lang="en-US" altLang="ko-KR" dirty="0" err="1" smtClean="0"/>
              <a:t>MariaDB</a:t>
            </a:r>
            <a:r>
              <a:rPr lang="en-US" altLang="ko-KR" dirty="0" smtClean="0"/>
              <a:t> </a:t>
            </a:r>
            <a:r>
              <a:rPr lang="en-US" altLang="ko-KR" dirty="0" err="1" smtClean="0"/>
              <a:t>Connention</a:t>
            </a:r>
            <a:endParaRPr lang="en-US" altLang="ko-KR" dirty="0" smtClean="0"/>
          </a:p>
          <a:p>
            <a:r>
              <a:rPr lang="en-US" altLang="ko-KR" dirty="0" err="1" smtClean="0"/>
              <a:t>spring.datasource.driverClassName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org.mariadb.jdbc.Driver</a:t>
            </a:r>
            <a:endParaRPr lang="en-US" altLang="ko-KR" dirty="0"/>
          </a:p>
          <a:p>
            <a:r>
              <a:rPr lang="en-US" altLang="ko-KR" dirty="0"/>
              <a:t>spring.datasource.url=</a:t>
            </a:r>
            <a:r>
              <a:rPr lang="en-US" altLang="ko-KR" dirty="0" err="1"/>
              <a:t>jdbc:mariadb</a:t>
            </a:r>
            <a:r>
              <a:rPr lang="en-US" altLang="ko-KR" dirty="0"/>
              <a:t>://localhost:3306/</a:t>
            </a:r>
            <a:r>
              <a:rPr lang="en-US" altLang="ko-KR" dirty="0" err="1"/>
              <a:t>ismaniatest?characterEncoding</a:t>
            </a:r>
            <a:r>
              <a:rPr lang="en-US" altLang="ko-KR" dirty="0"/>
              <a:t>=UTF-8&amp;serverTimezone=UTC</a:t>
            </a:r>
          </a:p>
          <a:p>
            <a:r>
              <a:rPr lang="en-US" altLang="ko-KR" dirty="0" err="1"/>
              <a:t>spring.datasource.username</a:t>
            </a:r>
            <a:r>
              <a:rPr lang="en-US" altLang="ko-KR" dirty="0"/>
              <a:t>=root</a:t>
            </a:r>
          </a:p>
          <a:p>
            <a:r>
              <a:rPr lang="en-US" altLang="ko-KR" dirty="0" err="1"/>
              <a:t>spring.datasource.password</a:t>
            </a:r>
            <a:r>
              <a:rPr lang="en-US" altLang="ko-KR" dirty="0"/>
              <a:t>=root</a:t>
            </a:r>
            <a:r>
              <a:rPr lang="en-US" altLang="ko-KR" dirty="0" smtClean="0"/>
              <a:t>!!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7787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3" y="1087997"/>
            <a:ext cx="7259315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3. </a:t>
            </a:r>
            <a:r>
              <a:rPr lang="en-US" altLang="ko-KR" sz="2400" b="1" dirty="0" err="1" smtClean="0"/>
              <a:t>Hikari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설정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1321721" y="5156279"/>
            <a:ext cx="3142212" cy="1186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696691" y="1895301"/>
            <a:ext cx="3092333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89024" y="1087997"/>
            <a:ext cx="43941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en-US" altLang="ko-KR" dirty="0" err="1" smtClean="0"/>
              <a:t>Hikari</a:t>
            </a:r>
            <a:r>
              <a:rPr lang="en-US" altLang="ko-KR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Hikari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Database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Connection Pool</a:t>
            </a:r>
            <a:r>
              <a:rPr lang="ko-KR" altLang="en-US" dirty="0" smtClean="0"/>
              <a:t>을 관리해주는 역할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미리 정해놓은 만큼의 커넥션을 </a:t>
            </a:r>
            <a:r>
              <a:rPr lang="en-US" altLang="ko-KR" dirty="0" smtClean="0"/>
              <a:t>Pool</a:t>
            </a:r>
            <a:r>
              <a:rPr lang="ko-KR" altLang="en-US" dirty="0" smtClean="0"/>
              <a:t>을 담아놓고 요청이 들어오면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가 커넥션을 요청하고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Hikari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Pool</a:t>
            </a:r>
            <a:r>
              <a:rPr lang="ko-KR" altLang="en-US" dirty="0" smtClean="0"/>
              <a:t>내 있는 커넥션을 연결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521229" y="1612669"/>
            <a:ext cx="3175462" cy="5652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797870" y="4504317"/>
            <a:ext cx="43941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## </a:t>
            </a:r>
            <a:r>
              <a:rPr lang="en-US" altLang="ko-KR" dirty="0" err="1" smtClean="0"/>
              <a:t>MariaDB</a:t>
            </a:r>
            <a:r>
              <a:rPr lang="en-US" altLang="ko-KR" dirty="0" smtClean="0"/>
              <a:t> </a:t>
            </a:r>
            <a:r>
              <a:rPr lang="en-US" altLang="ko-KR" dirty="0" err="1" smtClean="0"/>
              <a:t>Connention</a:t>
            </a:r>
            <a:endParaRPr lang="en-US" altLang="ko-KR" dirty="0" smtClean="0"/>
          </a:p>
          <a:p>
            <a:r>
              <a:rPr lang="en-US" altLang="ko-KR" dirty="0" err="1" smtClean="0"/>
              <a:t>spring.datasource.driverClassName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org.mariadb.jdbc.Driver</a:t>
            </a:r>
            <a:endParaRPr lang="en-US" altLang="ko-KR" dirty="0"/>
          </a:p>
          <a:p>
            <a:r>
              <a:rPr lang="en-US" altLang="ko-KR" dirty="0"/>
              <a:t>spring.datasource.url=</a:t>
            </a:r>
            <a:r>
              <a:rPr lang="en-US" altLang="ko-KR" dirty="0" err="1"/>
              <a:t>jdbc:mariadb</a:t>
            </a:r>
            <a:r>
              <a:rPr lang="en-US" altLang="ko-KR" dirty="0"/>
              <a:t>://localhost:3306/</a:t>
            </a:r>
            <a:r>
              <a:rPr lang="en-US" altLang="ko-KR" dirty="0" err="1"/>
              <a:t>ismaniatest?characterEncoding</a:t>
            </a:r>
            <a:r>
              <a:rPr lang="en-US" altLang="ko-KR" dirty="0"/>
              <a:t>=UTF-8&amp;serverTimezone=UTC</a:t>
            </a:r>
          </a:p>
          <a:p>
            <a:r>
              <a:rPr lang="en-US" altLang="ko-KR" dirty="0" err="1"/>
              <a:t>spring.datasource.username</a:t>
            </a:r>
            <a:r>
              <a:rPr lang="en-US" altLang="ko-KR" dirty="0"/>
              <a:t>=root</a:t>
            </a:r>
          </a:p>
          <a:p>
            <a:r>
              <a:rPr lang="en-US" altLang="ko-KR" dirty="0" err="1"/>
              <a:t>spring.datasource.password</a:t>
            </a:r>
            <a:r>
              <a:rPr lang="en-US" altLang="ko-KR" dirty="0"/>
              <a:t>=root</a:t>
            </a:r>
            <a:r>
              <a:rPr lang="en-US" altLang="ko-KR" dirty="0" smtClean="0"/>
              <a:t>!!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1034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3" y="1087997"/>
            <a:ext cx="7259315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3. </a:t>
            </a:r>
            <a:r>
              <a:rPr lang="en-US" altLang="ko-KR" sz="2400" b="1" dirty="0" err="1" smtClean="0"/>
              <a:t>Hikari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설정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1321721" y="5156279"/>
            <a:ext cx="3142212" cy="1186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696691" y="1895301"/>
            <a:ext cx="3092333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89024" y="1087997"/>
            <a:ext cx="43941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en-US" altLang="ko-KR" dirty="0" err="1" smtClean="0"/>
              <a:t>Hikari</a:t>
            </a:r>
            <a:r>
              <a:rPr lang="en-US" altLang="ko-KR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Hikari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Database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Connection Pool</a:t>
            </a:r>
            <a:r>
              <a:rPr lang="ko-KR" altLang="en-US" dirty="0" smtClean="0"/>
              <a:t>을 관리해주는 역할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미리 정해놓은 만큼의 커넥션을 </a:t>
            </a:r>
            <a:r>
              <a:rPr lang="en-US" altLang="ko-KR" dirty="0" smtClean="0"/>
              <a:t>Pool</a:t>
            </a:r>
            <a:r>
              <a:rPr lang="ko-KR" altLang="en-US" dirty="0" smtClean="0"/>
              <a:t>을 담아놓고 요청이 들어오면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가 커넥션을 요청하고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Hikari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Pool</a:t>
            </a:r>
            <a:r>
              <a:rPr lang="ko-KR" altLang="en-US" dirty="0" smtClean="0"/>
              <a:t>내 있는 커넥션을 연결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521229" y="1612669"/>
            <a:ext cx="3175462" cy="5652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797870" y="4504317"/>
            <a:ext cx="43941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## </a:t>
            </a:r>
            <a:r>
              <a:rPr lang="en-US" altLang="ko-KR" dirty="0" err="1" smtClean="0"/>
              <a:t>MariaDB</a:t>
            </a:r>
            <a:r>
              <a:rPr lang="en-US" altLang="ko-KR" dirty="0" smtClean="0"/>
              <a:t> </a:t>
            </a:r>
            <a:r>
              <a:rPr lang="en-US" altLang="ko-KR" dirty="0" err="1" smtClean="0"/>
              <a:t>Connention</a:t>
            </a:r>
            <a:endParaRPr lang="en-US" altLang="ko-KR" dirty="0" smtClean="0"/>
          </a:p>
          <a:p>
            <a:r>
              <a:rPr lang="en-US" altLang="ko-KR" dirty="0" err="1" smtClean="0"/>
              <a:t>spring.datasource.driverClassName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org.mariadb.jdbc.Driver</a:t>
            </a:r>
            <a:endParaRPr lang="en-US" altLang="ko-KR" dirty="0"/>
          </a:p>
          <a:p>
            <a:r>
              <a:rPr lang="en-US" altLang="ko-KR" dirty="0"/>
              <a:t>spring.datasource.url=</a:t>
            </a:r>
            <a:r>
              <a:rPr lang="en-US" altLang="ko-KR" dirty="0" err="1"/>
              <a:t>jdbc:mariadb</a:t>
            </a:r>
            <a:r>
              <a:rPr lang="en-US" altLang="ko-KR" dirty="0"/>
              <a:t>://localhost:3306/</a:t>
            </a:r>
            <a:r>
              <a:rPr lang="en-US" altLang="ko-KR" dirty="0" err="1"/>
              <a:t>ismaniatest?characterEncoding</a:t>
            </a:r>
            <a:r>
              <a:rPr lang="en-US" altLang="ko-KR" dirty="0"/>
              <a:t>=UTF-8&amp;serverTimezone=UTC</a:t>
            </a:r>
          </a:p>
          <a:p>
            <a:r>
              <a:rPr lang="en-US" altLang="ko-KR" dirty="0" err="1"/>
              <a:t>spring.datasource.username</a:t>
            </a:r>
            <a:r>
              <a:rPr lang="en-US" altLang="ko-KR" dirty="0"/>
              <a:t>=root</a:t>
            </a:r>
          </a:p>
          <a:p>
            <a:r>
              <a:rPr lang="en-US" altLang="ko-KR" dirty="0" err="1"/>
              <a:t>spring.datasource.password</a:t>
            </a:r>
            <a:r>
              <a:rPr lang="en-US" altLang="ko-KR" dirty="0"/>
              <a:t>=root</a:t>
            </a:r>
            <a:r>
              <a:rPr lang="en-US" altLang="ko-KR" dirty="0" smtClean="0"/>
              <a:t>!!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96730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React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사전 세팅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60500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0. 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63043" y="732978"/>
            <a:ext cx="1187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사전</a:t>
            </a:r>
            <a:r>
              <a:rPr lang="en-US" altLang="ko-KR" dirty="0" smtClean="0">
                <a:solidFill>
                  <a:srgbClr val="FF0000"/>
                </a:solidFill>
              </a:rPr>
              <a:t>, node.js </a:t>
            </a:r>
            <a:r>
              <a:rPr lang="ko-KR" altLang="en-US" dirty="0" smtClean="0">
                <a:solidFill>
                  <a:srgbClr val="FF0000"/>
                </a:solidFill>
              </a:rPr>
              <a:t>및 </a:t>
            </a:r>
            <a:r>
              <a:rPr lang="en-US" altLang="ko-KR" dirty="0" err="1" smtClean="0">
                <a:solidFill>
                  <a:srgbClr val="FF0000"/>
                </a:solidFill>
              </a:rPr>
              <a:t>npm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설치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891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87997"/>
            <a:ext cx="7255821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React PJT </a:t>
            </a:r>
            <a:r>
              <a:rPr lang="ko-KR" altLang="en-US" sz="2400" b="1" dirty="0" smtClean="0"/>
              <a:t>생성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573577" y="5187142"/>
            <a:ext cx="1828801" cy="2776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402378" y="5313507"/>
            <a:ext cx="5386646" cy="124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89024" y="5002810"/>
            <a:ext cx="439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“</a:t>
            </a:r>
            <a:r>
              <a:rPr lang="en-US" altLang="ko-KR" dirty="0" err="1" smtClean="0"/>
              <a:t>npx</a:t>
            </a:r>
            <a:r>
              <a:rPr lang="en-US" altLang="ko-KR" dirty="0" smtClean="0"/>
              <a:t> create-react-app </a:t>
            </a:r>
            <a:r>
              <a:rPr lang="en-US" altLang="ko-KR" dirty="0" err="1" smtClean="0"/>
              <a:t>pjtName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명령어를 통해 </a:t>
            </a:r>
            <a:r>
              <a:rPr lang="en-US" altLang="ko-KR" dirty="0" smtClean="0"/>
              <a:t>React </a:t>
            </a:r>
            <a:r>
              <a:rPr lang="ko-KR" altLang="en-US" dirty="0" smtClean="0"/>
              <a:t>프로젝트 생성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75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5" y="1079682"/>
            <a:ext cx="7236184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2. Spring Boot Extension Pack </a:t>
            </a:r>
            <a:r>
              <a:rPr lang="ko-KR" altLang="en-US" sz="2400" b="1" dirty="0" smtClean="0"/>
              <a:t>설치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523703" y="2270406"/>
            <a:ext cx="1803862" cy="4572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373241" y="2486537"/>
            <a:ext cx="5386646" cy="124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59887" y="2175840"/>
            <a:ext cx="439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Spring Boot </a:t>
            </a:r>
            <a:r>
              <a:rPr lang="ko-KR" altLang="en-US" dirty="0"/>
              <a:t> </a:t>
            </a:r>
            <a:r>
              <a:rPr lang="ko-KR" altLang="en-US" dirty="0" smtClean="0"/>
              <a:t>사용을 위해 </a:t>
            </a:r>
            <a:r>
              <a:rPr lang="en-US" altLang="ko-KR" dirty="0" smtClean="0"/>
              <a:t>Spring Boot Extension Pack</a:t>
            </a:r>
            <a:r>
              <a:rPr lang="ko-KR" altLang="en-US" dirty="0" smtClean="0"/>
              <a:t>을 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1700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5" y="1087998"/>
            <a:ext cx="7255820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React PJT </a:t>
            </a:r>
            <a:r>
              <a:rPr lang="ko-KR" altLang="en-US" sz="2400" b="1" dirty="0" smtClean="0"/>
              <a:t>실행 확인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573577" y="6143106"/>
            <a:ext cx="1828801" cy="2776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789024" y="5002810"/>
            <a:ext cx="439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경로로 이동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“yarn start” </a:t>
            </a:r>
            <a:r>
              <a:rPr lang="ko-KR" altLang="en-US" dirty="0" smtClean="0"/>
              <a:t>명령어를 통해 </a:t>
            </a:r>
            <a:r>
              <a:rPr lang="en-US" altLang="ko-KR" dirty="0" smtClean="0"/>
              <a:t>React </a:t>
            </a:r>
            <a:r>
              <a:rPr lang="ko-KR" altLang="en-US" dirty="0" smtClean="0"/>
              <a:t>프로젝트 실행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4" name="꺾인 연결선 3"/>
          <p:cNvCxnSpPr>
            <a:stCxn id="7" idx="3"/>
            <a:endCxn id="10" idx="1"/>
          </p:cNvCxnSpPr>
          <p:nvPr/>
        </p:nvCxnSpPr>
        <p:spPr>
          <a:xfrm flipV="1">
            <a:off x="2402378" y="5464475"/>
            <a:ext cx="5386646" cy="817465"/>
          </a:xfrm>
          <a:prstGeom prst="bent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6134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87998"/>
            <a:ext cx="7255821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React PJT </a:t>
            </a:r>
            <a:r>
              <a:rPr lang="ko-KR" altLang="en-US" sz="2400" b="1" dirty="0" smtClean="0"/>
              <a:t>실행 확인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698268" y="1288473"/>
            <a:ext cx="822961" cy="2776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722524" y="965642"/>
            <a:ext cx="439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Localhost:300 </a:t>
            </a:r>
            <a:r>
              <a:rPr lang="ko-KR" altLang="en-US" dirty="0" smtClean="0"/>
              <a:t>접속하여 </a:t>
            </a:r>
            <a:endParaRPr lang="en-US" altLang="ko-KR" dirty="0" smtClean="0"/>
          </a:p>
          <a:p>
            <a:r>
              <a:rPr lang="en-US" altLang="ko-KR" dirty="0" smtClean="0"/>
              <a:t>React PJT </a:t>
            </a:r>
            <a:r>
              <a:rPr lang="ko-KR" altLang="en-US" dirty="0" smtClean="0"/>
              <a:t>최종 실행 확인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1521229" y="1433542"/>
            <a:ext cx="6201295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1873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React + Spring Boot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5952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5" y="1087997"/>
            <a:ext cx="7259314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CORS </a:t>
            </a:r>
            <a:r>
              <a:rPr lang="ko-KR" altLang="en-US" sz="2400" b="1" dirty="0" smtClean="0"/>
              <a:t>해결을 위한 </a:t>
            </a:r>
            <a:r>
              <a:rPr lang="en-US" altLang="ko-KR" sz="2400" b="1" dirty="0" smtClean="0"/>
              <a:t>Proxy </a:t>
            </a:r>
            <a:r>
              <a:rPr lang="ko-KR" altLang="en-US" sz="2400" b="1" smtClean="0"/>
              <a:t>등록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473825" y="5145578"/>
            <a:ext cx="1496291" cy="1803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056611" y="3261320"/>
            <a:ext cx="3732413" cy="86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89024" y="2938154"/>
            <a:ext cx="43941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Spring Boot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8080 </a:t>
            </a:r>
            <a:r>
              <a:rPr lang="ko-KR" altLang="en-US" dirty="0" smtClean="0"/>
              <a:t>포트에서</a:t>
            </a:r>
            <a:r>
              <a:rPr lang="en-US" altLang="ko-KR" dirty="0" smtClean="0"/>
              <a:t>, React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3000 </a:t>
            </a:r>
            <a:r>
              <a:rPr lang="ko-KR" altLang="en-US" dirty="0" smtClean="0"/>
              <a:t>포트에서 실행되므로</a:t>
            </a:r>
            <a:r>
              <a:rPr lang="en-US" altLang="ko-KR" dirty="0" smtClean="0"/>
              <a:t>, CORS( cross-origin requests)</a:t>
            </a:r>
            <a:r>
              <a:rPr lang="ko-KR" altLang="en-US" dirty="0" smtClean="0"/>
              <a:t>가 발생하므로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문제를 해결하기 위해 </a:t>
            </a:r>
            <a:r>
              <a:rPr lang="en-US" altLang="ko-KR" dirty="0" smtClean="0"/>
              <a:t>React PJT &gt;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 &gt; </a:t>
            </a:r>
            <a:r>
              <a:rPr lang="en-US" altLang="ko-KR" dirty="0" err="1" smtClean="0"/>
              <a:t>package.json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proxy</a:t>
            </a:r>
            <a:r>
              <a:rPr lang="ko-KR" altLang="en-US" dirty="0" smtClean="0"/>
              <a:t>를 설정하여 이 문제를 해결한다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“proxy”: “http://localhost:8080/”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402378" y="3194858"/>
            <a:ext cx="1654233" cy="1717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124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01174"/>
            <a:ext cx="7240600" cy="55056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3. JDK, JAVA-HOME </a:t>
            </a:r>
            <a:r>
              <a:rPr lang="ko-KR" altLang="en-US" sz="2400" b="1" dirty="0" smtClean="0"/>
              <a:t>설정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3109690" y="2950046"/>
            <a:ext cx="3282798" cy="89043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6392488" y="3396580"/>
            <a:ext cx="1471352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97870" y="3072097"/>
            <a:ext cx="439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 &gt; PREFERENCE &gt; SETTINGS </a:t>
            </a:r>
          </a:p>
          <a:p>
            <a:r>
              <a:rPr lang="ko-KR" altLang="en-US" dirty="0" err="1" smtClean="0"/>
              <a:t>검색란에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JDK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, Java: Home &gt; Edit in </a:t>
            </a:r>
            <a:r>
              <a:rPr lang="en-US" altLang="ko-KR" dirty="0" err="1" smtClean="0"/>
              <a:t>settings.json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클릭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9262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01174"/>
            <a:ext cx="7236185" cy="55056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736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3. JDK, JAVA-HOME </a:t>
            </a:r>
            <a:r>
              <a:rPr lang="ko-KR" altLang="en-US" sz="2400" b="1" dirty="0" smtClean="0"/>
              <a:t>설정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2543695" y="2822171"/>
            <a:ext cx="3366654" cy="17041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5910349" y="2911533"/>
            <a:ext cx="1791349" cy="41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01698" y="2726867"/>
            <a:ext cx="439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JDK </a:t>
            </a:r>
            <a:r>
              <a:rPr lang="ko-KR" altLang="en-US" dirty="0" smtClean="0"/>
              <a:t>경로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61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Spring Boot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45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41" y="1001174"/>
            <a:ext cx="7232287" cy="55056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736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b="1" dirty="0" smtClean="0"/>
              <a:t>Spring Boot PJT </a:t>
            </a:r>
            <a:r>
              <a:rPr lang="ko-KR" altLang="en-US" sz="2400" b="1" dirty="0" smtClean="0"/>
              <a:t>생성</a:t>
            </a:r>
            <a:endParaRPr lang="en-US" altLang="ko-KR" sz="24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2039650" y="1808017"/>
            <a:ext cx="3480001" cy="18703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5519651" y="1901535"/>
            <a:ext cx="2182047" cy="41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35196" y="1532203"/>
            <a:ext cx="439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CTRL + SHIFT + P &gt; Spring I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r>
              <a:rPr lang="en-US" altLang="ko-KR" dirty="0" smtClean="0"/>
              <a:t>Spring </a:t>
            </a:r>
            <a:r>
              <a:rPr lang="en-US" altLang="ko-KR" dirty="0" err="1" smtClean="0"/>
              <a:t>Initializr</a:t>
            </a:r>
            <a:r>
              <a:rPr lang="en-US" altLang="ko-KR" dirty="0" smtClean="0"/>
              <a:t>: Create a Maven Project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645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5" y="1001174"/>
            <a:ext cx="7240598" cy="55056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736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2. Spring Boot </a:t>
            </a:r>
            <a:r>
              <a:rPr lang="ko-KR" altLang="en-US" sz="2400" b="1" dirty="0" smtClean="0"/>
              <a:t>버전 설정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2043343" y="1641943"/>
            <a:ext cx="3480001" cy="18703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402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1686</TotalTime>
  <Words>870</Words>
  <Application>Microsoft Office PowerPoint</Application>
  <PresentationFormat>와이드스크린</PresentationFormat>
  <Paragraphs>193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6" baseType="lpstr">
      <vt:lpstr>맑은 고딕</vt:lpstr>
      <vt:lpstr>Arial</vt:lpstr>
      <vt:lpstr>Office 테마</vt:lpstr>
      <vt:lpstr>Spring-Boot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Spring Boot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Spring-Boot + React</vt:lpstr>
      <vt:lpstr>PowerPoint 프레젠테이션</vt:lpstr>
      <vt:lpstr>PowerPoint 프레젠테이션</vt:lpstr>
      <vt:lpstr>PowerPoint 프레젠테이션</vt:lpstr>
      <vt:lpstr>Spring Boot + Mybatis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React</vt:lpstr>
      <vt:lpstr>PowerPoint 프레젠테이션</vt:lpstr>
      <vt:lpstr>PowerPoint 프레젠테이션</vt:lpstr>
      <vt:lpstr>PowerPoint 프레젠테이션</vt:lpstr>
      <vt:lpstr>PowerPoint 프레젠테이션</vt:lpstr>
      <vt:lpstr>React + Spring Boot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 jay</dc:creator>
  <cp:lastModifiedBy>june jay</cp:lastModifiedBy>
  <cp:revision>29</cp:revision>
  <dcterms:created xsi:type="dcterms:W3CDTF">2020-12-30T09:56:50Z</dcterms:created>
  <dcterms:modified xsi:type="dcterms:W3CDTF">2021-01-15T13:00:22Z</dcterms:modified>
</cp:coreProperties>
</file>