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3" r:id="rId3"/>
    <p:sldId id="290" r:id="rId4"/>
    <p:sldId id="298" r:id="rId5"/>
    <p:sldId id="299" r:id="rId6"/>
    <p:sldId id="294" r:id="rId7"/>
    <p:sldId id="296" r:id="rId8"/>
    <p:sldId id="297" r:id="rId9"/>
    <p:sldId id="317" r:id="rId10"/>
    <p:sldId id="319" r:id="rId11"/>
    <p:sldId id="318" r:id="rId12"/>
    <p:sldId id="283" r:id="rId13"/>
    <p:sldId id="285" r:id="rId14"/>
    <p:sldId id="287" r:id="rId15"/>
    <p:sldId id="288" r:id="rId16"/>
    <p:sldId id="300" r:id="rId17"/>
    <p:sldId id="312" r:id="rId18"/>
    <p:sldId id="314" r:id="rId19"/>
    <p:sldId id="315" r:id="rId20"/>
    <p:sldId id="316" r:id="rId21"/>
    <p:sldId id="313" r:id="rId22"/>
    <p:sldId id="301" r:id="rId23"/>
    <p:sldId id="31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F65188EC-EEC7-4184-B7CA-0DA4089C1AE7}">
          <p14:sldIdLst>
            <p14:sldId id="289"/>
            <p14:sldId id="293"/>
            <p14:sldId id="290"/>
            <p14:sldId id="298"/>
            <p14:sldId id="299"/>
          </p14:sldIdLst>
        </p14:section>
        <p14:section name="state" id="{1FFBBB73-18C3-4C76-9094-5AC71A47941D}">
          <p14:sldIdLst>
            <p14:sldId id="294"/>
            <p14:sldId id="296"/>
            <p14:sldId id="297"/>
          </p14:sldIdLst>
        </p14:section>
        <p14:section name="useEffect()" id="{4A75D06B-D420-4B50-9D5E-63119008023A}">
          <p14:sldIdLst>
            <p14:sldId id="317"/>
            <p14:sldId id="319"/>
            <p14:sldId id="318"/>
          </p14:sldIdLst>
        </p14:section>
        <p14:section name="Router" id="{35446AD6-4C8D-441D-BDBC-2BF72DB029D2}">
          <p14:sldIdLst>
            <p14:sldId id="283"/>
            <p14:sldId id="285"/>
            <p14:sldId id="287"/>
            <p14:sldId id="288"/>
            <p14:sldId id="300"/>
          </p14:sldIdLst>
        </p14:section>
        <p14:section name="Redux" id="{AE5AB8E4-3795-4B17-95EE-54415F1E8BE3}">
          <p14:sldIdLst>
            <p14:sldId id="312"/>
            <p14:sldId id="314"/>
            <p14:sldId id="315"/>
            <p14:sldId id="316"/>
            <p14:sldId id="313"/>
          </p14:sldIdLst>
        </p14:section>
        <p14:section name="기타" id="{03FECB1B-B200-4F52-BFAE-1D31F8AF6067}">
          <p14:sldIdLst>
            <p14:sldId id="301"/>
            <p14:sldId id="31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1.0.0</a:t>
            </a:r>
            <a:r>
              <a:rPr lang="en-US" altLang="ko-KR" sz="2400" b="1" dirty="0" smtClean="0"/>
              <a:t>. </a:t>
            </a:r>
            <a:r>
              <a:rPr lang="en-US" altLang="ko-KR" sz="2400" b="1" dirty="0" err="1" smtClean="0"/>
              <a:t>useEffect</a:t>
            </a:r>
            <a:r>
              <a:rPr lang="en-US" altLang="ko-KR" sz="2400" b="1" dirty="0" smtClean="0"/>
              <a:t>()?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함부</a:t>
            </a:r>
            <a:r>
              <a:rPr lang="ko-KR" altLang="en-US" dirty="0" smtClean="0"/>
              <a:t> 외부의 상태를 변경하는 연산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부수효과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이를 처리하는 </a:t>
            </a:r>
            <a:r>
              <a:rPr lang="ko-KR" altLang="en-US" dirty="0" err="1" smtClean="0"/>
              <a:t>리액트</a:t>
            </a:r>
            <a:r>
              <a:rPr lang="ko-KR" altLang="en-US" dirty="0" smtClean="0"/>
              <a:t> 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부수 효과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렌더링 결과가 실제 돔에 반영 된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컴포넌트가 사라지기 직전에 마지막으로 호출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192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1.0.0 use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1.1</a:t>
            </a:r>
            <a:r>
              <a:rPr lang="en-US" altLang="ko-KR" sz="2400" b="1" dirty="0" smtClean="0"/>
              <a:t>. React-router-</a:t>
            </a:r>
            <a:r>
              <a:rPr lang="en-US" altLang="ko-KR" sz="2400" b="1" dirty="0" err="1"/>
              <a:t>d</a:t>
            </a:r>
            <a:r>
              <a:rPr lang="en-US" altLang="ko-KR" sz="2400" b="1" dirty="0" err="1" smtClean="0"/>
              <a:t>om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121249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</a:t>
            </a:r>
            <a:r>
              <a:rPr lang="en-US" altLang="ko-KR" sz="2400" b="1" dirty="0" smtClean="0"/>
              <a:t>. </a:t>
            </a:r>
            <a:r>
              <a:rPr lang="en-US" altLang="ko-KR" sz="2400" b="1" dirty="0" err="1" smtClean="0"/>
              <a:t>BrowserRouter</a:t>
            </a:r>
            <a:r>
              <a:rPr lang="en-US" altLang="ko-KR" sz="2400" b="1" dirty="0" smtClean="0"/>
              <a:t>, Route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7831" y="1121249"/>
            <a:ext cx="4394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BrowserRouter</a:t>
            </a:r>
            <a:r>
              <a:rPr lang="en-US" altLang="ko-KR" sz="1100" dirty="0" smtClean="0"/>
              <a:t> ? HTML5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를 사용하여 페이지를 </a:t>
            </a:r>
            <a:r>
              <a:rPr lang="ko-KR" altLang="en-US" sz="1100" dirty="0" err="1" smtClean="0"/>
              <a:t>새로고침</a:t>
            </a:r>
            <a:r>
              <a:rPr lang="ko-KR" altLang="en-US" sz="1100" dirty="0" smtClean="0"/>
              <a:t> 하지 않고도 주소 변경이 가능하며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페이지 변경으로 인한 </a:t>
            </a:r>
            <a:r>
              <a:rPr lang="ko-KR" altLang="en-US" sz="1100" dirty="0" err="1" smtClean="0"/>
              <a:t>깜빡거림이</a:t>
            </a:r>
            <a:r>
              <a:rPr lang="ko-KR" altLang="en-US" sz="1100" dirty="0" smtClean="0"/>
              <a:t> 없음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현재 주소와 관련된 정보를 </a:t>
            </a:r>
            <a:r>
              <a:rPr lang="en-US" altLang="ko-KR" sz="1100" dirty="0" smtClean="0"/>
              <a:t>props</a:t>
            </a:r>
            <a:r>
              <a:rPr lang="ko-KR" altLang="en-US" sz="1100" dirty="0" smtClean="0"/>
              <a:t>로 조회 및 사용이 가능함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/>
              <a:t>Route</a:t>
            </a:r>
            <a:r>
              <a:rPr lang="en-US" altLang="ko-KR" sz="1100" dirty="0"/>
              <a:t> ? </a:t>
            </a:r>
            <a:r>
              <a:rPr lang="ko-KR" altLang="en-US" sz="1100" dirty="0"/>
              <a:t>주소에 따라 다른 페이지를 보여주는 라우팅 기능을 가진 컴포넌트</a:t>
            </a:r>
            <a:r>
              <a:rPr lang="en-US" altLang="ko-KR" sz="1100" dirty="0"/>
              <a:t>, path=“”</a:t>
            </a:r>
            <a:r>
              <a:rPr lang="ko-KR" altLang="en-US" sz="1100" dirty="0"/>
              <a:t>에는 주소 경로</a:t>
            </a:r>
            <a:r>
              <a:rPr lang="en-US" altLang="ko-KR" sz="1100" dirty="0"/>
              <a:t>, component={}</a:t>
            </a:r>
            <a:r>
              <a:rPr lang="ko-KR" altLang="en-US" sz="1100" dirty="0"/>
              <a:t>에는 렌더링 할 컴포넌트를 표시한다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46167" y="1645921"/>
            <a:ext cx="1662546" cy="1330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5192" y="2546465"/>
            <a:ext cx="1826029" cy="5375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208713" y="1712424"/>
            <a:ext cx="4389118" cy="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1847" y="3549535"/>
            <a:ext cx="5037513" cy="166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1.3</a:t>
            </a:r>
            <a:r>
              <a:rPr lang="en-US" altLang="ko-KR" sz="2400" b="1" dirty="0" smtClean="0"/>
              <a:t>. Link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에서는 </a:t>
            </a:r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=“”&gt; </a:t>
            </a:r>
            <a:r>
              <a:rPr lang="ko-KR" altLang="en-US" sz="1100" dirty="0" smtClean="0"/>
              <a:t>태그로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 구현이 되지 않는다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 이동을 구현하기 위해서는 </a:t>
            </a:r>
            <a:r>
              <a:rPr lang="en-US" altLang="ko-KR" sz="1100" dirty="0" smtClean="0"/>
              <a:t>react-route-</a:t>
            </a:r>
            <a:r>
              <a:rPr lang="en-US" altLang="ko-KR" sz="1100" dirty="0" err="1" smtClean="0"/>
              <a:t>dom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를 사용해야 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Link</a:t>
            </a:r>
            <a:r>
              <a:rPr lang="en-US" altLang="ko-KR" sz="1100" dirty="0" smtClean="0"/>
              <a:t> ? 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컴포넌트는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페이지를 유지한 상태에서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만을 사용하여 페이지 이동한다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컴포넌트 자체로는 </a:t>
            </a:r>
            <a:r>
              <a:rPr lang="en-US" altLang="ko-KR" sz="1100" dirty="0" smtClean="0"/>
              <a:t>&lt;a&gt; </a:t>
            </a:r>
            <a:r>
              <a:rPr lang="ko-KR" altLang="en-US" sz="1100" dirty="0" smtClean="0"/>
              <a:t>태그로 이뤄져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추가적으로 페이지 전환을 방지하는 기능이 있다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&lt;Link to=“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”&gt;&lt;/Link&gt;</a:t>
            </a: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6309360" y="2530700"/>
            <a:ext cx="1280159" cy="1101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8351" y="4273813"/>
            <a:ext cx="837610" cy="1442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1.4</a:t>
            </a:r>
            <a:r>
              <a:rPr lang="en-US" altLang="ko-KR" sz="2400" b="1" dirty="0" smtClean="0"/>
              <a:t>. Redirect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Redirect ?</a:t>
            </a:r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1855961" y="1371729"/>
            <a:ext cx="5733558" cy="2974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0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Redux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9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1.0.0</a:t>
            </a:r>
            <a:r>
              <a:rPr lang="en-US" altLang="ko-KR" sz="2400" b="1" dirty="0" smtClean="0"/>
              <a:t>. </a:t>
            </a:r>
            <a:r>
              <a:rPr lang="en-US" altLang="ko-KR" sz="2400" b="1" dirty="0" err="1" smtClean="0"/>
              <a:t>Redux</a:t>
            </a:r>
            <a:r>
              <a:rPr lang="en-US" altLang="ko-KR" sz="2400" b="1" dirty="0" smtClean="0"/>
              <a:t>?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자바스크립트를 위한 상태 관리 프레임워크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컴포넌트 코드로부터 상태 관리 코드를 분리할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</a:t>
            </a:r>
            <a:r>
              <a:rPr lang="ko-KR" altLang="en-US" dirty="0"/>
              <a:t>렌더링 시</a:t>
            </a:r>
            <a:r>
              <a:rPr lang="en-US" altLang="ko-KR" dirty="0"/>
              <a:t>, </a:t>
            </a:r>
            <a:r>
              <a:rPr lang="ko-KR" altLang="en-US" dirty="0"/>
              <a:t>데이터 전달이 간편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/>
              <a:t>스토리지에</a:t>
            </a:r>
            <a:r>
              <a:rPr lang="ko-KR" altLang="en-US" dirty="0"/>
              <a:t> 데이터를 저장</a:t>
            </a:r>
            <a:r>
              <a:rPr lang="en-US" altLang="ko-KR" dirty="0"/>
              <a:t>, </a:t>
            </a:r>
            <a:r>
              <a:rPr lang="ko-KR" altLang="en-US" dirty="0"/>
              <a:t>불러오는 코드를 쉽게 작성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상태의 값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다수 컴포넌트에서 필요로 할 때 좋음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 컴포넌트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자식 컴포넌트 상태 값 전달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Alert </a:t>
            </a:r>
            <a:r>
              <a:rPr lang="ko-KR" altLang="en-US" dirty="0" smtClean="0"/>
              <a:t>등과 같은 전역 컴포넌트 상태 값 관리 용이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페이지 전환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데이터 변화가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734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1.0.1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사용시 주의 해야 할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가지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전체 상태 값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하나의 객체에 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상태 값은 불변 객체임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상태 값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순수한 함수에 의해서만 변경되어야 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1.1.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07418"/>
            <a:ext cx="2951019" cy="1958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5" y="885316"/>
            <a:ext cx="6952184" cy="1841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1.0.2</a:t>
            </a:r>
            <a:r>
              <a:rPr lang="en-US" altLang="ko-KR" sz="2400" b="1" dirty="0" smtClean="0"/>
              <a:t>. </a:t>
            </a:r>
            <a:r>
              <a:rPr lang="en-US" altLang="ko-KR" sz="2400" b="1" dirty="0" err="1" smtClean="0"/>
              <a:t>Redux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90261" y="811358"/>
            <a:ext cx="468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Redux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설치 </a:t>
            </a:r>
            <a:r>
              <a:rPr lang="en-US" altLang="ko-KR" sz="1200" dirty="0" smtClean="0"/>
              <a:t>&gt; </a:t>
            </a:r>
            <a:r>
              <a:rPr lang="en-US" altLang="ko-KR" sz="1200" b="1" dirty="0" smtClean="0"/>
              <a:t>yarn add </a:t>
            </a:r>
            <a:r>
              <a:rPr lang="en-US" altLang="ko-KR" sz="1200" b="1" dirty="0" err="1" smtClean="0"/>
              <a:t>redux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redux-thunk</a:t>
            </a:r>
            <a:r>
              <a:rPr lang="en-US" altLang="ko-KR" sz="1200" b="1" dirty="0" smtClean="0"/>
              <a:t> react-</a:t>
            </a:r>
            <a:r>
              <a:rPr lang="en-US" altLang="ko-KR" sz="1200" b="1" dirty="0" err="1" smtClean="0"/>
              <a:t>redux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* </a:t>
            </a:r>
            <a:r>
              <a:rPr lang="en-US" altLang="ko-KR" sz="1200" b="1" dirty="0" err="1" smtClean="0"/>
              <a:t>redux-thunk</a:t>
            </a:r>
            <a:r>
              <a:rPr lang="en-US" altLang="ko-KR" sz="12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&gt;</a:t>
            </a: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43199" y="892306"/>
            <a:ext cx="954127" cy="1717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5" y="2787840"/>
            <a:ext cx="6960962" cy="18167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199" y="2777768"/>
            <a:ext cx="1305099" cy="1714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5" y="4760694"/>
            <a:ext cx="6960962" cy="18249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43198" y="4765921"/>
            <a:ext cx="1305100" cy="1801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3.1. React-router-</a:t>
            </a:r>
            <a:r>
              <a:rPr lang="en-US" altLang="ko-KR" sz="2400" b="1" dirty="0" err="1"/>
              <a:t>d</a:t>
            </a:r>
            <a:r>
              <a:rPr lang="en-US" altLang="ko-KR" sz="2400" b="1" dirty="0" err="1" smtClean="0"/>
              <a:t>om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63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0724" y="897468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루트 폴더에 </a:t>
            </a: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아래 내용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루트 경로 설정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0724" y="1932709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compilerOptions</a:t>
            </a:r>
            <a:r>
              <a:rPr lang="en-US" altLang="ko-KR" dirty="0" smtClean="0"/>
              <a:t>”:</a:t>
            </a:r>
            <a:r>
              <a:rPr lang="en-US" altLang="ko-KR" dirty="0"/>
              <a:t> {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baseUrl</a:t>
            </a:r>
            <a:r>
              <a:rPr lang="en-US" altLang="ko-KR" dirty="0" smtClean="0"/>
              <a:t>”:</a:t>
            </a:r>
            <a:r>
              <a:rPr lang="en-US" altLang="ko-KR" dirty="0"/>
              <a:t> </a:t>
            </a:r>
            <a:r>
              <a:rPr lang="en-US" altLang="ko-KR" dirty="0" smtClean="0"/>
              <a:t>”.”</a:t>
            </a:r>
            <a:endParaRPr lang="en-US" altLang="ko-KR" dirty="0"/>
          </a:p>
          <a:p>
            <a:r>
              <a:rPr lang="en-US" altLang="ko-KR" dirty="0"/>
              <a:t>    },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”include”:</a:t>
            </a:r>
            <a:r>
              <a:rPr lang="en-US" altLang="ko-KR" dirty="0"/>
              <a:t> [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en-US" altLang="ko-KR" dirty="0"/>
              <a:t>    ]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" y="909937"/>
            <a:ext cx="6154009" cy="54014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9098" y="5178829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098" y="1393831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1458803" y="1626587"/>
            <a:ext cx="1" cy="3552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00401" y="1180408"/>
            <a:ext cx="1945179" cy="15046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96538" y="3248819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①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637" y="2647705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②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1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782344"/>
            <a:ext cx="11621507" cy="9297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3044" y="200921"/>
            <a:ext cx="1182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yarn </a:t>
            </a:r>
            <a:r>
              <a:rPr lang="ko-KR" altLang="en-US" sz="2400" b="1" dirty="0" smtClean="0"/>
              <a:t>보안 오류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63171" y="782344"/>
            <a:ext cx="2278696" cy="157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3044" y="2037673"/>
            <a:ext cx="11721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보안 정책의 오류로 실행이 불가함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Power-shell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명령어를 실행 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Restricted </a:t>
            </a:r>
            <a:r>
              <a:rPr lang="ko-KR" altLang="en-US" sz="1200" dirty="0" smtClean="0"/>
              <a:t>이 표시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 정책으로 인하여 </a:t>
            </a:r>
            <a:r>
              <a:rPr lang="en-US" altLang="ko-KR" sz="1200" dirty="0" smtClean="0"/>
              <a:t>yarn </a:t>
            </a:r>
            <a:r>
              <a:rPr lang="ko-KR" altLang="en-US" sz="1200" dirty="0" smtClean="0"/>
              <a:t>명령어가 실행이 안됨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실행을 하기 위해서는 </a:t>
            </a:r>
            <a:r>
              <a:rPr lang="en-US" altLang="ko-KR" sz="1200" dirty="0" smtClean="0"/>
              <a:t>Set-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Unrestricted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로 보안정책을 변경해야 함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		  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보안정책을 변경하기 위해서는 관리자모드로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Power-shell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 실행해야 함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1402519" y="939474"/>
            <a:ext cx="5141" cy="1107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32" y="3542218"/>
            <a:ext cx="6454699" cy="1844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802" y="4597074"/>
            <a:ext cx="7895004" cy="22252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306832" y="3709052"/>
            <a:ext cx="6454699" cy="624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89802" y="4597074"/>
            <a:ext cx="7895004" cy="2225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>
          <a:xfrm flipH="1">
            <a:off x="5534181" y="4333306"/>
            <a:ext cx="1" cy="2637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yarn </a:t>
            </a:r>
            <a:r>
              <a:rPr lang="ko-KR" altLang="en-US" sz="2400" b="1" dirty="0"/>
              <a:t>보안 오류</a:t>
            </a:r>
          </a:p>
        </p:txBody>
      </p:sp>
    </p:spTree>
    <p:extLst>
      <p:ext uri="{BB962C8B-B14F-4D97-AF65-F5344CB8AC3E}">
        <p14:creationId xmlns:p14="http://schemas.microsoft.com/office/powerpoint/2010/main" val="72263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환경별</a:t>
            </a:r>
            <a:r>
              <a:rPr lang="ko-KR" altLang="en-US" dirty="0" smtClean="0"/>
              <a:t> 변수 추가 및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71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1.1. </a:t>
            </a:r>
            <a:r>
              <a:rPr lang="en-US" altLang="ko-KR" dirty="0" err="1" smtClean="0"/>
              <a:t>dotEnv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36676"/>
            <a:ext cx="5692633" cy="13336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70539" y="854260"/>
            <a:ext cx="1081454" cy="2887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환경별</a:t>
            </a:r>
            <a:r>
              <a:rPr lang="ko-KR" altLang="en-US" sz="1200" dirty="0" smtClean="0"/>
              <a:t> 환경변수 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 및 사용 하기 위해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dotenv</a:t>
            </a:r>
            <a:r>
              <a:rPr lang="ko-KR" altLang="en-US" sz="1200" dirty="0" smtClean="0"/>
              <a:t>를 설치한다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 err="1" smtClean="0"/>
              <a:t>env</a:t>
            </a:r>
            <a:r>
              <a:rPr lang="en-US" altLang="ko-KR" sz="1200" dirty="0" smtClean="0"/>
              <a:t> ?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환경변수 </a:t>
            </a:r>
            <a:r>
              <a:rPr lang="ko-KR" altLang="en-US" sz="1200" dirty="0"/>
              <a:t>파일을 외부에 만들어 포트</a:t>
            </a:r>
            <a:r>
              <a:rPr lang="en-US" altLang="ko-KR" sz="1200" dirty="0"/>
              <a:t>, API_KEY</a:t>
            </a:r>
            <a:r>
              <a:rPr lang="ko-KR" altLang="en-US" sz="1200" dirty="0"/>
              <a:t>등</a:t>
            </a:r>
            <a:r>
              <a:rPr lang="en-US" altLang="ko-KR" sz="1200" dirty="0"/>
              <a:t>.. </a:t>
            </a:r>
            <a:r>
              <a:rPr lang="ko-KR" altLang="en-US" sz="1200" dirty="0"/>
              <a:t>을 저장시켜 소스코드 내에 하드코딩하지 않고 사용하는 방법이다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2751993" y="998630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3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2270957" cy="3147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파일생성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1014" y="3553499"/>
            <a:ext cx="2270957" cy="448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루트 폴더에 환경에 맞게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개발일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env.development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운영일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env.production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테스트일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env.test</a:t>
            </a:r>
            <a:endParaRPr lang="ko-KR" altLang="en-US" sz="1200" dirty="0"/>
          </a:p>
        </p:txBody>
      </p:sp>
      <p:cxnSp>
        <p:nvCxnSpPr>
          <p:cNvPr id="4" name="꺾인 연결선 3"/>
          <p:cNvCxnSpPr>
            <a:stCxn id="7" idx="3"/>
            <a:endCxn id="8" idx="1"/>
          </p:cNvCxnSpPr>
          <p:nvPr/>
        </p:nvCxnSpPr>
        <p:spPr>
          <a:xfrm flipV="1">
            <a:off x="2481971" y="1472780"/>
            <a:ext cx="3611098" cy="23047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0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854260"/>
            <a:ext cx="5418290" cy="97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1.3. .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환경변수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8892" y="1329949"/>
            <a:ext cx="1960685" cy="235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51993" y="1435005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3069" y="1231414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환경변수는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‘REACT_APP_</a:t>
            </a:r>
            <a:r>
              <a:rPr lang="ko-KR" altLang="en-US" sz="1200" dirty="0" err="1" smtClean="0"/>
              <a:t>환경변수명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형식으로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53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4595258" cy="4359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1308" y="854260"/>
            <a:ext cx="1591407" cy="2096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3069" y="2572104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환경변수 불러오기 위한 </a:t>
            </a:r>
            <a:r>
              <a:rPr lang="en-US" altLang="ko-KR" sz="1200" dirty="0" err="1" smtClean="0"/>
              <a:t>dotenv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 </a:t>
            </a:r>
            <a:r>
              <a:rPr lang="en-US" altLang="ko-KR" sz="1200" dirty="0" smtClean="0"/>
              <a:t>Load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err="1" smtClean="0"/>
              <a:t>dotenv.config</a:t>
            </a:r>
            <a:r>
              <a:rPr lang="en-US" altLang="ko-KR" sz="1200" dirty="0" smtClean="0"/>
              <a:t>(); &gt; </a:t>
            </a:r>
            <a:r>
              <a:rPr lang="ko-KR" altLang="en-US" sz="1200" dirty="0" smtClean="0"/>
              <a:t>환경변수 파일 </a:t>
            </a:r>
            <a:r>
              <a:rPr lang="en-US" altLang="ko-KR" sz="1200" dirty="0" smtClean="0"/>
              <a:t>Load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err="1" smtClean="0"/>
              <a:t>process.env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환경변수명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환경변수 </a:t>
            </a:r>
            <a:r>
              <a:rPr lang="en-US" altLang="ko-KR" sz="1200" dirty="0" smtClean="0"/>
              <a:t>Load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76956" y="1565031"/>
            <a:ext cx="1226529" cy="219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8755" y="3015970"/>
            <a:ext cx="2110153" cy="2459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8644" y="85426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2" name="타원 11"/>
          <p:cNvSpPr/>
          <p:nvPr/>
        </p:nvSpPr>
        <p:spPr>
          <a:xfrm>
            <a:off x="1623739" y="157523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" name="타원 12"/>
          <p:cNvSpPr/>
          <p:nvPr/>
        </p:nvSpPr>
        <p:spPr>
          <a:xfrm>
            <a:off x="1981390" y="301597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cxnSp>
        <p:nvCxnSpPr>
          <p:cNvPr id="14" name="직선 화살표 연결선 13"/>
          <p:cNvCxnSpPr>
            <a:stCxn id="2" idx="3"/>
          </p:cNvCxnSpPr>
          <p:nvPr/>
        </p:nvCxnSpPr>
        <p:spPr>
          <a:xfrm>
            <a:off x="4806273" y="3033769"/>
            <a:ext cx="122525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1015" y="854260"/>
            <a:ext cx="4595258" cy="43590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36864"/>
            <a:ext cx="2951019" cy="19285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7" y="851463"/>
            <a:ext cx="2232853" cy="457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6915" y="870474"/>
            <a:ext cx="784712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0992" y="764030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개발 환경에서 환경변수를 확인하기 위해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start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명령어를 실행하면 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81627" y="967576"/>
            <a:ext cx="369936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81245"/>
            <a:ext cx="7228392" cy="387773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157" y="870474"/>
            <a:ext cx="2255470" cy="430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57500" y="4000500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20" idx="0"/>
          </p:cNvCxnSpPr>
          <p:nvPr/>
        </p:nvCxnSpPr>
        <p:spPr>
          <a:xfrm rot="16200000" flipH="1">
            <a:off x="1237422" y="1417663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111612"/>
            <a:ext cx="7233440" cy="3880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466"/>
            <a:ext cx="2872989" cy="45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8" y="889706"/>
            <a:ext cx="2255470" cy="40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6972" y="754435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운영 환경에서 환경변수를 확인하기 위해서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run build &gt; </a:t>
            </a:r>
            <a:r>
              <a:rPr lang="ko-KR" altLang="en-US" sz="1200" dirty="0" smtClean="0"/>
              <a:t>개발과 달리 먼저 </a:t>
            </a:r>
            <a:r>
              <a:rPr lang="en-US" altLang="ko-KR" sz="1200" dirty="0" smtClean="0"/>
              <a:t>build</a:t>
            </a:r>
            <a:r>
              <a:rPr lang="ko-KR" altLang="en-US" sz="1200" dirty="0" smtClean="0"/>
              <a:t>를 실행하여야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빌드 후 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npx</a:t>
            </a:r>
            <a:r>
              <a:rPr lang="en-US" altLang="ko-KR" sz="1200" dirty="0" smtClean="0"/>
              <a:t> serve –s build </a:t>
            </a:r>
            <a:r>
              <a:rPr lang="ko-KR" altLang="en-US" sz="1200" dirty="0" smtClean="0"/>
              <a:t>실행하고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포트는 </a:t>
            </a:r>
            <a:r>
              <a:rPr lang="en-US" altLang="ko-KR" sz="1200" dirty="0" smtClean="0"/>
              <a:t>5000</a:t>
            </a:r>
            <a:r>
              <a:rPr lang="ko-KR" altLang="en-US" sz="1200" dirty="0" smtClean="0"/>
              <a:t>번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12153" y="870474"/>
            <a:ext cx="969473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30162" y="4533576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endCxn id="20" idx="0"/>
          </p:cNvCxnSpPr>
          <p:nvPr/>
        </p:nvCxnSpPr>
        <p:spPr>
          <a:xfrm rot="16200000" flipH="1">
            <a:off x="2310084" y="1950739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00262" y="1639691"/>
            <a:ext cx="1383742" cy="1945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78169" y="854261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1389185" y="1621952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6965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1.2.1. constructor(props)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620981" y="2248239"/>
            <a:ext cx="1554481" cy="1259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constructor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 자주 사용되는 생명주기 </a:t>
            </a:r>
            <a:r>
              <a:rPr lang="ko-KR" altLang="en-US" sz="1100" dirty="0" err="1" smtClean="0"/>
              <a:t>메</a:t>
            </a:r>
            <a:r>
              <a:rPr lang="ko-KR" altLang="en-US" sz="1100" dirty="0" err="1"/>
              <a:t>소</a:t>
            </a:r>
            <a:r>
              <a:rPr lang="ko-KR" altLang="en-US" sz="1100" dirty="0" err="1" smtClean="0"/>
              <a:t>드로서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생성자에</a:t>
            </a:r>
            <a:r>
              <a:rPr lang="ko-KR" altLang="en-US" sz="1100" dirty="0" smtClean="0"/>
              <a:t> 해당한다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메서드를 바인딩 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사용하지 않는다면 구현하지 않아도 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컴포넌트가 마운트 되기 전 호출되며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구현 시 </a:t>
            </a:r>
            <a:r>
              <a:rPr lang="en-US" altLang="ko-KR" sz="1100" dirty="0" smtClean="0"/>
              <a:t>super(props)</a:t>
            </a:r>
            <a:r>
              <a:rPr lang="ko-KR" altLang="en-US" sz="1100" dirty="0" smtClean="0"/>
              <a:t>를 호출해야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호출 하지 않는다면 </a:t>
            </a:r>
            <a:r>
              <a:rPr lang="en-US" altLang="ko-KR" sz="1100" dirty="0" err="1" smtClean="0"/>
              <a:t>this.props</a:t>
            </a:r>
            <a:r>
              <a:rPr lang="ko-KR" altLang="en-US" sz="1100" dirty="0" smtClean="0"/>
              <a:t>가 정의되지 않아 에러가 발생한다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175462" y="2867891"/>
            <a:ext cx="4380807" cy="1021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6269" y="3634791"/>
            <a:ext cx="4463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this.state</a:t>
            </a:r>
            <a:r>
              <a:rPr lang="en-US" altLang="ko-KR" sz="1100" b="1" dirty="0" smtClean="0"/>
              <a:t>()?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c</a:t>
            </a:r>
            <a:r>
              <a:rPr lang="en-US" altLang="ko-KR" sz="1100" dirty="0" smtClean="0"/>
              <a:t>onstructor </a:t>
            </a:r>
            <a:r>
              <a:rPr lang="ko-KR" altLang="en-US" sz="1100" dirty="0" err="1" smtClean="0"/>
              <a:t>메소드에서는</a:t>
            </a:r>
            <a:r>
              <a:rPr lang="ko-KR" altLang="en-US" sz="1100" dirty="0" smtClean="0"/>
              <a:t> 직접 </a:t>
            </a:r>
            <a:r>
              <a:rPr lang="en-US" altLang="ko-KR" sz="1100" dirty="0" smtClean="0"/>
              <a:t>local state</a:t>
            </a:r>
            <a:r>
              <a:rPr lang="ko-KR" altLang="en-US" sz="1100" dirty="0" smtClean="0"/>
              <a:t>에 값을 직접 할당할 수 있는 곳이다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constructor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내에서 절대로 </a:t>
            </a:r>
            <a:r>
              <a:rPr lang="en-US" altLang="ko-KR" sz="1100" dirty="0" err="1" smtClean="0"/>
              <a:t>this.setState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 하면 안된다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그외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호출해야 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1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1.2.2. render()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73330" y="2356304"/>
            <a:ext cx="6267797" cy="18499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render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ender()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반드시 구현돼야 하는 유일한 </a:t>
            </a:r>
            <a:r>
              <a:rPr lang="ko-KR" altLang="en-US" sz="1100" dirty="0" err="1" smtClean="0"/>
              <a:t>메소드</a:t>
            </a:r>
            <a:r>
              <a:rPr lang="en-US" altLang="ko-KR" sz="1100" dirty="0" smtClean="0"/>
              <a:t>. render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 시 </a:t>
            </a:r>
            <a:r>
              <a:rPr lang="en-US" altLang="ko-KR" sz="1100" dirty="0" err="1" smtClean="0"/>
              <a:t>this.props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혹은 </a:t>
            </a:r>
            <a:r>
              <a:rPr lang="en-US" altLang="ko-KR" sz="1100" dirty="0" err="1" smtClean="0"/>
              <a:t>this.state</a:t>
            </a:r>
            <a:r>
              <a:rPr lang="ko-KR" altLang="en-US" sz="1100" dirty="0" smtClean="0"/>
              <a:t>의 값을 활용하여 </a:t>
            </a:r>
            <a:r>
              <a:rPr lang="en-US" altLang="ko-KR" sz="1100" dirty="0" smtClean="0"/>
              <a:t>return </a:t>
            </a:r>
            <a:r>
              <a:rPr lang="ko-KR" altLang="en-US" sz="1100" dirty="0" smtClean="0"/>
              <a:t>해야 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 </a:t>
            </a:r>
            <a:r>
              <a:rPr lang="ko-KR" altLang="en-US" sz="1100" dirty="0" err="1" smtClean="0"/>
              <a:t>메소드는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브라우저와 직접적으로 상호작용을 하지 않기 때문에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컴포넌트의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변경하지 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호출 될 때마다 동일한 결과를 </a:t>
            </a:r>
            <a:r>
              <a:rPr lang="en-US" altLang="ko-KR" sz="1100" dirty="0" smtClean="0"/>
              <a:t>return</a:t>
            </a:r>
            <a:r>
              <a:rPr lang="ko-KR" altLang="en-US" sz="1100" dirty="0" smtClean="0"/>
              <a:t> 해야한다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브라우저와 직접적으로 상호작용이 필요할 때에는 </a:t>
            </a:r>
            <a:r>
              <a:rPr lang="en-US" altLang="ko-KR" sz="1100" dirty="0" err="1" smtClean="0"/>
              <a:t>componentDidMount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호출해야 함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4" name="직선 화살표 연결선 3"/>
          <p:cNvCxnSpPr>
            <a:stCxn id="7" idx="3"/>
          </p:cNvCxnSpPr>
          <p:nvPr/>
        </p:nvCxnSpPr>
        <p:spPr>
          <a:xfrm flipV="1">
            <a:off x="6941127" y="3275215"/>
            <a:ext cx="615142" cy="605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상태값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65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.1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37359" y="2510443"/>
            <a:ext cx="706583" cy="5070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7358" y="3726872"/>
            <a:ext cx="947653" cy="10695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6269" y="1193666"/>
            <a:ext cx="446393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Compopnent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구조에서는 </a:t>
            </a:r>
            <a:r>
              <a:rPr lang="en-US" altLang="ko-KR" sz="1100" dirty="0" smtClean="0"/>
              <a:t>local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‘state’ 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 constructor</a:t>
            </a:r>
            <a:r>
              <a:rPr lang="ko-KR" altLang="en-US" sz="1100" dirty="0" smtClean="0"/>
              <a:t>에서 초기화를 해주고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외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이용하여 상태 값을 정의한다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0" name="꺾인 연결선 9"/>
          <p:cNvCxnSpPr>
            <a:stCxn id="7" idx="3"/>
            <a:endCxn id="9" idx="1"/>
          </p:cNvCxnSpPr>
          <p:nvPr/>
        </p:nvCxnSpPr>
        <p:spPr>
          <a:xfrm flipV="1">
            <a:off x="2443942" y="1620706"/>
            <a:ext cx="5112327" cy="1143276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8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" y="1087996"/>
            <a:ext cx="7223630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97527" y="1508407"/>
            <a:ext cx="415637" cy="170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040" y="2591832"/>
            <a:ext cx="1119447" cy="6584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269" y="1193666"/>
            <a:ext cx="446393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상태 값</a:t>
            </a:r>
            <a:r>
              <a:rPr lang="en-US" altLang="ko-KR" sz="1100" dirty="0" smtClean="0"/>
              <a:t>(state)</a:t>
            </a:r>
            <a:r>
              <a:rPr lang="ko-KR" altLang="en-US" sz="1100" dirty="0" smtClean="0"/>
              <a:t>를 관리 하기 위해서는 </a:t>
            </a:r>
            <a:r>
              <a:rPr lang="en-US" altLang="ko-KR" sz="1100" dirty="0" smtClean="0"/>
              <a:t>‘react’</a:t>
            </a:r>
            <a:r>
              <a:rPr lang="ko-KR" altLang="en-US" sz="1100" dirty="0" smtClean="0"/>
              <a:t>에 내장 되어 있는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사용하여 단일 및 다중 상태 값을 관리한다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8625" y="4162936"/>
            <a:ext cx="1119447" cy="7166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7" idx="3"/>
          </p:cNvCxnSpPr>
          <p:nvPr/>
        </p:nvCxnSpPr>
        <p:spPr>
          <a:xfrm>
            <a:off x="1413164" y="1593789"/>
            <a:ext cx="6143105" cy="10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 flipV="1">
            <a:off x="1898072" y="4521253"/>
            <a:ext cx="565819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6269" y="4162936"/>
            <a:ext cx="4463934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사용하는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와 달리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 상태 값을 지우고 새로 입력된 상태 값으로 변경한다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기존의 상태 값을 유지하면 </a:t>
            </a:r>
            <a:r>
              <a:rPr lang="en-US" altLang="ko-KR" sz="1100" dirty="0" smtClean="0"/>
              <a:t>…~</a:t>
            </a:r>
            <a:r>
              <a:rPr lang="ko-KR" altLang="en-US" sz="1100" dirty="0" smtClean="0"/>
              <a:t>와 같은 코드가 필요하다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[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dirty="0" smtClean="0"/>
              <a:t>]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구조에서는 로컬 </a:t>
            </a:r>
            <a:r>
              <a:rPr lang="en-US" altLang="ko-KR" sz="1100" dirty="0" smtClean="0"/>
              <a:t>‘state’</a:t>
            </a:r>
            <a:r>
              <a:rPr lang="ko-KR" altLang="en-US" sz="1100" dirty="0" smtClean="0"/>
              <a:t>를 사용하며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기존 상태 값에 새로운 상태 값을 추가하여 관리 한다</a:t>
            </a:r>
            <a:r>
              <a:rPr lang="en-US" altLang="ko-KR" sz="1100" dirty="0" smtClean="0"/>
              <a:t>. (Merge)</a:t>
            </a:r>
          </a:p>
        </p:txBody>
      </p:sp>
    </p:spTree>
    <p:extLst>
      <p:ext uri="{BB962C8B-B14F-4D97-AF65-F5344CB8AC3E}">
        <p14:creationId xmlns:p14="http://schemas.microsoft.com/office/powerpoint/2010/main" val="18727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useEffect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917</Words>
  <Application>Microsoft Office PowerPoint</Application>
  <PresentationFormat>와이드스크린</PresentationFormat>
  <Paragraphs>124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Powergen</cp:lastModifiedBy>
  <cp:revision>35</cp:revision>
  <dcterms:created xsi:type="dcterms:W3CDTF">2020-12-30T09:56:50Z</dcterms:created>
  <dcterms:modified xsi:type="dcterms:W3CDTF">2021-01-20T07:02:01Z</dcterms:modified>
</cp:coreProperties>
</file>