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compatMode="1" saveSubsetFonts="1">
  <p:sldMasterIdLst>
    <p:sldMasterId id="2147483660" r:id="rId1"/>
  </p:sldMasterIdLst>
  <p:notesMasterIdLst>
    <p:notesMasterId r:id="rId22"/>
  </p:notesMasterIdLst>
  <p:handoutMasterIdLst>
    <p:handoutMasterId r:id="rId23"/>
  </p:handoutMasterIdLst>
  <p:sldIdLst>
    <p:sldId id="261" r:id="rId2"/>
    <p:sldId id="277" r:id="rId3"/>
    <p:sldId id="260" r:id="rId4"/>
    <p:sldId id="257" r:id="rId5"/>
    <p:sldId id="267" r:id="rId6"/>
    <p:sldId id="272" r:id="rId7"/>
    <p:sldId id="278" r:id="rId8"/>
    <p:sldId id="279" r:id="rId9"/>
    <p:sldId id="280" r:id="rId10"/>
    <p:sldId id="281" r:id="rId11"/>
    <p:sldId id="276" r:id="rId12"/>
    <p:sldId id="274" r:id="rId13"/>
    <p:sldId id="258" r:id="rId14"/>
    <p:sldId id="263" r:id="rId15"/>
    <p:sldId id="282" r:id="rId16"/>
    <p:sldId id="268" r:id="rId17"/>
    <p:sldId id="269" r:id="rId18"/>
    <p:sldId id="271" r:id="rId19"/>
    <p:sldId id="264" r:id="rId20"/>
    <p:sldId id="262"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outline" hiddenSlides="1"/>
  <p:clrMru>
    <a:srgbClr val="0000D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03" autoAdjust="0"/>
  </p:normalViewPr>
  <p:slideViewPr>
    <p:cSldViewPr snapToGrid="0" snapToObjects="1">
      <p:cViewPr>
        <p:scale>
          <a:sx n="100" d="100"/>
          <a:sy n="100" d="100"/>
        </p:scale>
        <p:origin x="-1888" y="6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93" d="100"/>
          <a:sy n="93" d="100"/>
        </p:scale>
        <p:origin x="-368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475D80-ECFE-8F45-9317-7511C0373940}"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1EB00F9D-2C54-E146-AC10-7183BE6E785F}">
      <dgm:prSet phldrT="[Text]" custT="1"/>
      <dgm:spPr/>
      <dgm:t>
        <a:bodyPr/>
        <a:lstStyle/>
        <a:p>
          <a:r>
            <a:rPr lang="en-US" sz="2400" dirty="0" err="1" smtClean="0"/>
            <a:t>Valodas</a:t>
          </a:r>
          <a:r>
            <a:rPr lang="en-US" sz="2400" dirty="0" smtClean="0"/>
            <a:t> </a:t>
          </a:r>
          <a:r>
            <a:rPr lang="en-US" sz="2400" dirty="0" err="1" smtClean="0"/>
            <a:t>sintakses</a:t>
          </a:r>
          <a:r>
            <a:rPr lang="en-US" sz="2400" dirty="0" smtClean="0"/>
            <a:t> </a:t>
          </a:r>
          <a:r>
            <a:rPr lang="en-US" sz="2400" dirty="0" err="1" smtClean="0"/>
            <a:t>paplašināšana</a:t>
          </a:r>
          <a:endParaRPr lang="en-US" sz="2400" dirty="0"/>
        </a:p>
      </dgm:t>
    </dgm:pt>
    <dgm:pt modelId="{C6EE0FBA-0751-4F44-8D0B-C97702836980}" type="parTrans" cxnId="{E589D06C-D816-FD46-8B11-FFE1D576698B}">
      <dgm:prSet/>
      <dgm:spPr/>
      <dgm:t>
        <a:bodyPr/>
        <a:lstStyle/>
        <a:p>
          <a:endParaRPr lang="en-US"/>
        </a:p>
      </dgm:t>
    </dgm:pt>
    <dgm:pt modelId="{8977C84E-E3C4-2445-A2DB-2120A3824433}" type="sibTrans" cxnId="{E589D06C-D816-FD46-8B11-FFE1D576698B}">
      <dgm:prSet/>
      <dgm:spPr/>
      <dgm:t>
        <a:bodyPr/>
        <a:lstStyle/>
        <a:p>
          <a:endParaRPr lang="en-US"/>
        </a:p>
      </dgm:t>
    </dgm:pt>
    <dgm:pt modelId="{5E21528B-F4F9-A044-AFDD-99C6F94BCE7F}">
      <dgm:prSet phldrT="[Text]" custT="1"/>
      <dgm:spPr/>
      <dgm:t>
        <a:bodyPr/>
        <a:lstStyle/>
        <a:p>
          <a:r>
            <a:rPr lang="en-US" sz="2400" dirty="0" err="1" smtClean="0"/>
            <a:t>Kompilātorā</a:t>
          </a:r>
          <a:endParaRPr lang="en-US" sz="2400" dirty="0"/>
        </a:p>
      </dgm:t>
    </dgm:pt>
    <dgm:pt modelId="{324173E0-A3B8-6B48-B141-1E75C3CD6F68}" type="parTrans" cxnId="{1AE90217-E9BE-BF46-84A3-41EFE4960B87}">
      <dgm:prSet/>
      <dgm:spPr/>
      <dgm:t>
        <a:bodyPr/>
        <a:lstStyle/>
        <a:p>
          <a:endParaRPr lang="en-US" sz="2400"/>
        </a:p>
      </dgm:t>
    </dgm:pt>
    <dgm:pt modelId="{48722CAA-D291-FA4D-A044-6DC666D5AC04}" type="sibTrans" cxnId="{1AE90217-E9BE-BF46-84A3-41EFE4960B87}">
      <dgm:prSet/>
      <dgm:spPr/>
      <dgm:t>
        <a:bodyPr/>
        <a:lstStyle/>
        <a:p>
          <a:endParaRPr lang="en-US"/>
        </a:p>
      </dgm:t>
    </dgm:pt>
    <dgm:pt modelId="{987CEA7E-090E-1E4A-85D5-4061759CEFF1}">
      <dgm:prSet phldrT="[Text]" custT="1"/>
      <dgm:spPr/>
      <dgm:t>
        <a:bodyPr/>
        <a:lstStyle/>
        <a:p>
          <a:r>
            <a:rPr lang="en-US" sz="2400" dirty="0" err="1" smtClean="0"/>
            <a:t>Programmā</a:t>
          </a:r>
          <a:endParaRPr lang="en-US" sz="2400" dirty="0"/>
        </a:p>
      </dgm:t>
    </dgm:pt>
    <dgm:pt modelId="{6DBF8CEF-C708-AE4E-A025-96A3275890A0}" type="parTrans" cxnId="{4A1E92B0-D9AE-1645-A13B-CC09008B04BF}">
      <dgm:prSet/>
      <dgm:spPr/>
      <dgm:t>
        <a:bodyPr/>
        <a:lstStyle/>
        <a:p>
          <a:endParaRPr lang="en-US" sz="2400"/>
        </a:p>
      </dgm:t>
    </dgm:pt>
    <dgm:pt modelId="{B9EA307A-D0CC-8C47-9EA5-71FFD2A34956}" type="sibTrans" cxnId="{4A1E92B0-D9AE-1645-A13B-CC09008B04BF}">
      <dgm:prSet/>
      <dgm:spPr/>
      <dgm:t>
        <a:bodyPr/>
        <a:lstStyle/>
        <a:p>
          <a:endParaRPr lang="en-US"/>
        </a:p>
      </dgm:t>
    </dgm:pt>
    <dgm:pt modelId="{EB8303D8-5909-C64E-AA83-537B9F1A2700}">
      <dgm:prSet phldrT="[Text]" custT="1"/>
      <dgm:spPr/>
      <dgm:t>
        <a:bodyPr/>
        <a:lstStyle/>
        <a:p>
          <a:r>
            <a:rPr lang="en-US" sz="2400" dirty="0" err="1" smtClean="0"/>
            <a:t>Priekšprocesēšana</a:t>
          </a:r>
          <a:endParaRPr lang="en-US" sz="2400" dirty="0"/>
        </a:p>
      </dgm:t>
    </dgm:pt>
    <dgm:pt modelId="{5FC21022-BCFA-D748-AB83-DA185C4FB3FF}" type="parTrans" cxnId="{3470DCE2-F2B0-844D-BEA5-8B7A9DFEEAE9}">
      <dgm:prSet/>
      <dgm:spPr/>
      <dgm:t>
        <a:bodyPr/>
        <a:lstStyle/>
        <a:p>
          <a:endParaRPr lang="en-US" sz="2400"/>
        </a:p>
      </dgm:t>
    </dgm:pt>
    <dgm:pt modelId="{746A23B9-29AC-A540-B4B5-58A4E160DF87}" type="sibTrans" cxnId="{3470DCE2-F2B0-844D-BEA5-8B7A9DFEEAE9}">
      <dgm:prSet/>
      <dgm:spPr/>
      <dgm:t>
        <a:bodyPr/>
        <a:lstStyle/>
        <a:p>
          <a:endParaRPr lang="en-US"/>
        </a:p>
      </dgm:t>
    </dgm:pt>
    <dgm:pt modelId="{988ECBCC-8E12-0C4E-919A-E6F4B229D957}">
      <dgm:prSet phldrT="[Text]" custT="1"/>
      <dgm:spPr/>
      <dgm:t>
        <a:bodyPr/>
        <a:lstStyle/>
        <a:p>
          <a:r>
            <a:rPr lang="en-US" sz="2400" dirty="0" err="1" smtClean="0"/>
            <a:t>Dinamiskā</a:t>
          </a:r>
          <a:r>
            <a:rPr lang="en-US" sz="2400" dirty="0" smtClean="0"/>
            <a:t> </a:t>
          </a:r>
          <a:r>
            <a:rPr lang="en-US" sz="2400" dirty="0" err="1" smtClean="0"/>
            <a:t>parsēšana</a:t>
          </a:r>
          <a:endParaRPr lang="en-US" sz="2400" dirty="0"/>
        </a:p>
      </dgm:t>
    </dgm:pt>
    <dgm:pt modelId="{E5EAB022-3EBB-AD4E-B8FC-2151826A9A4A}" type="parTrans" cxnId="{BCD1A5EE-B6E4-5241-8DFC-6E1437B200C0}">
      <dgm:prSet/>
      <dgm:spPr/>
      <dgm:t>
        <a:bodyPr/>
        <a:lstStyle/>
        <a:p>
          <a:endParaRPr lang="en-US" sz="2400"/>
        </a:p>
      </dgm:t>
    </dgm:pt>
    <dgm:pt modelId="{640B30FE-F23B-0A4F-80AD-69B888271E94}" type="sibTrans" cxnId="{BCD1A5EE-B6E4-5241-8DFC-6E1437B200C0}">
      <dgm:prSet/>
      <dgm:spPr/>
      <dgm:t>
        <a:bodyPr/>
        <a:lstStyle/>
        <a:p>
          <a:endParaRPr lang="en-US"/>
        </a:p>
      </dgm:t>
    </dgm:pt>
    <dgm:pt modelId="{445F780E-599B-8942-9910-E7123F74C0C7}" type="pres">
      <dgm:prSet presAssocID="{FE475D80-ECFE-8F45-9317-7511C0373940}" presName="hierChild1" presStyleCnt="0">
        <dgm:presLayoutVars>
          <dgm:chPref val="1"/>
          <dgm:dir/>
          <dgm:animOne val="branch"/>
          <dgm:animLvl val="lvl"/>
          <dgm:resizeHandles/>
        </dgm:presLayoutVars>
      </dgm:prSet>
      <dgm:spPr/>
      <dgm:t>
        <a:bodyPr/>
        <a:lstStyle/>
        <a:p>
          <a:endParaRPr lang="en-US"/>
        </a:p>
      </dgm:t>
    </dgm:pt>
    <dgm:pt modelId="{2C6AF6A5-8230-8B43-9032-3C6E842F7676}" type="pres">
      <dgm:prSet presAssocID="{1EB00F9D-2C54-E146-AC10-7183BE6E785F}" presName="hierRoot1" presStyleCnt="0"/>
      <dgm:spPr/>
    </dgm:pt>
    <dgm:pt modelId="{E8C9FD20-510C-A549-80D1-37B1D873A9AF}" type="pres">
      <dgm:prSet presAssocID="{1EB00F9D-2C54-E146-AC10-7183BE6E785F}" presName="composite" presStyleCnt="0"/>
      <dgm:spPr/>
    </dgm:pt>
    <dgm:pt modelId="{3811E790-C8DF-FF44-830C-677C575F713E}" type="pres">
      <dgm:prSet presAssocID="{1EB00F9D-2C54-E146-AC10-7183BE6E785F}" presName="background" presStyleLbl="node0" presStyleIdx="0" presStyleCnt="1"/>
      <dgm:spPr/>
    </dgm:pt>
    <dgm:pt modelId="{7FB43D68-6FFD-9640-9DA5-9FA1B93C7403}" type="pres">
      <dgm:prSet presAssocID="{1EB00F9D-2C54-E146-AC10-7183BE6E785F}" presName="text" presStyleLbl="fgAcc0" presStyleIdx="0" presStyleCnt="1" custScaleX="520305" custScaleY="139464" custLinFactY="-84424" custLinFactNeighborX="36921" custLinFactNeighborY="-100000">
        <dgm:presLayoutVars>
          <dgm:chPref val="3"/>
        </dgm:presLayoutVars>
      </dgm:prSet>
      <dgm:spPr/>
      <dgm:t>
        <a:bodyPr/>
        <a:lstStyle/>
        <a:p>
          <a:endParaRPr lang="en-US"/>
        </a:p>
      </dgm:t>
    </dgm:pt>
    <dgm:pt modelId="{BEB7F7FC-273D-CC4B-95EC-89B283B0FE54}" type="pres">
      <dgm:prSet presAssocID="{1EB00F9D-2C54-E146-AC10-7183BE6E785F}" presName="hierChild2" presStyleCnt="0"/>
      <dgm:spPr/>
    </dgm:pt>
    <dgm:pt modelId="{D4DD52F6-47FB-CC47-A2B8-EAC24FD1C2EC}" type="pres">
      <dgm:prSet presAssocID="{324173E0-A3B8-6B48-B141-1E75C3CD6F68}" presName="Name10" presStyleLbl="parChTrans1D2" presStyleIdx="0" presStyleCnt="2" custSzX="2098542" custSzY="896186"/>
      <dgm:spPr/>
      <dgm:t>
        <a:bodyPr/>
        <a:lstStyle/>
        <a:p>
          <a:endParaRPr lang="en-US"/>
        </a:p>
      </dgm:t>
    </dgm:pt>
    <dgm:pt modelId="{3C6B3F11-C1EE-DE4F-B3C4-A7B78D59C4C2}" type="pres">
      <dgm:prSet presAssocID="{5E21528B-F4F9-A044-AFDD-99C6F94BCE7F}" presName="hierRoot2" presStyleCnt="0"/>
      <dgm:spPr/>
    </dgm:pt>
    <dgm:pt modelId="{378983B6-D16F-7543-982A-0661EC6E4192}" type="pres">
      <dgm:prSet presAssocID="{5E21528B-F4F9-A044-AFDD-99C6F94BCE7F}" presName="composite2" presStyleCnt="0"/>
      <dgm:spPr/>
    </dgm:pt>
    <dgm:pt modelId="{F8DC13C0-20C9-3D43-BCB0-00BA5ED100D5}" type="pres">
      <dgm:prSet presAssocID="{5E21528B-F4F9-A044-AFDD-99C6F94BCE7F}" presName="background2" presStyleLbl="node2" presStyleIdx="0" presStyleCnt="2"/>
      <dgm:spPr/>
    </dgm:pt>
    <dgm:pt modelId="{6F7E74C0-4508-554F-88CD-87BD37169C99}" type="pres">
      <dgm:prSet presAssocID="{5E21528B-F4F9-A044-AFDD-99C6F94BCE7F}" presName="text2" presStyleLbl="fgAcc2" presStyleIdx="0" presStyleCnt="2" custScaleX="342645" custScaleY="139464" custLinFactNeighborX="4153" custLinFactNeighborY="-92945">
        <dgm:presLayoutVars>
          <dgm:chPref val="3"/>
        </dgm:presLayoutVars>
      </dgm:prSet>
      <dgm:spPr/>
      <dgm:t>
        <a:bodyPr/>
        <a:lstStyle/>
        <a:p>
          <a:endParaRPr lang="en-US"/>
        </a:p>
      </dgm:t>
    </dgm:pt>
    <dgm:pt modelId="{7358D8F1-B5DC-0A49-9CCF-DD82DAD2B86E}" type="pres">
      <dgm:prSet presAssocID="{5E21528B-F4F9-A044-AFDD-99C6F94BCE7F}" presName="hierChild3" presStyleCnt="0"/>
      <dgm:spPr/>
    </dgm:pt>
    <dgm:pt modelId="{DE683C1D-424D-0D47-9CC6-2CA2F5AA2E47}" type="pres">
      <dgm:prSet presAssocID="{6DBF8CEF-C708-AE4E-A025-96A3275890A0}" presName="Name10" presStyleLbl="parChTrans1D2" presStyleIdx="1" presStyleCnt="2" custSzX="2068151" custSzY="896186"/>
      <dgm:spPr/>
      <dgm:t>
        <a:bodyPr/>
        <a:lstStyle/>
        <a:p>
          <a:endParaRPr lang="en-US"/>
        </a:p>
      </dgm:t>
    </dgm:pt>
    <dgm:pt modelId="{4EF703B8-78D1-EA4A-AB03-01CED629A126}" type="pres">
      <dgm:prSet presAssocID="{987CEA7E-090E-1E4A-85D5-4061759CEFF1}" presName="hierRoot2" presStyleCnt="0"/>
      <dgm:spPr/>
    </dgm:pt>
    <dgm:pt modelId="{0CC8B7D3-AF2D-ED46-B38B-BCF536E23001}" type="pres">
      <dgm:prSet presAssocID="{987CEA7E-090E-1E4A-85D5-4061759CEFF1}" presName="composite2" presStyleCnt="0"/>
      <dgm:spPr/>
    </dgm:pt>
    <dgm:pt modelId="{7115BC0F-9D20-FE40-8478-2D469DA4426D}" type="pres">
      <dgm:prSet presAssocID="{987CEA7E-090E-1E4A-85D5-4061759CEFF1}" presName="background2" presStyleLbl="node2" presStyleIdx="1" presStyleCnt="2"/>
      <dgm:spPr/>
    </dgm:pt>
    <dgm:pt modelId="{E97561B5-F6A0-B44E-BC75-6593B4B4FAE5}" type="pres">
      <dgm:prSet presAssocID="{987CEA7E-090E-1E4A-85D5-4061759CEFF1}" presName="text2" presStyleLbl="fgAcc2" presStyleIdx="1" presStyleCnt="2" custScaleX="348203" custScaleY="139464" custLinFactNeighborX="87652" custLinFactNeighborY="-92945">
        <dgm:presLayoutVars>
          <dgm:chPref val="3"/>
        </dgm:presLayoutVars>
      </dgm:prSet>
      <dgm:spPr/>
      <dgm:t>
        <a:bodyPr/>
        <a:lstStyle/>
        <a:p>
          <a:endParaRPr lang="en-US"/>
        </a:p>
      </dgm:t>
    </dgm:pt>
    <dgm:pt modelId="{44FED91E-8643-F446-A7B5-02004CE56465}" type="pres">
      <dgm:prSet presAssocID="{987CEA7E-090E-1E4A-85D5-4061759CEFF1}" presName="hierChild3" presStyleCnt="0"/>
      <dgm:spPr/>
    </dgm:pt>
    <dgm:pt modelId="{32472426-172A-5548-B351-1416DA7C8D75}" type="pres">
      <dgm:prSet presAssocID="{5FC21022-BCFA-D748-AB83-DA185C4FB3FF}" presName="Name17" presStyleLbl="parChTrans1D3" presStyleIdx="0" presStyleCnt="2" custSzX="1816242" custSzY="896186"/>
      <dgm:spPr/>
      <dgm:t>
        <a:bodyPr/>
        <a:lstStyle/>
        <a:p>
          <a:endParaRPr lang="en-US"/>
        </a:p>
      </dgm:t>
    </dgm:pt>
    <dgm:pt modelId="{42BC7D32-D5F7-E644-90F5-C17481F1E855}" type="pres">
      <dgm:prSet presAssocID="{EB8303D8-5909-C64E-AA83-537B9F1A2700}" presName="hierRoot3" presStyleCnt="0"/>
      <dgm:spPr/>
    </dgm:pt>
    <dgm:pt modelId="{96ED1478-E60A-354E-8530-E20ED8CF7826}" type="pres">
      <dgm:prSet presAssocID="{EB8303D8-5909-C64E-AA83-537B9F1A2700}" presName="composite3" presStyleCnt="0"/>
      <dgm:spPr/>
    </dgm:pt>
    <dgm:pt modelId="{37C42637-5B89-9544-B46F-2BB2ABEB91E2}" type="pres">
      <dgm:prSet presAssocID="{EB8303D8-5909-C64E-AA83-537B9F1A2700}" presName="background3" presStyleLbl="node3" presStyleIdx="0" presStyleCnt="2"/>
      <dgm:spPr/>
    </dgm:pt>
    <dgm:pt modelId="{D0ECDD04-4AFA-BA49-873F-1EC12296FA40}" type="pres">
      <dgm:prSet presAssocID="{EB8303D8-5909-C64E-AA83-537B9F1A2700}" presName="text3" presStyleLbl="fgAcc3" presStyleIdx="0" presStyleCnt="2" custScaleX="360180" custScaleY="127740" custLinFactNeighborX="-8016" custLinFactNeighborY="-20507">
        <dgm:presLayoutVars>
          <dgm:chPref val="3"/>
        </dgm:presLayoutVars>
      </dgm:prSet>
      <dgm:spPr/>
      <dgm:t>
        <a:bodyPr/>
        <a:lstStyle/>
        <a:p>
          <a:endParaRPr lang="en-US"/>
        </a:p>
      </dgm:t>
    </dgm:pt>
    <dgm:pt modelId="{F2788F0C-4A67-C348-B79D-F966D9D582F6}" type="pres">
      <dgm:prSet presAssocID="{EB8303D8-5909-C64E-AA83-537B9F1A2700}" presName="hierChild4" presStyleCnt="0"/>
      <dgm:spPr/>
    </dgm:pt>
    <dgm:pt modelId="{559B9635-E53E-3E4F-A007-0FE61A5EB50D}" type="pres">
      <dgm:prSet presAssocID="{E5EAB022-3EBB-AD4E-B8FC-2151826A9A4A}" presName="Name17" presStyleLbl="parChTrans1D3" presStyleIdx="1" presStyleCnt="2" custSzX="1915375" custSzY="896186"/>
      <dgm:spPr/>
      <dgm:t>
        <a:bodyPr/>
        <a:lstStyle/>
        <a:p>
          <a:endParaRPr lang="en-US"/>
        </a:p>
      </dgm:t>
    </dgm:pt>
    <dgm:pt modelId="{23EDCD00-0B51-DA48-817A-0029B7AA8AC6}" type="pres">
      <dgm:prSet presAssocID="{988ECBCC-8E12-0C4E-919A-E6F4B229D957}" presName="hierRoot3" presStyleCnt="0"/>
      <dgm:spPr/>
    </dgm:pt>
    <dgm:pt modelId="{B7CAFE26-0451-4D4A-AAE8-221BEBC053EF}" type="pres">
      <dgm:prSet presAssocID="{988ECBCC-8E12-0C4E-919A-E6F4B229D957}" presName="composite3" presStyleCnt="0"/>
      <dgm:spPr/>
    </dgm:pt>
    <dgm:pt modelId="{8C968DEE-19B7-0842-93C3-F54E05E1BC06}" type="pres">
      <dgm:prSet presAssocID="{988ECBCC-8E12-0C4E-919A-E6F4B229D957}" presName="background3" presStyleLbl="node3" presStyleIdx="1" presStyleCnt="2"/>
      <dgm:spPr/>
    </dgm:pt>
    <dgm:pt modelId="{19847B51-7E43-9D41-A149-AFB9777A582F}" type="pres">
      <dgm:prSet presAssocID="{988ECBCC-8E12-0C4E-919A-E6F4B229D957}" presName="text3" presStyleLbl="fgAcc3" presStyleIdx="1" presStyleCnt="2" custScaleX="437519" custScaleY="131953" custLinFactNeighborX="55" custLinFactNeighborY="-20507">
        <dgm:presLayoutVars>
          <dgm:chPref val="3"/>
        </dgm:presLayoutVars>
      </dgm:prSet>
      <dgm:spPr/>
      <dgm:t>
        <a:bodyPr/>
        <a:lstStyle/>
        <a:p>
          <a:endParaRPr lang="en-US"/>
        </a:p>
      </dgm:t>
    </dgm:pt>
    <dgm:pt modelId="{66FE872C-9AE6-C64F-B75A-09363C9F825E}" type="pres">
      <dgm:prSet presAssocID="{988ECBCC-8E12-0C4E-919A-E6F4B229D957}" presName="hierChild4" presStyleCnt="0"/>
      <dgm:spPr/>
    </dgm:pt>
  </dgm:ptLst>
  <dgm:cxnLst>
    <dgm:cxn modelId="{0998F807-2BC9-4448-B98F-3BA846AC6938}" type="presOf" srcId="{5E21528B-F4F9-A044-AFDD-99C6F94BCE7F}" destId="{6F7E74C0-4508-554F-88CD-87BD37169C99}" srcOrd="0" destOrd="0" presId="urn:microsoft.com/office/officeart/2005/8/layout/hierarchy1"/>
    <dgm:cxn modelId="{3FDBB804-47C3-344D-B239-1D5057366538}" type="presOf" srcId="{6DBF8CEF-C708-AE4E-A025-96A3275890A0}" destId="{DE683C1D-424D-0D47-9CC6-2CA2F5AA2E47}" srcOrd="0" destOrd="0" presId="urn:microsoft.com/office/officeart/2005/8/layout/hierarchy1"/>
    <dgm:cxn modelId="{9440C679-923B-C84D-ABE1-361A986A5B0A}" type="presOf" srcId="{987CEA7E-090E-1E4A-85D5-4061759CEFF1}" destId="{E97561B5-F6A0-B44E-BC75-6593B4B4FAE5}" srcOrd="0" destOrd="0" presId="urn:microsoft.com/office/officeart/2005/8/layout/hierarchy1"/>
    <dgm:cxn modelId="{7E5CD2A4-D3CC-8249-BCF4-887116D248C9}" type="presOf" srcId="{1EB00F9D-2C54-E146-AC10-7183BE6E785F}" destId="{7FB43D68-6FFD-9640-9DA5-9FA1B93C7403}" srcOrd="0" destOrd="0" presId="urn:microsoft.com/office/officeart/2005/8/layout/hierarchy1"/>
    <dgm:cxn modelId="{E589D06C-D816-FD46-8B11-FFE1D576698B}" srcId="{FE475D80-ECFE-8F45-9317-7511C0373940}" destId="{1EB00F9D-2C54-E146-AC10-7183BE6E785F}" srcOrd="0" destOrd="0" parTransId="{C6EE0FBA-0751-4F44-8D0B-C97702836980}" sibTransId="{8977C84E-E3C4-2445-A2DB-2120A3824433}"/>
    <dgm:cxn modelId="{114A834C-DCC1-4F40-98B1-217BB54D5597}" type="presOf" srcId="{FE475D80-ECFE-8F45-9317-7511C0373940}" destId="{445F780E-599B-8942-9910-E7123F74C0C7}" srcOrd="0" destOrd="0" presId="urn:microsoft.com/office/officeart/2005/8/layout/hierarchy1"/>
    <dgm:cxn modelId="{929A5A54-1D64-C74D-99ED-70F3BB8639D7}" type="presOf" srcId="{E5EAB022-3EBB-AD4E-B8FC-2151826A9A4A}" destId="{559B9635-E53E-3E4F-A007-0FE61A5EB50D}" srcOrd="0" destOrd="0" presId="urn:microsoft.com/office/officeart/2005/8/layout/hierarchy1"/>
    <dgm:cxn modelId="{CF290AC0-30C6-D047-9184-7392F95F474E}" type="presOf" srcId="{5FC21022-BCFA-D748-AB83-DA185C4FB3FF}" destId="{32472426-172A-5548-B351-1416DA7C8D75}" srcOrd="0" destOrd="0" presId="urn:microsoft.com/office/officeart/2005/8/layout/hierarchy1"/>
    <dgm:cxn modelId="{4A1E92B0-D9AE-1645-A13B-CC09008B04BF}" srcId="{1EB00F9D-2C54-E146-AC10-7183BE6E785F}" destId="{987CEA7E-090E-1E4A-85D5-4061759CEFF1}" srcOrd="1" destOrd="0" parTransId="{6DBF8CEF-C708-AE4E-A025-96A3275890A0}" sibTransId="{B9EA307A-D0CC-8C47-9EA5-71FFD2A34956}"/>
    <dgm:cxn modelId="{1AE90217-E9BE-BF46-84A3-41EFE4960B87}" srcId="{1EB00F9D-2C54-E146-AC10-7183BE6E785F}" destId="{5E21528B-F4F9-A044-AFDD-99C6F94BCE7F}" srcOrd="0" destOrd="0" parTransId="{324173E0-A3B8-6B48-B141-1E75C3CD6F68}" sibTransId="{48722CAA-D291-FA4D-A044-6DC666D5AC04}"/>
    <dgm:cxn modelId="{3470DCE2-F2B0-844D-BEA5-8B7A9DFEEAE9}" srcId="{987CEA7E-090E-1E4A-85D5-4061759CEFF1}" destId="{EB8303D8-5909-C64E-AA83-537B9F1A2700}" srcOrd="0" destOrd="0" parTransId="{5FC21022-BCFA-D748-AB83-DA185C4FB3FF}" sibTransId="{746A23B9-29AC-A540-B4B5-58A4E160DF87}"/>
    <dgm:cxn modelId="{BCD1A5EE-B6E4-5241-8DFC-6E1437B200C0}" srcId="{987CEA7E-090E-1E4A-85D5-4061759CEFF1}" destId="{988ECBCC-8E12-0C4E-919A-E6F4B229D957}" srcOrd="1" destOrd="0" parTransId="{E5EAB022-3EBB-AD4E-B8FC-2151826A9A4A}" sibTransId="{640B30FE-F23B-0A4F-80AD-69B888271E94}"/>
    <dgm:cxn modelId="{4B3BF87F-E9CE-F649-A5CB-3087CE0D4F58}" type="presOf" srcId="{988ECBCC-8E12-0C4E-919A-E6F4B229D957}" destId="{19847B51-7E43-9D41-A149-AFB9777A582F}" srcOrd="0" destOrd="0" presId="urn:microsoft.com/office/officeart/2005/8/layout/hierarchy1"/>
    <dgm:cxn modelId="{AE0D6925-81CE-304B-977B-9DE61E05337F}" type="presOf" srcId="{EB8303D8-5909-C64E-AA83-537B9F1A2700}" destId="{D0ECDD04-4AFA-BA49-873F-1EC12296FA40}" srcOrd="0" destOrd="0" presId="urn:microsoft.com/office/officeart/2005/8/layout/hierarchy1"/>
    <dgm:cxn modelId="{896755E0-2147-F146-90E0-A6F7CDFE7FEC}" type="presOf" srcId="{324173E0-A3B8-6B48-B141-1E75C3CD6F68}" destId="{D4DD52F6-47FB-CC47-A2B8-EAC24FD1C2EC}" srcOrd="0" destOrd="0" presId="urn:microsoft.com/office/officeart/2005/8/layout/hierarchy1"/>
    <dgm:cxn modelId="{8761DE46-526E-B84A-8155-5BB5E6FDD227}" type="presParOf" srcId="{445F780E-599B-8942-9910-E7123F74C0C7}" destId="{2C6AF6A5-8230-8B43-9032-3C6E842F7676}" srcOrd="0" destOrd="0" presId="urn:microsoft.com/office/officeart/2005/8/layout/hierarchy1"/>
    <dgm:cxn modelId="{8C8CCBA6-9990-2F4A-94A8-7B1189430408}" type="presParOf" srcId="{2C6AF6A5-8230-8B43-9032-3C6E842F7676}" destId="{E8C9FD20-510C-A549-80D1-37B1D873A9AF}" srcOrd="0" destOrd="0" presId="urn:microsoft.com/office/officeart/2005/8/layout/hierarchy1"/>
    <dgm:cxn modelId="{D28A17B7-1CAB-F841-BA86-0BE272347E69}" type="presParOf" srcId="{E8C9FD20-510C-A549-80D1-37B1D873A9AF}" destId="{3811E790-C8DF-FF44-830C-677C575F713E}" srcOrd="0" destOrd="0" presId="urn:microsoft.com/office/officeart/2005/8/layout/hierarchy1"/>
    <dgm:cxn modelId="{F388F764-6724-4A4B-B5C6-5FF1E6B70B2D}" type="presParOf" srcId="{E8C9FD20-510C-A549-80D1-37B1D873A9AF}" destId="{7FB43D68-6FFD-9640-9DA5-9FA1B93C7403}" srcOrd="1" destOrd="0" presId="urn:microsoft.com/office/officeart/2005/8/layout/hierarchy1"/>
    <dgm:cxn modelId="{8D7D2D4C-D711-D141-B72B-ED5C7DCA77E0}" type="presParOf" srcId="{2C6AF6A5-8230-8B43-9032-3C6E842F7676}" destId="{BEB7F7FC-273D-CC4B-95EC-89B283B0FE54}" srcOrd="1" destOrd="0" presId="urn:microsoft.com/office/officeart/2005/8/layout/hierarchy1"/>
    <dgm:cxn modelId="{CC588D4A-EA28-8C4A-A6D6-047BA7B0BD53}" type="presParOf" srcId="{BEB7F7FC-273D-CC4B-95EC-89B283B0FE54}" destId="{D4DD52F6-47FB-CC47-A2B8-EAC24FD1C2EC}" srcOrd="0" destOrd="0" presId="urn:microsoft.com/office/officeart/2005/8/layout/hierarchy1"/>
    <dgm:cxn modelId="{7A2D0313-283F-C84B-A530-B6BF1F3EB11A}" type="presParOf" srcId="{BEB7F7FC-273D-CC4B-95EC-89B283B0FE54}" destId="{3C6B3F11-C1EE-DE4F-B3C4-A7B78D59C4C2}" srcOrd="1" destOrd="0" presId="urn:microsoft.com/office/officeart/2005/8/layout/hierarchy1"/>
    <dgm:cxn modelId="{6E1BE227-2F32-BB4F-B662-1CB00E27F71B}" type="presParOf" srcId="{3C6B3F11-C1EE-DE4F-B3C4-A7B78D59C4C2}" destId="{378983B6-D16F-7543-982A-0661EC6E4192}" srcOrd="0" destOrd="0" presId="urn:microsoft.com/office/officeart/2005/8/layout/hierarchy1"/>
    <dgm:cxn modelId="{8C7D02C4-9E75-CC4E-BE5A-45F502C6B935}" type="presParOf" srcId="{378983B6-D16F-7543-982A-0661EC6E4192}" destId="{F8DC13C0-20C9-3D43-BCB0-00BA5ED100D5}" srcOrd="0" destOrd="0" presId="urn:microsoft.com/office/officeart/2005/8/layout/hierarchy1"/>
    <dgm:cxn modelId="{5A9AE366-DC52-5447-8463-91F69E66F21B}" type="presParOf" srcId="{378983B6-D16F-7543-982A-0661EC6E4192}" destId="{6F7E74C0-4508-554F-88CD-87BD37169C99}" srcOrd="1" destOrd="0" presId="urn:microsoft.com/office/officeart/2005/8/layout/hierarchy1"/>
    <dgm:cxn modelId="{6F5BB40D-6D91-C342-B687-908597CF4D05}" type="presParOf" srcId="{3C6B3F11-C1EE-DE4F-B3C4-A7B78D59C4C2}" destId="{7358D8F1-B5DC-0A49-9CCF-DD82DAD2B86E}" srcOrd="1" destOrd="0" presId="urn:microsoft.com/office/officeart/2005/8/layout/hierarchy1"/>
    <dgm:cxn modelId="{4E226701-D634-8E43-88A4-896DC5D0B4AE}" type="presParOf" srcId="{BEB7F7FC-273D-CC4B-95EC-89B283B0FE54}" destId="{DE683C1D-424D-0D47-9CC6-2CA2F5AA2E47}" srcOrd="2" destOrd="0" presId="urn:microsoft.com/office/officeart/2005/8/layout/hierarchy1"/>
    <dgm:cxn modelId="{9A0526B6-CB6E-6848-A7BC-9A787D199349}" type="presParOf" srcId="{BEB7F7FC-273D-CC4B-95EC-89B283B0FE54}" destId="{4EF703B8-78D1-EA4A-AB03-01CED629A126}" srcOrd="3" destOrd="0" presId="urn:microsoft.com/office/officeart/2005/8/layout/hierarchy1"/>
    <dgm:cxn modelId="{C0FACE2C-5B99-2D41-AA44-AF3032347152}" type="presParOf" srcId="{4EF703B8-78D1-EA4A-AB03-01CED629A126}" destId="{0CC8B7D3-AF2D-ED46-B38B-BCF536E23001}" srcOrd="0" destOrd="0" presId="urn:microsoft.com/office/officeart/2005/8/layout/hierarchy1"/>
    <dgm:cxn modelId="{B9CB75E9-5889-134A-B8F4-2542D9334C6D}" type="presParOf" srcId="{0CC8B7D3-AF2D-ED46-B38B-BCF536E23001}" destId="{7115BC0F-9D20-FE40-8478-2D469DA4426D}" srcOrd="0" destOrd="0" presId="urn:microsoft.com/office/officeart/2005/8/layout/hierarchy1"/>
    <dgm:cxn modelId="{85157208-F610-D745-AE88-4DD675AC98D1}" type="presParOf" srcId="{0CC8B7D3-AF2D-ED46-B38B-BCF536E23001}" destId="{E97561B5-F6A0-B44E-BC75-6593B4B4FAE5}" srcOrd="1" destOrd="0" presId="urn:microsoft.com/office/officeart/2005/8/layout/hierarchy1"/>
    <dgm:cxn modelId="{D8497F51-58FE-F841-9E62-6D282C48BE94}" type="presParOf" srcId="{4EF703B8-78D1-EA4A-AB03-01CED629A126}" destId="{44FED91E-8643-F446-A7B5-02004CE56465}" srcOrd="1" destOrd="0" presId="urn:microsoft.com/office/officeart/2005/8/layout/hierarchy1"/>
    <dgm:cxn modelId="{C45A0689-8BDF-634E-ADD7-34CCDEC01E66}" type="presParOf" srcId="{44FED91E-8643-F446-A7B5-02004CE56465}" destId="{32472426-172A-5548-B351-1416DA7C8D75}" srcOrd="0" destOrd="0" presId="urn:microsoft.com/office/officeart/2005/8/layout/hierarchy1"/>
    <dgm:cxn modelId="{2E6947F5-390E-D547-98D9-820F39A663A8}" type="presParOf" srcId="{44FED91E-8643-F446-A7B5-02004CE56465}" destId="{42BC7D32-D5F7-E644-90F5-C17481F1E855}" srcOrd="1" destOrd="0" presId="urn:microsoft.com/office/officeart/2005/8/layout/hierarchy1"/>
    <dgm:cxn modelId="{DA173349-2771-4847-8723-B6A82A15D907}" type="presParOf" srcId="{42BC7D32-D5F7-E644-90F5-C17481F1E855}" destId="{96ED1478-E60A-354E-8530-E20ED8CF7826}" srcOrd="0" destOrd="0" presId="urn:microsoft.com/office/officeart/2005/8/layout/hierarchy1"/>
    <dgm:cxn modelId="{4545BFE0-DDB2-4E43-A244-89B3F36338FB}" type="presParOf" srcId="{96ED1478-E60A-354E-8530-E20ED8CF7826}" destId="{37C42637-5B89-9544-B46F-2BB2ABEB91E2}" srcOrd="0" destOrd="0" presId="urn:microsoft.com/office/officeart/2005/8/layout/hierarchy1"/>
    <dgm:cxn modelId="{ED8190D1-7A9B-AD41-9319-F082F9D436E3}" type="presParOf" srcId="{96ED1478-E60A-354E-8530-E20ED8CF7826}" destId="{D0ECDD04-4AFA-BA49-873F-1EC12296FA40}" srcOrd="1" destOrd="0" presId="urn:microsoft.com/office/officeart/2005/8/layout/hierarchy1"/>
    <dgm:cxn modelId="{EA6691B5-1C5C-FB4C-BAC9-8488B72D771F}" type="presParOf" srcId="{42BC7D32-D5F7-E644-90F5-C17481F1E855}" destId="{F2788F0C-4A67-C348-B79D-F966D9D582F6}" srcOrd="1" destOrd="0" presId="urn:microsoft.com/office/officeart/2005/8/layout/hierarchy1"/>
    <dgm:cxn modelId="{322B8E04-6789-744A-94B9-9493431B4EB4}" type="presParOf" srcId="{44FED91E-8643-F446-A7B5-02004CE56465}" destId="{559B9635-E53E-3E4F-A007-0FE61A5EB50D}" srcOrd="2" destOrd="0" presId="urn:microsoft.com/office/officeart/2005/8/layout/hierarchy1"/>
    <dgm:cxn modelId="{F901F854-7AEB-3540-A690-B998FE97AA75}" type="presParOf" srcId="{44FED91E-8643-F446-A7B5-02004CE56465}" destId="{23EDCD00-0B51-DA48-817A-0029B7AA8AC6}" srcOrd="3" destOrd="0" presId="urn:microsoft.com/office/officeart/2005/8/layout/hierarchy1"/>
    <dgm:cxn modelId="{9EACD43D-F562-044D-8882-00840D3005F7}" type="presParOf" srcId="{23EDCD00-0B51-DA48-817A-0029B7AA8AC6}" destId="{B7CAFE26-0451-4D4A-AAE8-221BEBC053EF}" srcOrd="0" destOrd="0" presId="urn:microsoft.com/office/officeart/2005/8/layout/hierarchy1"/>
    <dgm:cxn modelId="{4F513FB8-12E8-1A4A-837E-8F940299B179}" type="presParOf" srcId="{B7CAFE26-0451-4D4A-AAE8-221BEBC053EF}" destId="{8C968DEE-19B7-0842-93C3-F54E05E1BC06}" srcOrd="0" destOrd="0" presId="urn:microsoft.com/office/officeart/2005/8/layout/hierarchy1"/>
    <dgm:cxn modelId="{F660E356-C858-4F46-851A-3916F329DB96}" type="presParOf" srcId="{B7CAFE26-0451-4D4A-AAE8-221BEBC053EF}" destId="{19847B51-7E43-9D41-A149-AFB9777A582F}" srcOrd="1" destOrd="0" presId="urn:microsoft.com/office/officeart/2005/8/layout/hierarchy1"/>
    <dgm:cxn modelId="{18492E01-72AB-6E48-803A-8415C352BDF5}" type="presParOf" srcId="{23EDCD00-0B51-DA48-817A-0029B7AA8AC6}" destId="{66FE872C-9AE6-C64F-B75A-09363C9F825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475D80-ECFE-8F45-9317-7511C0373940}"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1EB00F9D-2C54-E146-AC10-7183BE6E785F}">
      <dgm:prSet phldrT="[Text]" custT="1"/>
      <dgm:spPr/>
      <dgm:t>
        <a:bodyPr/>
        <a:lstStyle/>
        <a:p>
          <a:r>
            <a:rPr lang="en-US" sz="2400" dirty="0" err="1" smtClean="0"/>
            <a:t>Valodas</a:t>
          </a:r>
          <a:r>
            <a:rPr lang="en-US" sz="2400" dirty="0" smtClean="0"/>
            <a:t> </a:t>
          </a:r>
          <a:r>
            <a:rPr lang="en-US" sz="2400" dirty="0" err="1" smtClean="0"/>
            <a:t>sintakses</a:t>
          </a:r>
          <a:r>
            <a:rPr lang="en-US" sz="2400" dirty="0" smtClean="0"/>
            <a:t> </a:t>
          </a:r>
          <a:r>
            <a:rPr lang="en-US" sz="2400" dirty="0" err="1" smtClean="0"/>
            <a:t>paplašināšana</a:t>
          </a:r>
          <a:endParaRPr lang="en-US" sz="2400" dirty="0"/>
        </a:p>
      </dgm:t>
    </dgm:pt>
    <dgm:pt modelId="{C6EE0FBA-0751-4F44-8D0B-C97702836980}" type="parTrans" cxnId="{E589D06C-D816-FD46-8B11-FFE1D576698B}">
      <dgm:prSet/>
      <dgm:spPr/>
      <dgm:t>
        <a:bodyPr/>
        <a:lstStyle/>
        <a:p>
          <a:endParaRPr lang="en-US"/>
        </a:p>
      </dgm:t>
    </dgm:pt>
    <dgm:pt modelId="{8977C84E-E3C4-2445-A2DB-2120A3824433}" type="sibTrans" cxnId="{E589D06C-D816-FD46-8B11-FFE1D576698B}">
      <dgm:prSet/>
      <dgm:spPr/>
      <dgm:t>
        <a:bodyPr/>
        <a:lstStyle/>
        <a:p>
          <a:endParaRPr lang="en-US"/>
        </a:p>
      </dgm:t>
    </dgm:pt>
    <dgm:pt modelId="{5E21528B-F4F9-A044-AFDD-99C6F94BCE7F}">
      <dgm:prSet phldrT="[Text]" custT="1"/>
      <dgm:spPr>
        <a:solidFill>
          <a:schemeClr val="accent1">
            <a:lumMod val="60000"/>
            <a:lumOff val="40000"/>
            <a:alpha val="90000"/>
          </a:schemeClr>
        </a:solidFill>
      </dgm:spPr>
      <dgm:t>
        <a:bodyPr/>
        <a:lstStyle/>
        <a:p>
          <a:r>
            <a:rPr lang="en-US" sz="2400" b="1" dirty="0" err="1" smtClean="0"/>
            <a:t>Kompilātorā</a:t>
          </a:r>
          <a:endParaRPr lang="en-US" sz="2400" b="1" dirty="0"/>
        </a:p>
      </dgm:t>
    </dgm:pt>
    <dgm:pt modelId="{324173E0-A3B8-6B48-B141-1E75C3CD6F68}" type="parTrans" cxnId="{1AE90217-E9BE-BF46-84A3-41EFE4960B87}">
      <dgm:prSet/>
      <dgm:spPr/>
      <dgm:t>
        <a:bodyPr/>
        <a:lstStyle/>
        <a:p>
          <a:endParaRPr lang="en-US" sz="2400"/>
        </a:p>
      </dgm:t>
    </dgm:pt>
    <dgm:pt modelId="{48722CAA-D291-FA4D-A044-6DC666D5AC04}" type="sibTrans" cxnId="{1AE90217-E9BE-BF46-84A3-41EFE4960B87}">
      <dgm:prSet/>
      <dgm:spPr/>
      <dgm:t>
        <a:bodyPr/>
        <a:lstStyle/>
        <a:p>
          <a:endParaRPr lang="en-US"/>
        </a:p>
      </dgm:t>
    </dgm:pt>
    <dgm:pt modelId="{987CEA7E-090E-1E4A-85D5-4061759CEFF1}">
      <dgm:prSet phldrT="[Text]" custT="1"/>
      <dgm:spPr/>
      <dgm:t>
        <a:bodyPr/>
        <a:lstStyle/>
        <a:p>
          <a:r>
            <a:rPr lang="en-US" sz="2400" dirty="0" err="1" smtClean="0"/>
            <a:t>Programmā</a:t>
          </a:r>
          <a:endParaRPr lang="en-US" sz="2400" dirty="0"/>
        </a:p>
      </dgm:t>
    </dgm:pt>
    <dgm:pt modelId="{6DBF8CEF-C708-AE4E-A025-96A3275890A0}" type="parTrans" cxnId="{4A1E92B0-D9AE-1645-A13B-CC09008B04BF}">
      <dgm:prSet/>
      <dgm:spPr/>
      <dgm:t>
        <a:bodyPr/>
        <a:lstStyle/>
        <a:p>
          <a:endParaRPr lang="en-US" sz="2400"/>
        </a:p>
      </dgm:t>
    </dgm:pt>
    <dgm:pt modelId="{B9EA307A-D0CC-8C47-9EA5-71FFD2A34956}" type="sibTrans" cxnId="{4A1E92B0-D9AE-1645-A13B-CC09008B04BF}">
      <dgm:prSet/>
      <dgm:spPr/>
      <dgm:t>
        <a:bodyPr/>
        <a:lstStyle/>
        <a:p>
          <a:endParaRPr lang="en-US"/>
        </a:p>
      </dgm:t>
    </dgm:pt>
    <dgm:pt modelId="{EB8303D8-5909-C64E-AA83-537B9F1A2700}">
      <dgm:prSet phldrT="[Text]" custT="1"/>
      <dgm:spPr/>
      <dgm:t>
        <a:bodyPr/>
        <a:lstStyle/>
        <a:p>
          <a:r>
            <a:rPr lang="en-US" sz="2400" dirty="0" err="1" smtClean="0"/>
            <a:t>Priekšprocesēšana</a:t>
          </a:r>
          <a:endParaRPr lang="en-US" sz="2400" dirty="0"/>
        </a:p>
      </dgm:t>
    </dgm:pt>
    <dgm:pt modelId="{5FC21022-BCFA-D748-AB83-DA185C4FB3FF}" type="parTrans" cxnId="{3470DCE2-F2B0-844D-BEA5-8B7A9DFEEAE9}">
      <dgm:prSet/>
      <dgm:spPr/>
      <dgm:t>
        <a:bodyPr/>
        <a:lstStyle/>
        <a:p>
          <a:endParaRPr lang="en-US" sz="2400"/>
        </a:p>
      </dgm:t>
    </dgm:pt>
    <dgm:pt modelId="{746A23B9-29AC-A540-B4B5-58A4E160DF87}" type="sibTrans" cxnId="{3470DCE2-F2B0-844D-BEA5-8B7A9DFEEAE9}">
      <dgm:prSet/>
      <dgm:spPr/>
      <dgm:t>
        <a:bodyPr/>
        <a:lstStyle/>
        <a:p>
          <a:endParaRPr lang="en-US"/>
        </a:p>
      </dgm:t>
    </dgm:pt>
    <dgm:pt modelId="{988ECBCC-8E12-0C4E-919A-E6F4B229D957}">
      <dgm:prSet phldrT="[Text]" custT="1"/>
      <dgm:spPr/>
      <dgm:t>
        <a:bodyPr/>
        <a:lstStyle/>
        <a:p>
          <a:r>
            <a:rPr lang="en-US" sz="2400" dirty="0" err="1" smtClean="0"/>
            <a:t>Dinamiskā</a:t>
          </a:r>
          <a:r>
            <a:rPr lang="en-US" sz="2400" dirty="0" smtClean="0"/>
            <a:t> </a:t>
          </a:r>
          <a:r>
            <a:rPr lang="en-US" sz="2400" dirty="0" err="1" smtClean="0"/>
            <a:t>parsēšana</a:t>
          </a:r>
          <a:endParaRPr lang="en-US" sz="2400" dirty="0"/>
        </a:p>
      </dgm:t>
    </dgm:pt>
    <dgm:pt modelId="{E5EAB022-3EBB-AD4E-B8FC-2151826A9A4A}" type="parTrans" cxnId="{BCD1A5EE-B6E4-5241-8DFC-6E1437B200C0}">
      <dgm:prSet/>
      <dgm:spPr/>
      <dgm:t>
        <a:bodyPr/>
        <a:lstStyle/>
        <a:p>
          <a:endParaRPr lang="en-US" sz="2400"/>
        </a:p>
      </dgm:t>
    </dgm:pt>
    <dgm:pt modelId="{640B30FE-F23B-0A4F-80AD-69B888271E94}" type="sibTrans" cxnId="{BCD1A5EE-B6E4-5241-8DFC-6E1437B200C0}">
      <dgm:prSet/>
      <dgm:spPr/>
      <dgm:t>
        <a:bodyPr/>
        <a:lstStyle/>
        <a:p>
          <a:endParaRPr lang="en-US"/>
        </a:p>
      </dgm:t>
    </dgm:pt>
    <dgm:pt modelId="{445F780E-599B-8942-9910-E7123F74C0C7}" type="pres">
      <dgm:prSet presAssocID="{FE475D80-ECFE-8F45-9317-7511C0373940}" presName="hierChild1" presStyleCnt="0">
        <dgm:presLayoutVars>
          <dgm:chPref val="1"/>
          <dgm:dir/>
          <dgm:animOne val="branch"/>
          <dgm:animLvl val="lvl"/>
          <dgm:resizeHandles/>
        </dgm:presLayoutVars>
      </dgm:prSet>
      <dgm:spPr/>
      <dgm:t>
        <a:bodyPr/>
        <a:lstStyle/>
        <a:p>
          <a:endParaRPr lang="en-US"/>
        </a:p>
      </dgm:t>
    </dgm:pt>
    <dgm:pt modelId="{2C6AF6A5-8230-8B43-9032-3C6E842F7676}" type="pres">
      <dgm:prSet presAssocID="{1EB00F9D-2C54-E146-AC10-7183BE6E785F}" presName="hierRoot1" presStyleCnt="0"/>
      <dgm:spPr/>
      <dgm:t>
        <a:bodyPr/>
        <a:lstStyle/>
        <a:p>
          <a:endParaRPr lang="en-US"/>
        </a:p>
      </dgm:t>
    </dgm:pt>
    <dgm:pt modelId="{E8C9FD20-510C-A549-80D1-37B1D873A9AF}" type="pres">
      <dgm:prSet presAssocID="{1EB00F9D-2C54-E146-AC10-7183BE6E785F}" presName="composite" presStyleCnt="0"/>
      <dgm:spPr/>
      <dgm:t>
        <a:bodyPr/>
        <a:lstStyle/>
        <a:p>
          <a:endParaRPr lang="en-US"/>
        </a:p>
      </dgm:t>
    </dgm:pt>
    <dgm:pt modelId="{3811E790-C8DF-FF44-830C-677C575F713E}" type="pres">
      <dgm:prSet presAssocID="{1EB00F9D-2C54-E146-AC10-7183BE6E785F}" presName="background" presStyleLbl="node0" presStyleIdx="0" presStyleCnt="1"/>
      <dgm:spPr/>
      <dgm:t>
        <a:bodyPr/>
        <a:lstStyle/>
        <a:p>
          <a:endParaRPr lang="en-US"/>
        </a:p>
      </dgm:t>
    </dgm:pt>
    <dgm:pt modelId="{7FB43D68-6FFD-9640-9DA5-9FA1B93C7403}" type="pres">
      <dgm:prSet presAssocID="{1EB00F9D-2C54-E146-AC10-7183BE6E785F}" presName="text" presStyleLbl="fgAcc0" presStyleIdx="0" presStyleCnt="1" custScaleX="520305" custScaleY="139464" custLinFactY="-84424" custLinFactNeighborX="36921" custLinFactNeighborY="-100000">
        <dgm:presLayoutVars>
          <dgm:chPref val="3"/>
        </dgm:presLayoutVars>
      </dgm:prSet>
      <dgm:spPr/>
      <dgm:t>
        <a:bodyPr/>
        <a:lstStyle/>
        <a:p>
          <a:endParaRPr lang="en-US"/>
        </a:p>
      </dgm:t>
    </dgm:pt>
    <dgm:pt modelId="{BEB7F7FC-273D-CC4B-95EC-89B283B0FE54}" type="pres">
      <dgm:prSet presAssocID="{1EB00F9D-2C54-E146-AC10-7183BE6E785F}" presName="hierChild2" presStyleCnt="0"/>
      <dgm:spPr/>
      <dgm:t>
        <a:bodyPr/>
        <a:lstStyle/>
        <a:p>
          <a:endParaRPr lang="en-US"/>
        </a:p>
      </dgm:t>
    </dgm:pt>
    <dgm:pt modelId="{D4DD52F6-47FB-CC47-A2B8-EAC24FD1C2EC}" type="pres">
      <dgm:prSet presAssocID="{324173E0-A3B8-6B48-B141-1E75C3CD6F68}" presName="Name10" presStyleLbl="parChTrans1D2" presStyleIdx="0" presStyleCnt="2" custSzX="2098542" custSzY="896186"/>
      <dgm:spPr/>
      <dgm:t>
        <a:bodyPr/>
        <a:lstStyle/>
        <a:p>
          <a:endParaRPr lang="en-US"/>
        </a:p>
      </dgm:t>
    </dgm:pt>
    <dgm:pt modelId="{3C6B3F11-C1EE-DE4F-B3C4-A7B78D59C4C2}" type="pres">
      <dgm:prSet presAssocID="{5E21528B-F4F9-A044-AFDD-99C6F94BCE7F}" presName="hierRoot2" presStyleCnt="0"/>
      <dgm:spPr/>
      <dgm:t>
        <a:bodyPr/>
        <a:lstStyle/>
        <a:p>
          <a:endParaRPr lang="en-US"/>
        </a:p>
      </dgm:t>
    </dgm:pt>
    <dgm:pt modelId="{378983B6-D16F-7543-982A-0661EC6E4192}" type="pres">
      <dgm:prSet presAssocID="{5E21528B-F4F9-A044-AFDD-99C6F94BCE7F}" presName="composite2" presStyleCnt="0"/>
      <dgm:spPr/>
      <dgm:t>
        <a:bodyPr/>
        <a:lstStyle/>
        <a:p>
          <a:endParaRPr lang="en-US"/>
        </a:p>
      </dgm:t>
    </dgm:pt>
    <dgm:pt modelId="{F8DC13C0-20C9-3D43-BCB0-00BA5ED100D5}" type="pres">
      <dgm:prSet presAssocID="{5E21528B-F4F9-A044-AFDD-99C6F94BCE7F}" presName="background2" presStyleLbl="node2" presStyleIdx="0" presStyleCnt="2"/>
      <dgm:spPr>
        <a:solidFill>
          <a:schemeClr val="accent1">
            <a:lumMod val="75000"/>
          </a:schemeClr>
        </a:solidFill>
      </dgm:spPr>
      <dgm:t>
        <a:bodyPr/>
        <a:lstStyle/>
        <a:p>
          <a:endParaRPr lang="en-US"/>
        </a:p>
      </dgm:t>
    </dgm:pt>
    <dgm:pt modelId="{6F7E74C0-4508-554F-88CD-87BD37169C99}" type="pres">
      <dgm:prSet presAssocID="{5E21528B-F4F9-A044-AFDD-99C6F94BCE7F}" presName="text2" presStyleLbl="fgAcc2" presStyleIdx="0" presStyleCnt="2" custScaleX="342645" custScaleY="139464" custLinFactNeighborX="4153" custLinFactNeighborY="-92945">
        <dgm:presLayoutVars>
          <dgm:chPref val="3"/>
        </dgm:presLayoutVars>
      </dgm:prSet>
      <dgm:spPr/>
      <dgm:t>
        <a:bodyPr/>
        <a:lstStyle/>
        <a:p>
          <a:endParaRPr lang="en-US"/>
        </a:p>
      </dgm:t>
    </dgm:pt>
    <dgm:pt modelId="{7358D8F1-B5DC-0A49-9CCF-DD82DAD2B86E}" type="pres">
      <dgm:prSet presAssocID="{5E21528B-F4F9-A044-AFDD-99C6F94BCE7F}" presName="hierChild3" presStyleCnt="0"/>
      <dgm:spPr/>
      <dgm:t>
        <a:bodyPr/>
        <a:lstStyle/>
        <a:p>
          <a:endParaRPr lang="en-US"/>
        </a:p>
      </dgm:t>
    </dgm:pt>
    <dgm:pt modelId="{DE683C1D-424D-0D47-9CC6-2CA2F5AA2E47}" type="pres">
      <dgm:prSet presAssocID="{6DBF8CEF-C708-AE4E-A025-96A3275890A0}" presName="Name10" presStyleLbl="parChTrans1D2" presStyleIdx="1" presStyleCnt="2" custSzX="2068151" custSzY="896186"/>
      <dgm:spPr/>
      <dgm:t>
        <a:bodyPr/>
        <a:lstStyle/>
        <a:p>
          <a:endParaRPr lang="en-US"/>
        </a:p>
      </dgm:t>
    </dgm:pt>
    <dgm:pt modelId="{4EF703B8-78D1-EA4A-AB03-01CED629A126}" type="pres">
      <dgm:prSet presAssocID="{987CEA7E-090E-1E4A-85D5-4061759CEFF1}" presName="hierRoot2" presStyleCnt="0"/>
      <dgm:spPr/>
      <dgm:t>
        <a:bodyPr/>
        <a:lstStyle/>
        <a:p>
          <a:endParaRPr lang="en-US"/>
        </a:p>
      </dgm:t>
    </dgm:pt>
    <dgm:pt modelId="{0CC8B7D3-AF2D-ED46-B38B-BCF536E23001}" type="pres">
      <dgm:prSet presAssocID="{987CEA7E-090E-1E4A-85D5-4061759CEFF1}" presName="composite2" presStyleCnt="0"/>
      <dgm:spPr/>
      <dgm:t>
        <a:bodyPr/>
        <a:lstStyle/>
        <a:p>
          <a:endParaRPr lang="en-US"/>
        </a:p>
      </dgm:t>
    </dgm:pt>
    <dgm:pt modelId="{7115BC0F-9D20-FE40-8478-2D469DA4426D}" type="pres">
      <dgm:prSet presAssocID="{987CEA7E-090E-1E4A-85D5-4061759CEFF1}" presName="background2" presStyleLbl="node2" presStyleIdx="1" presStyleCnt="2"/>
      <dgm:spPr/>
      <dgm:t>
        <a:bodyPr/>
        <a:lstStyle/>
        <a:p>
          <a:endParaRPr lang="en-US"/>
        </a:p>
      </dgm:t>
    </dgm:pt>
    <dgm:pt modelId="{E97561B5-F6A0-B44E-BC75-6593B4B4FAE5}" type="pres">
      <dgm:prSet presAssocID="{987CEA7E-090E-1E4A-85D5-4061759CEFF1}" presName="text2" presStyleLbl="fgAcc2" presStyleIdx="1" presStyleCnt="2" custScaleX="348203" custScaleY="139464" custLinFactNeighborX="87652" custLinFactNeighborY="-92945">
        <dgm:presLayoutVars>
          <dgm:chPref val="3"/>
        </dgm:presLayoutVars>
      </dgm:prSet>
      <dgm:spPr/>
      <dgm:t>
        <a:bodyPr/>
        <a:lstStyle/>
        <a:p>
          <a:endParaRPr lang="en-US"/>
        </a:p>
      </dgm:t>
    </dgm:pt>
    <dgm:pt modelId="{44FED91E-8643-F446-A7B5-02004CE56465}" type="pres">
      <dgm:prSet presAssocID="{987CEA7E-090E-1E4A-85D5-4061759CEFF1}" presName="hierChild3" presStyleCnt="0"/>
      <dgm:spPr/>
      <dgm:t>
        <a:bodyPr/>
        <a:lstStyle/>
        <a:p>
          <a:endParaRPr lang="en-US"/>
        </a:p>
      </dgm:t>
    </dgm:pt>
    <dgm:pt modelId="{32472426-172A-5548-B351-1416DA7C8D75}" type="pres">
      <dgm:prSet presAssocID="{5FC21022-BCFA-D748-AB83-DA185C4FB3FF}" presName="Name17" presStyleLbl="parChTrans1D3" presStyleIdx="0" presStyleCnt="2" custSzX="1816242" custSzY="896186"/>
      <dgm:spPr/>
      <dgm:t>
        <a:bodyPr/>
        <a:lstStyle/>
        <a:p>
          <a:endParaRPr lang="en-US"/>
        </a:p>
      </dgm:t>
    </dgm:pt>
    <dgm:pt modelId="{42BC7D32-D5F7-E644-90F5-C17481F1E855}" type="pres">
      <dgm:prSet presAssocID="{EB8303D8-5909-C64E-AA83-537B9F1A2700}" presName="hierRoot3" presStyleCnt="0"/>
      <dgm:spPr/>
      <dgm:t>
        <a:bodyPr/>
        <a:lstStyle/>
        <a:p>
          <a:endParaRPr lang="en-US"/>
        </a:p>
      </dgm:t>
    </dgm:pt>
    <dgm:pt modelId="{96ED1478-E60A-354E-8530-E20ED8CF7826}" type="pres">
      <dgm:prSet presAssocID="{EB8303D8-5909-C64E-AA83-537B9F1A2700}" presName="composite3" presStyleCnt="0"/>
      <dgm:spPr/>
      <dgm:t>
        <a:bodyPr/>
        <a:lstStyle/>
        <a:p>
          <a:endParaRPr lang="en-US"/>
        </a:p>
      </dgm:t>
    </dgm:pt>
    <dgm:pt modelId="{37C42637-5B89-9544-B46F-2BB2ABEB91E2}" type="pres">
      <dgm:prSet presAssocID="{EB8303D8-5909-C64E-AA83-537B9F1A2700}" presName="background3" presStyleLbl="node3" presStyleIdx="0" presStyleCnt="2"/>
      <dgm:spPr/>
      <dgm:t>
        <a:bodyPr/>
        <a:lstStyle/>
        <a:p>
          <a:endParaRPr lang="en-US"/>
        </a:p>
      </dgm:t>
    </dgm:pt>
    <dgm:pt modelId="{D0ECDD04-4AFA-BA49-873F-1EC12296FA40}" type="pres">
      <dgm:prSet presAssocID="{EB8303D8-5909-C64E-AA83-537B9F1A2700}" presName="text3" presStyleLbl="fgAcc3" presStyleIdx="0" presStyleCnt="2" custScaleX="360180" custScaleY="127740" custLinFactNeighborX="-8016" custLinFactNeighborY="-20507">
        <dgm:presLayoutVars>
          <dgm:chPref val="3"/>
        </dgm:presLayoutVars>
      </dgm:prSet>
      <dgm:spPr/>
      <dgm:t>
        <a:bodyPr/>
        <a:lstStyle/>
        <a:p>
          <a:endParaRPr lang="en-US"/>
        </a:p>
      </dgm:t>
    </dgm:pt>
    <dgm:pt modelId="{F2788F0C-4A67-C348-B79D-F966D9D582F6}" type="pres">
      <dgm:prSet presAssocID="{EB8303D8-5909-C64E-AA83-537B9F1A2700}" presName="hierChild4" presStyleCnt="0"/>
      <dgm:spPr/>
      <dgm:t>
        <a:bodyPr/>
        <a:lstStyle/>
        <a:p>
          <a:endParaRPr lang="en-US"/>
        </a:p>
      </dgm:t>
    </dgm:pt>
    <dgm:pt modelId="{559B9635-E53E-3E4F-A007-0FE61A5EB50D}" type="pres">
      <dgm:prSet presAssocID="{E5EAB022-3EBB-AD4E-B8FC-2151826A9A4A}" presName="Name17" presStyleLbl="parChTrans1D3" presStyleIdx="1" presStyleCnt="2" custSzX="1915375" custSzY="896186"/>
      <dgm:spPr/>
      <dgm:t>
        <a:bodyPr/>
        <a:lstStyle/>
        <a:p>
          <a:endParaRPr lang="en-US"/>
        </a:p>
      </dgm:t>
    </dgm:pt>
    <dgm:pt modelId="{23EDCD00-0B51-DA48-817A-0029B7AA8AC6}" type="pres">
      <dgm:prSet presAssocID="{988ECBCC-8E12-0C4E-919A-E6F4B229D957}" presName="hierRoot3" presStyleCnt="0"/>
      <dgm:spPr/>
      <dgm:t>
        <a:bodyPr/>
        <a:lstStyle/>
        <a:p>
          <a:endParaRPr lang="en-US"/>
        </a:p>
      </dgm:t>
    </dgm:pt>
    <dgm:pt modelId="{B7CAFE26-0451-4D4A-AAE8-221BEBC053EF}" type="pres">
      <dgm:prSet presAssocID="{988ECBCC-8E12-0C4E-919A-E6F4B229D957}" presName="composite3" presStyleCnt="0"/>
      <dgm:spPr/>
      <dgm:t>
        <a:bodyPr/>
        <a:lstStyle/>
        <a:p>
          <a:endParaRPr lang="en-US"/>
        </a:p>
      </dgm:t>
    </dgm:pt>
    <dgm:pt modelId="{8C968DEE-19B7-0842-93C3-F54E05E1BC06}" type="pres">
      <dgm:prSet presAssocID="{988ECBCC-8E12-0C4E-919A-E6F4B229D957}" presName="background3" presStyleLbl="node3" presStyleIdx="1" presStyleCnt="2"/>
      <dgm:spPr/>
      <dgm:t>
        <a:bodyPr/>
        <a:lstStyle/>
        <a:p>
          <a:endParaRPr lang="en-US"/>
        </a:p>
      </dgm:t>
    </dgm:pt>
    <dgm:pt modelId="{19847B51-7E43-9D41-A149-AFB9777A582F}" type="pres">
      <dgm:prSet presAssocID="{988ECBCC-8E12-0C4E-919A-E6F4B229D957}" presName="text3" presStyleLbl="fgAcc3" presStyleIdx="1" presStyleCnt="2" custScaleX="437519" custScaleY="131953" custLinFactNeighborX="55" custLinFactNeighborY="-20507">
        <dgm:presLayoutVars>
          <dgm:chPref val="3"/>
        </dgm:presLayoutVars>
      </dgm:prSet>
      <dgm:spPr/>
      <dgm:t>
        <a:bodyPr/>
        <a:lstStyle/>
        <a:p>
          <a:endParaRPr lang="en-US"/>
        </a:p>
      </dgm:t>
    </dgm:pt>
    <dgm:pt modelId="{66FE872C-9AE6-C64F-B75A-09363C9F825E}" type="pres">
      <dgm:prSet presAssocID="{988ECBCC-8E12-0C4E-919A-E6F4B229D957}" presName="hierChild4" presStyleCnt="0"/>
      <dgm:spPr/>
      <dgm:t>
        <a:bodyPr/>
        <a:lstStyle/>
        <a:p>
          <a:endParaRPr lang="en-US"/>
        </a:p>
      </dgm:t>
    </dgm:pt>
  </dgm:ptLst>
  <dgm:cxnLst>
    <dgm:cxn modelId="{21B68351-8045-954C-BBF3-4CBF0B90810D}" type="presOf" srcId="{5E21528B-F4F9-A044-AFDD-99C6F94BCE7F}" destId="{6F7E74C0-4508-554F-88CD-87BD37169C99}" srcOrd="0" destOrd="0" presId="urn:microsoft.com/office/officeart/2005/8/layout/hierarchy1"/>
    <dgm:cxn modelId="{2974D3D3-3B9D-184D-8B5B-0E099E167B1C}" type="presOf" srcId="{6DBF8CEF-C708-AE4E-A025-96A3275890A0}" destId="{DE683C1D-424D-0D47-9CC6-2CA2F5AA2E47}" srcOrd="0" destOrd="0" presId="urn:microsoft.com/office/officeart/2005/8/layout/hierarchy1"/>
    <dgm:cxn modelId="{49EDEBE3-56B6-4B42-B83D-BC771E5BA3D3}" type="presOf" srcId="{EB8303D8-5909-C64E-AA83-537B9F1A2700}" destId="{D0ECDD04-4AFA-BA49-873F-1EC12296FA40}" srcOrd="0" destOrd="0" presId="urn:microsoft.com/office/officeart/2005/8/layout/hierarchy1"/>
    <dgm:cxn modelId="{8108AF6F-B3D9-D748-B120-06E670F281A3}" type="presOf" srcId="{1EB00F9D-2C54-E146-AC10-7183BE6E785F}" destId="{7FB43D68-6FFD-9640-9DA5-9FA1B93C7403}" srcOrd="0" destOrd="0" presId="urn:microsoft.com/office/officeart/2005/8/layout/hierarchy1"/>
    <dgm:cxn modelId="{E589D06C-D816-FD46-8B11-FFE1D576698B}" srcId="{FE475D80-ECFE-8F45-9317-7511C0373940}" destId="{1EB00F9D-2C54-E146-AC10-7183BE6E785F}" srcOrd="0" destOrd="0" parTransId="{C6EE0FBA-0751-4F44-8D0B-C97702836980}" sibTransId="{8977C84E-E3C4-2445-A2DB-2120A3824433}"/>
    <dgm:cxn modelId="{07978DCB-92E6-3B42-9725-D2773E099D80}" type="presOf" srcId="{988ECBCC-8E12-0C4E-919A-E6F4B229D957}" destId="{19847B51-7E43-9D41-A149-AFB9777A582F}" srcOrd="0" destOrd="0" presId="urn:microsoft.com/office/officeart/2005/8/layout/hierarchy1"/>
    <dgm:cxn modelId="{DB6B40A7-4FC7-F944-83D2-D54FB9D13572}" type="presOf" srcId="{5FC21022-BCFA-D748-AB83-DA185C4FB3FF}" destId="{32472426-172A-5548-B351-1416DA7C8D75}" srcOrd="0" destOrd="0" presId="urn:microsoft.com/office/officeart/2005/8/layout/hierarchy1"/>
    <dgm:cxn modelId="{1AE90217-E9BE-BF46-84A3-41EFE4960B87}" srcId="{1EB00F9D-2C54-E146-AC10-7183BE6E785F}" destId="{5E21528B-F4F9-A044-AFDD-99C6F94BCE7F}" srcOrd="0" destOrd="0" parTransId="{324173E0-A3B8-6B48-B141-1E75C3CD6F68}" sibTransId="{48722CAA-D291-FA4D-A044-6DC666D5AC04}"/>
    <dgm:cxn modelId="{4A1E92B0-D9AE-1645-A13B-CC09008B04BF}" srcId="{1EB00F9D-2C54-E146-AC10-7183BE6E785F}" destId="{987CEA7E-090E-1E4A-85D5-4061759CEFF1}" srcOrd="1" destOrd="0" parTransId="{6DBF8CEF-C708-AE4E-A025-96A3275890A0}" sibTransId="{B9EA307A-D0CC-8C47-9EA5-71FFD2A34956}"/>
    <dgm:cxn modelId="{3470DCE2-F2B0-844D-BEA5-8B7A9DFEEAE9}" srcId="{987CEA7E-090E-1E4A-85D5-4061759CEFF1}" destId="{EB8303D8-5909-C64E-AA83-537B9F1A2700}" srcOrd="0" destOrd="0" parTransId="{5FC21022-BCFA-D748-AB83-DA185C4FB3FF}" sibTransId="{746A23B9-29AC-A540-B4B5-58A4E160DF87}"/>
    <dgm:cxn modelId="{BCD1A5EE-B6E4-5241-8DFC-6E1437B200C0}" srcId="{987CEA7E-090E-1E4A-85D5-4061759CEFF1}" destId="{988ECBCC-8E12-0C4E-919A-E6F4B229D957}" srcOrd="1" destOrd="0" parTransId="{E5EAB022-3EBB-AD4E-B8FC-2151826A9A4A}" sibTransId="{640B30FE-F23B-0A4F-80AD-69B888271E94}"/>
    <dgm:cxn modelId="{CD7DDD51-DA3C-254B-BD6A-6B7501DB704E}" type="presOf" srcId="{E5EAB022-3EBB-AD4E-B8FC-2151826A9A4A}" destId="{559B9635-E53E-3E4F-A007-0FE61A5EB50D}" srcOrd="0" destOrd="0" presId="urn:microsoft.com/office/officeart/2005/8/layout/hierarchy1"/>
    <dgm:cxn modelId="{6B55F756-B6CF-A04E-BD2D-5BC11A06A539}" type="presOf" srcId="{324173E0-A3B8-6B48-B141-1E75C3CD6F68}" destId="{D4DD52F6-47FB-CC47-A2B8-EAC24FD1C2EC}" srcOrd="0" destOrd="0" presId="urn:microsoft.com/office/officeart/2005/8/layout/hierarchy1"/>
    <dgm:cxn modelId="{FE82E1B5-30AB-5146-B509-24C17FD96F68}" type="presOf" srcId="{FE475D80-ECFE-8F45-9317-7511C0373940}" destId="{445F780E-599B-8942-9910-E7123F74C0C7}" srcOrd="0" destOrd="0" presId="urn:microsoft.com/office/officeart/2005/8/layout/hierarchy1"/>
    <dgm:cxn modelId="{88006FFC-9F5C-DE4A-BB66-8A037B2072AF}" type="presOf" srcId="{987CEA7E-090E-1E4A-85D5-4061759CEFF1}" destId="{E97561B5-F6A0-B44E-BC75-6593B4B4FAE5}" srcOrd="0" destOrd="0" presId="urn:microsoft.com/office/officeart/2005/8/layout/hierarchy1"/>
    <dgm:cxn modelId="{36447F9D-D253-604C-8F49-5587DC1DE606}" type="presParOf" srcId="{445F780E-599B-8942-9910-E7123F74C0C7}" destId="{2C6AF6A5-8230-8B43-9032-3C6E842F7676}" srcOrd="0" destOrd="0" presId="urn:microsoft.com/office/officeart/2005/8/layout/hierarchy1"/>
    <dgm:cxn modelId="{C719C3C3-C4EA-C04D-8DE6-2A7C64E0CFCB}" type="presParOf" srcId="{2C6AF6A5-8230-8B43-9032-3C6E842F7676}" destId="{E8C9FD20-510C-A549-80D1-37B1D873A9AF}" srcOrd="0" destOrd="0" presId="urn:microsoft.com/office/officeart/2005/8/layout/hierarchy1"/>
    <dgm:cxn modelId="{00D9B3F9-CFFE-6B49-B732-D97DDFC8EB69}" type="presParOf" srcId="{E8C9FD20-510C-A549-80D1-37B1D873A9AF}" destId="{3811E790-C8DF-FF44-830C-677C575F713E}" srcOrd="0" destOrd="0" presId="urn:microsoft.com/office/officeart/2005/8/layout/hierarchy1"/>
    <dgm:cxn modelId="{2328327F-ECE3-6344-9A5D-8BF65EF3EDDC}" type="presParOf" srcId="{E8C9FD20-510C-A549-80D1-37B1D873A9AF}" destId="{7FB43D68-6FFD-9640-9DA5-9FA1B93C7403}" srcOrd="1" destOrd="0" presId="urn:microsoft.com/office/officeart/2005/8/layout/hierarchy1"/>
    <dgm:cxn modelId="{9925B5D4-8F53-5D40-80BA-BC363CBDF5AB}" type="presParOf" srcId="{2C6AF6A5-8230-8B43-9032-3C6E842F7676}" destId="{BEB7F7FC-273D-CC4B-95EC-89B283B0FE54}" srcOrd="1" destOrd="0" presId="urn:microsoft.com/office/officeart/2005/8/layout/hierarchy1"/>
    <dgm:cxn modelId="{C11C9BD4-07DB-C941-B8AD-CE3A2FA9EA1F}" type="presParOf" srcId="{BEB7F7FC-273D-CC4B-95EC-89B283B0FE54}" destId="{D4DD52F6-47FB-CC47-A2B8-EAC24FD1C2EC}" srcOrd="0" destOrd="0" presId="urn:microsoft.com/office/officeart/2005/8/layout/hierarchy1"/>
    <dgm:cxn modelId="{4AEDA17C-1CEE-EF41-AE7E-01B874E56DBC}" type="presParOf" srcId="{BEB7F7FC-273D-CC4B-95EC-89B283B0FE54}" destId="{3C6B3F11-C1EE-DE4F-B3C4-A7B78D59C4C2}" srcOrd="1" destOrd="0" presId="urn:microsoft.com/office/officeart/2005/8/layout/hierarchy1"/>
    <dgm:cxn modelId="{F4262DA7-1660-C741-8019-7F26C86B684F}" type="presParOf" srcId="{3C6B3F11-C1EE-DE4F-B3C4-A7B78D59C4C2}" destId="{378983B6-D16F-7543-982A-0661EC6E4192}" srcOrd="0" destOrd="0" presId="urn:microsoft.com/office/officeart/2005/8/layout/hierarchy1"/>
    <dgm:cxn modelId="{3FC5D678-0220-2240-9073-9982AE288560}" type="presParOf" srcId="{378983B6-D16F-7543-982A-0661EC6E4192}" destId="{F8DC13C0-20C9-3D43-BCB0-00BA5ED100D5}" srcOrd="0" destOrd="0" presId="urn:microsoft.com/office/officeart/2005/8/layout/hierarchy1"/>
    <dgm:cxn modelId="{DE4B2242-2EFB-E14C-9C9C-F779FF08921D}" type="presParOf" srcId="{378983B6-D16F-7543-982A-0661EC6E4192}" destId="{6F7E74C0-4508-554F-88CD-87BD37169C99}" srcOrd="1" destOrd="0" presId="urn:microsoft.com/office/officeart/2005/8/layout/hierarchy1"/>
    <dgm:cxn modelId="{B1BC9B86-9BF7-3940-971F-97F72650E26A}" type="presParOf" srcId="{3C6B3F11-C1EE-DE4F-B3C4-A7B78D59C4C2}" destId="{7358D8F1-B5DC-0A49-9CCF-DD82DAD2B86E}" srcOrd="1" destOrd="0" presId="urn:microsoft.com/office/officeart/2005/8/layout/hierarchy1"/>
    <dgm:cxn modelId="{DB7905B3-7839-CF4A-B390-F33FA351F4C2}" type="presParOf" srcId="{BEB7F7FC-273D-CC4B-95EC-89B283B0FE54}" destId="{DE683C1D-424D-0D47-9CC6-2CA2F5AA2E47}" srcOrd="2" destOrd="0" presId="urn:microsoft.com/office/officeart/2005/8/layout/hierarchy1"/>
    <dgm:cxn modelId="{ABEA1565-3B55-CD41-BC83-92595E2B8797}" type="presParOf" srcId="{BEB7F7FC-273D-CC4B-95EC-89B283B0FE54}" destId="{4EF703B8-78D1-EA4A-AB03-01CED629A126}" srcOrd="3" destOrd="0" presId="urn:microsoft.com/office/officeart/2005/8/layout/hierarchy1"/>
    <dgm:cxn modelId="{1453602F-3B8C-B749-8378-E4ED3AAE06F4}" type="presParOf" srcId="{4EF703B8-78D1-EA4A-AB03-01CED629A126}" destId="{0CC8B7D3-AF2D-ED46-B38B-BCF536E23001}" srcOrd="0" destOrd="0" presId="urn:microsoft.com/office/officeart/2005/8/layout/hierarchy1"/>
    <dgm:cxn modelId="{DC09E5AA-1674-8C4C-9021-030F63984D52}" type="presParOf" srcId="{0CC8B7D3-AF2D-ED46-B38B-BCF536E23001}" destId="{7115BC0F-9D20-FE40-8478-2D469DA4426D}" srcOrd="0" destOrd="0" presId="urn:microsoft.com/office/officeart/2005/8/layout/hierarchy1"/>
    <dgm:cxn modelId="{C608007E-DBD9-814F-BABE-4E40A06095BC}" type="presParOf" srcId="{0CC8B7D3-AF2D-ED46-B38B-BCF536E23001}" destId="{E97561B5-F6A0-B44E-BC75-6593B4B4FAE5}" srcOrd="1" destOrd="0" presId="urn:microsoft.com/office/officeart/2005/8/layout/hierarchy1"/>
    <dgm:cxn modelId="{7C4AE707-2D27-334C-927A-13A57841E719}" type="presParOf" srcId="{4EF703B8-78D1-EA4A-AB03-01CED629A126}" destId="{44FED91E-8643-F446-A7B5-02004CE56465}" srcOrd="1" destOrd="0" presId="urn:microsoft.com/office/officeart/2005/8/layout/hierarchy1"/>
    <dgm:cxn modelId="{B8BF4A3A-D79A-E642-9ED0-975D62C880CA}" type="presParOf" srcId="{44FED91E-8643-F446-A7B5-02004CE56465}" destId="{32472426-172A-5548-B351-1416DA7C8D75}" srcOrd="0" destOrd="0" presId="urn:microsoft.com/office/officeart/2005/8/layout/hierarchy1"/>
    <dgm:cxn modelId="{7F88BA13-7952-5E41-B12E-EFFF036124B6}" type="presParOf" srcId="{44FED91E-8643-F446-A7B5-02004CE56465}" destId="{42BC7D32-D5F7-E644-90F5-C17481F1E855}" srcOrd="1" destOrd="0" presId="urn:microsoft.com/office/officeart/2005/8/layout/hierarchy1"/>
    <dgm:cxn modelId="{2ED7A2E2-2A38-B546-8568-6C0E29D26FC3}" type="presParOf" srcId="{42BC7D32-D5F7-E644-90F5-C17481F1E855}" destId="{96ED1478-E60A-354E-8530-E20ED8CF7826}" srcOrd="0" destOrd="0" presId="urn:microsoft.com/office/officeart/2005/8/layout/hierarchy1"/>
    <dgm:cxn modelId="{180AC357-BE6E-E04B-A335-C70C622B880B}" type="presParOf" srcId="{96ED1478-E60A-354E-8530-E20ED8CF7826}" destId="{37C42637-5B89-9544-B46F-2BB2ABEB91E2}" srcOrd="0" destOrd="0" presId="urn:microsoft.com/office/officeart/2005/8/layout/hierarchy1"/>
    <dgm:cxn modelId="{F4C96B70-E75C-5044-BE36-B2BFB6545116}" type="presParOf" srcId="{96ED1478-E60A-354E-8530-E20ED8CF7826}" destId="{D0ECDD04-4AFA-BA49-873F-1EC12296FA40}" srcOrd="1" destOrd="0" presId="urn:microsoft.com/office/officeart/2005/8/layout/hierarchy1"/>
    <dgm:cxn modelId="{58504BAD-C70E-C14F-8E9B-C7FA67C3DC74}" type="presParOf" srcId="{42BC7D32-D5F7-E644-90F5-C17481F1E855}" destId="{F2788F0C-4A67-C348-B79D-F966D9D582F6}" srcOrd="1" destOrd="0" presId="urn:microsoft.com/office/officeart/2005/8/layout/hierarchy1"/>
    <dgm:cxn modelId="{6D577777-5F05-6541-A381-058E27F4F153}" type="presParOf" srcId="{44FED91E-8643-F446-A7B5-02004CE56465}" destId="{559B9635-E53E-3E4F-A007-0FE61A5EB50D}" srcOrd="2" destOrd="0" presId="urn:microsoft.com/office/officeart/2005/8/layout/hierarchy1"/>
    <dgm:cxn modelId="{D62E92A4-80D5-E146-8973-A7F6294D648F}" type="presParOf" srcId="{44FED91E-8643-F446-A7B5-02004CE56465}" destId="{23EDCD00-0B51-DA48-817A-0029B7AA8AC6}" srcOrd="3" destOrd="0" presId="urn:microsoft.com/office/officeart/2005/8/layout/hierarchy1"/>
    <dgm:cxn modelId="{847FDDE9-C592-C347-98AF-C73069C47311}" type="presParOf" srcId="{23EDCD00-0B51-DA48-817A-0029B7AA8AC6}" destId="{B7CAFE26-0451-4D4A-AAE8-221BEBC053EF}" srcOrd="0" destOrd="0" presId="urn:microsoft.com/office/officeart/2005/8/layout/hierarchy1"/>
    <dgm:cxn modelId="{E43BD262-D738-6F48-B8BD-A53E5F4C4149}" type="presParOf" srcId="{B7CAFE26-0451-4D4A-AAE8-221BEBC053EF}" destId="{8C968DEE-19B7-0842-93C3-F54E05E1BC06}" srcOrd="0" destOrd="0" presId="urn:microsoft.com/office/officeart/2005/8/layout/hierarchy1"/>
    <dgm:cxn modelId="{9DC38773-933D-D14A-9A9B-4F46090E2D5A}" type="presParOf" srcId="{B7CAFE26-0451-4D4A-AAE8-221BEBC053EF}" destId="{19847B51-7E43-9D41-A149-AFB9777A582F}" srcOrd="1" destOrd="0" presId="urn:microsoft.com/office/officeart/2005/8/layout/hierarchy1"/>
    <dgm:cxn modelId="{2237F844-C4EE-5B48-AE6C-B3CD269C92B5}" type="presParOf" srcId="{23EDCD00-0B51-DA48-817A-0029B7AA8AC6}" destId="{66FE872C-9AE6-C64F-B75A-09363C9F825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475D80-ECFE-8F45-9317-7511C0373940}"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1EB00F9D-2C54-E146-AC10-7183BE6E785F}">
      <dgm:prSet phldrT="[Text]" custT="1"/>
      <dgm:spPr/>
      <dgm:t>
        <a:bodyPr/>
        <a:lstStyle/>
        <a:p>
          <a:r>
            <a:rPr lang="en-US" sz="2400" dirty="0" err="1" smtClean="0"/>
            <a:t>Valodas</a:t>
          </a:r>
          <a:r>
            <a:rPr lang="en-US" sz="2400" dirty="0" smtClean="0"/>
            <a:t> </a:t>
          </a:r>
          <a:r>
            <a:rPr lang="en-US" sz="2400" dirty="0" err="1" smtClean="0"/>
            <a:t>sintakses</a:t>
          </a:r>
          <a:r>
            <a:rPr lang="en-US" sz="2400" dirty="0" smtClean="0"/>
            <a:t> </a:t>
          </a:r>
          <a:r>
            <a:rPr lang="en-US" sz="2400" dirty="0" err="1" smtClean="0"/>
            <a:t>paplašināšana</a:t>
          </a:r>
          <a:endParaRPr lang="en-US" sz="2400" dirty="0"/>
        </a:p>
      </dgm:t>
    </dgm:pt>
    <dgm:pt modelId="{C6EE0FBA-0751-4F44-8D0B-C97702836980}" type="parTrans" cxnId="{E589D06C-D816-FD46-8B11-FFE1D576698B}">
      <dgm:prSet/>
      <dgm:spPr/>
      <dgm:t>
        <a:bodyPr/>
        <a:lstStyle/>
        <a:p>
          <a:endParaRPr lang="en-US"/>
        </a:p>
      </dgm:t>
    </dgm:pt>
    <dgm:pt modelId="{8977C84E-E3C4-2445-A2DB-2120A3824433}" type="sibTrans" cxnId="{E589D06C-D816-FD46-8B11-FFE1D576698B}">
      <dgm:prSet/>
      <dgm:spPr/>
      <dgm:t>
        <a:bodyPr/>
        <a:lstStyle/>
        <a:p>
          <a:endParaRPr lang="en-US"/>
        </a:p>
      </dgm:t>
    </dgm:pt>
    <dgm:pt modelId="{5E21528B-F4F9-A044-AFDD-99C6F94BCE7F}">
      <dgm:prSet phldrT="[Text]" custT="1"/>
      <dgm:spPr/>
      <dgm:t>
        <a:bodyPr/>
        <a:lstStyle/>
        <a:p>
          <a:r>
            <a:rPr lang="en-US" sz="2400" dirty="0" err="1" smtClean="0"/>
            <a:t>Kompilātorā</a:t>
          </a:r>
          <a:endParaRPr lang="en-US" sz="2400" dirty="0"/>
        </a:p>
      </dgm:t>
    </dgm:pt>
    <dgm:pt modelId="{324173E0-A3B8-6B48-B141-1E75C3CD6F68}" type="parTrans" cxnId="{1AE90217-E9BE-BF46-84A3-41EFE4960B87}">
      <dgm:prSet/>
      <dgm:spPr/>
      <dgm:t>
        <a:bodyPr/>
        <a:lstStyle/>
        <a:p>
          <a:endParaRPr lang="en-US" sz="2400"/>
        </a:p>
      </dgm:t>
    </dgm:pt>
    <dgm:pt modelId="{48722CAA-D291-FA4D-A044-6DC666D5AC04}" type="sibTrans" cxnId="{1AE90217-E9BE-BF46-84A3-41EFE4960B87}">
      <dgm:prSet/>
      <dgm:spPr/>
      <dgm:t>
        <a:bodyPr/>
        <a:lstStyle/>
        <a:p>
          <a:endParaRPr lang="en-US"/>
        </a:p>
      </dgm:t>
    </dgm:pt>
    <dgm:pt modelId="{987CEA7E-090E-1E4A-85D5-4061759CEFF1}">
      <dgm:prSet phldrT="[Text]" custT="1"/>
      <dgm:spPr>
        <a:solidFill>
          <a:schemeClr val="accent1">
            <a:lumMod val="60000"/>
            <a:lumOff val="40000"/>
            <a:alpha val="90000"/>
          </a:schemeClr>
        </a:solidFill>
      </dgm:spPr>
      <dgm:t>
        <a:bodyPr/>
        <a:lstStyle/>
        <a:p>
          <a:r>
            <a:rPr lang="en-US" sz="2400" b="1" dirty="0" err="1" smtClean="0"/>
            <a:t>Programmā</a:t>
          </a:r>
          <a:endParaRPr lang="en-US" sz="2400" b="1" dirty="0"/>
        </a:p>
      </dgm:t>
    </dgm:pt>
    <dgm:pt modelId="{6DBF8CEF-C708-AE4E-A025-96A3275890A0}" type="parTrans" cxnId="{4A1E92B0-D9AE-1645-A13B-CC09008B04BF}">
      <dgm:prSet/>
      <dgm:spPr/>
      <dgm:t>
        <a:bodyPr/>
        <a:lstStyle/>
        <a:p>
          <a:endParaRPr lang="en-US" sz="2400"/>
        </a:p>
      </dgm:t>
    </dgm:pt>
    <dgm:pt modelId="{B9EA307A-D0CC-8C47-9EA5-71FFD2A34956}" type="sibTrans" cxnId="{4A1E92B0-D9AE-1645-A13B-CC09008B04BF}">
      <dgm:prSet/>
      <dgm:spPr/>
      <dgm:t>
        <a:bodyPr/>
        <a:lstStyle/>
        <a:p>
          <a:endParaRPr lang="en-US"/>
        </a:p>
      </dgm:t>
    </dgm:pt>
    <dgm:pt modelId="{EB8303D8-5909-C64E-AA83-537B9F1A2700}">
      <dgm:prSet phldrT="[Text]" custT="1"/>
      <dgm:spPr/>
      <dgm:t>
        <a:bodyPr/>
        <a:lstStyle/>
        <a:p>
          <a:r>
            <a:rPr lang="en-US" sz="2400" dirty="0" err="1" smtClean="0"/>
            <a:t>Priekšprocesēšana</a:t>
          </a:r>
          <a:endParaRPr lang="en-US" sz="2400" dirty="0"/>
        </a:p>
      </dgm:t>
    </dgm:pt>
    <dgm:pt modelId="{5FC21022-BCFA-D748-AB83-DA185C4FB3FF}" type="parTrans" cxnId="{3470DCE2-F2B0-844D-BEA5-8B7A9DFEEAE9}">
      <dgm:prSet/>
      <dgm:spPr/>
      <dgm:t>
        <a:bodyPr/>
        <a:lstStyle/>
        <a:p>
          <a:endParaRPr lang="en-US" sz="2400"/>
        </a:p>
      </dgm:t>
    </dgm:pt>
    <dgm:pt modelId="{746A23B9-29AC-A540-B4B5-58A4E160DF87}" type="sibTrans" cxnId="{3470DCE2-F2B0-844D-BEA5-8B7A9DFEEAE9}">
      <dgm:prSet/>
      <dgm:spPr/>
      <dgm:t>
        <a:bodyPr/>
        <a:lstStyle/>
        <a:p>
          <a:endParaRPr lang="en-US"/>
        </a:p>
      </dgm:t>
    </dgm:pt>
    <dgm:pt modelId="{988ECBCC-8E12-0C4E-919A-E6F4B229D957}">
      <dgm:prSet phldrT="[Text]" custT="1"/>
      <dgm:spPr/>
      <dgm:t>
        <a:bodyPr/>
        <a:lstStyle/>
        <a:p>
          <a:r>
            <a:rPr lang="en-US" sz="2400" dirty="0" err="1" smtClean="0"/>
            <a:t>Dinamiskā</a:t>
          </a:r>
          <a:r>
            <a:rPr lang="en-US" sz="2400" dirty="0" smtClean="0"/>
            <a:t> </a:t>
          </a:r>
          <a:r>
            <a:rPr lang="en-US" sz="2400" dirty="0" err="1" smtClean="0"/>
            <a:t>parsēšana</a:t>
          </a:r>
          <a:endParaRPr lang="en-US" sz="2400" dirty="0"/>
        </a:p>
      </dgm:t>
    </dgm:pt>
    <dgm:pt modelId="{E5EAB022-3EBB-AD4E-B8FC-2151826A9A4A}" type="parTrans" cxnId="{BCD1A5EE-B6E4-5241-8DFC-6E1437B200C0}">
      <dgm:prSet/>
      <dgm:spPr/>
      <dgm:t>
        <a:bodyPr/>
        <a:lstStyle/>
        <a:p>
          <a:endParaRPr lang="en-US" sz="2400"/>
        </a:p>
      </dgm:t>
    </dgm:pt>
    <dgm:pt modelId="{640B30FE-F23B-0A4F-80AD-69B888271E94}" type="sibTrans" cxnId="{BCD1A5EE-B6E4-5241-8DFC-6E1437B200C0}">
      <dgm:prSet/>
      <dgm:spPr/>
      <dgm:t>
        <a:bodyPr/>
        <a:lstStyle/>
        <a:p>
          <a:endParaRPr lang="en-US"/>
        </a:p>
      </dgm:t>
    </dgm:pt>
    <dgm:pt modelId="{445F780E-599B-8942-9910-E7123F74C0C7}" type="pres">
      <dgm:prSet presAssocID="{FE475D80-ECFE-8F45-9317-7511C0373940}" presName="hierChild1" presStyleCnt="0">
        <dgm:presLayoutVars>
          <dgm:chPref val="1"/>
          <dgm:dir/>
          <dgm:animOne val="branch"/>
          <dgm:animLvl val="lvl"/>
          <dgm:resizeHandles/>
        </dgm:presLayoutVars>
      </dgm:prSet>
      <dgm:spPr/>
      <dgm:t>
        <a:bodyPr/>
        <a:lstStyle/>
        <a:p>
          <a:endParaRPr lang="en-US"/>
        </a:p>
      </dgm:t>
    </dgm:pt>
    <dgm:pt modelId="{2C6AF6A5-8230-8B43-9032-3C6E842F7676}" type="pres">
      <dgm:prSet presAssocID="{1EB00F9D-2C54-E146-AC10-7183BE6E785F}" presName="hierRoot1" presStyleCnt="0"/>
      <dgm:spPr/>
    </dgm:pt>
    <dgm:pt modelId="{E8C9FD20-510C-A549-80D1-37B1D873A9AF}" type="pres">
      <dgm:prSet presAssocID="{1EB00F9D-2C54-E146-AC10-7183BE6E785F}" presName="composite" presStyleCnt="0"/>
      <dgm:spPr/>
    </dgm:pt>
    <dgm:pt modelId="{3811E790-C8DF-FF44-830C-677C575F713E}" type="pres">
      <dgm:prSet presAssocID="{1EB00F9D-2C54-E146-AC10-7183BE6E785F}" presName="background" presStyleLbl="node0" presStyleIdx="0" presStyleCnt="1"/>
      <dgm:spPr/>
    </dgm:pt>
    <dgm:pt modelId="{7FB43D68-6FFD-9640-9DA5-9FA1B93C7403}" type="pres">
      <dgm:prSet presAssocID="{1EB00F9D-2C54-E146-AC10-7183BE6E785F}" presName="text" presStyleLbl="fgAcc0" presStyleIdx="0" presStyleCnt="1" custScaleX="520305" custScaleY="139464" custLinFactY="-84424" custLinFactNeighborX="36921" custLinFactNeighborY="-100000">
        <dgm:presLayoutVars>
          <dgm:chPref val="3"/>
        </dgm:presLayoutVars>
      </dgm:prSet>
      <dgm:spPr/>
      <dgm:t>
        <a:bodyPr/>
        <a:lstStyle/>
        <a:p>
          <a:endParaRPr lang="en-US"/>
        </a:p>
      </dgm:t>
    </dgm:pt>
    <dgm:pt modelId="{BEB7F7FC-273D-CC4B-95EC-89B283B0FE54}" type="pres">
      <dgm:prSet presAssocID="{1EB00F9D-2C54-E146-AC10-7183BE6E785F}" presName="hierChild2" presStyleCnt="0"/>
      <dgm:spPr/>
    </dgm:pt>
    <dgm:pt modelId="{D4DD52F6-47FB-CC47-A2B8-EAC24FD1C2EC}" type="pres">
      <dgm:prSet presAssocID="{324173E0-A3B8-6B48-B141-1E75C3CD6F68}" presName="Name10" presStyleLbl="parChTrans1D2" presStyleIdx="0" presStyleCnt="2" custSzX="2098542" custSzY="896186"/>
      <dgm:spPr/>
      <dgm:t>
        <a:bodyPr/>
        <a:lstStyle/>
        <a:p>
          <a:endParaRPr lang="en-US"/>
        </a:p>
      </dgm:t>
    </dgm:pt>
    <dgm:pt modelId="{3C6B3F11-C1EE-DE4F-B3C4-A7B78D59C4C2}" type="pres">
      <dgm:prSet presAssocID="{5E21528B-F4F9-A044-AFDD-99C6F94BCE7F}" presName="hierRoot2" presStyleCnt="0"/>
      <dgm:spPr/>
    </dgm:pt>
    <dgm:pt modelId="{378983B6-D16F-7543-982A-0661EC6E4192}" type="pres">
      <dgm:prSet presAssocID="{5E21528B-F4F9-A044-AFDD-99C6F94BCE7F}" presName="composite2" presStyleCnt="0"/>
      <dgm:spPr/>
    </dgm:pt>
    <dgm:pt modelId="{F8DC13C0-20C9-3D43-BCB0-00BA5ED100D5}" type="pres">
      <dgm:prSet presAssocID="{5E21528B-F4F9-A044-AFDD-99C6F94BCE7F}" presName="background2" presStyleLbl="node2" presStyleIdx="0" presStyleCnt="2"/>
      <dgm:spPr/>
    </dgm:pt>
    <dgm:pt modelId="{6F7E74C0-4508-554F-88CD-87BD37169C99}" type="pres">
      <dgm:prSet presAssocID="{5E21528B-F4F9-A044-AFDD-99C6F94BCE7F}" presName="text2" presStyleLbl="fgAcc2" presStyleIdx="0" presStyleCnt="2" custScaleX="342645" custScaleY="139464" custLinFactNeighborX="4153" custLinFactNeighborY="-92945">
        <dgm:presLayoutVars>
          <dgm:chPref val="3"/>
        </dgm:presLayoutVars>
      </dgm:prSet>
      <dgm:spPr/>
      <dgm:t>
        <a:bodyPr/>
        <a:lstStyle/>
        <a:p>
          <a:endParaRPr lang="en-US"/>
        </a:p>
      </dgm:t>
    </dgm:pt>
    <dgm:pt modelId="{7358D8F1-B5DC-0A49-9CCF-DD82DAD2B86E}" type="pres">
      <dgm:prSet presAssocID="{5E21528B-F4F9-A044-AFDD-99C6F94BCE7F}" presName="hierChild3" presStyleCnt="0"/>
      <dgm:spPr/>
    </dgm:pt>
    <dgm:pt modelId="{DE683C1D-424D-0D47-9CC6-2CA2F5AA2E47}" type="pres">
      <dgm:prSet presAssocID="{6DBF8CEF-C708-AE4E-A025-96A3275890A0}" presName="Name10" presStyleLbl="parChTrans1D2" presStyleIdx="1" presStyleCnt="2" custSzX="2068151" custSzY="896186"/>
      <dgm:spPr/>
      <dgm:t>
        <a:bodyPr/>
        <a:lstStyle/>
        <a:p>
          <a:endParaRPr lang="en-US"/>
        </a:p>
      </dgm:t>
    </dgm:pt>
    <dgm:pt modelId="{4EF703B8-78D1-EA4A-AB03-01CED629A126}" type="pres">
      <dgm:prSet presAssocID="{987CEA7E-090E-1E4A-85D5-4061759CEFF1}" presName="hierRoot2" presStyleCnt="0"/>
      <dgm:spPr/>
    </dgm:pt>
    <dgm:pt modelId="{0CC8B7D3-AF2D-ED46-B38B-BCF536E23001}" type="pres">
      <dgm:prSet presAssocID="{987CEA7E-090E-1E4A-85D5-4061759CEFF1}" presName="composite2" presStyleCnt="0"/>
      <dgm:spPr/>
    </dgm:pt>
    <dgm:pt modelId="{7115BC0F-9D20-FE40-8478-2D469DA4426D}" type="pres">
      <dgm:prSet presAssocID="{987CEA7E-090E-1E4A-85D5-4061759CEFF1}" presName="background2" presStyleLbl="node2" presStyleIdx="1" presStyleCnt="2"/>
      <dgm:spPr>
        <a:solidFill>
          <a:srgbClr val="4C7C8B"/>
        </a:solidFill>
      </dgm:spPr>
      <dgm:t>
        <a:bodyPr/>
        <a:lstStyle/>
        <a:p>
          <a:endParaRPr lang="en-US"/>
        </a:p>
      </dgm:t>
    </dgm:pt>
    <dgm:pt modelId="{E97561B5-F6A0-B44E-BC75-6593B4B4FAE5}" type="pres">
      <dgm:prSet presAssocID="{987CEA7E-090E-1E4A-85D5-4061759CEFF1}" presName="text2" presStyleLbl="fgAcc2" presStyleIdx="1" presStyleCnt="2" custScaleX="348203" custScaleY="139464" custLinFactNeighborX="87652" custLinFactNeighborY="-92945">
        <dgm:presLayoutVars>
          <dgm:chPref val="3"/>
        </dgm:presLayoutVars>
      </dgm:prSet>
      <dgm:spPr/>
      <dgm:t>
        <a:bodyPr/>
        <a:lstStyle/>
        <a:p>
          <a:endParaRPr lang="en-US"/>
        </a:p>
      </dgm:t>
    </dgm:pt>
    <dgm:pt modelId="{44FED91E-8643-F446-A7B5-02004CE56465}" type="pres">
      <dgm:prSet presAssocID="{987CEA7E-090E-1E4A-85D5-4061759CEFF1}" presName="hierChild3" presStyleCnt="0"/>
      <dgm:spPr/>
    </dgm:pt>
    <dgm:pt modelId="{32472426-172A-5548-B351-1416DA7C8D75}" type="pres">
      <dgm:prSet presAssocID="{5FC21022-BCFA-D748-AB83-DA185C4FB3FF}" presName="Name17" presStyleLbl="parChTrans1D3" presStyleIdx="0" presStyleCnt="2" custSzX="1816242" custSzY="896186"/>
      <dgm:spPr/>
      <dgm:t>
        <a:bodyPr/>
        <a:lstStyle/>
        <a:p>
          <a:endParaRPr lang="en-US"/>
        </a:p>
      </dgm:t>
    </dgm:pt>
    <dgm:pt modelId="{42BC7D32-D5F7-E644-90F5-C17481F1E855}" type="pres">
      <dgm:prSet presAssocID="{EB8303D8-5909-C64E-AA83-537B9F1A2700}" presName="hierRoot3" presStyleCnt="0"/>
      <dgm:spPr/>
    </dgm:pt>
    <dgm:pt modelId="{96ED1478-E60A-354E-8530-E20ED8CF7826}" type="pres">
      <dgm:prSet presAssocID="{EB8303D8-5909-C64E-AA83-537B9F1A2700}" presName="composite3" presStyleCnt="0"/>
      <dgm:spPr/>
    </dgm:pt>
    <dgm:pt modelId="{37C42637-5B89-9544-B46F-2BB2ABEB91E2}" type="pres">
      <dgm:prSet presAssocID="{EB8303D8-5909-C64E-AA83-537B9F1A2700}" presName="background3" presStyleLbl="node3" presStyleIdx="0" presStyleCnt="2"/>
      <dgm:spPr/>
    </dgm:pt>
    <dgm:pt modelId="{D0ECDD04-4AFA-BA49-873F-1EC12296FA40}" type="pres">
      <dgm:prSet presAssocID="{EB8303D8-5909-C64E-AA83-537B9F1A2700}" presName="text3" presStyleLbl="fgAcc3" presStyleIdx="0" presStyleCnt="2" custScaleX="360180" custScaleY="127740" custLinFactNeighborX="-8016" custLinFactNeighborY="-20507">
        <dgm:presLayoutVars>
          <dgm:chPref val="3"/>
        </dgm:presLayoutVars>
      </dgm:prSet>
      <dgm:spPr/>
      <dgm:t>
        <a:bodyPr/>
        <a:lstStyle/>
        <a:p>
          <a:endParaRPr lang="en-US"/>
        </a:p>
      </dgm:t>
    </dgm:pt>
    <dgm:pt modelId="{F2788F0C-4A67-C348-B79D-F966D9D582F6}" type="pres">
      <dgm:prSet presAssocID="{EB8303D8-5909-C64E-AA83-537B9F1A2700}" presName="hierChild4" presStyleCnt="0"/>
      <dgm:spPr/>
    </dgm:pt>
    <dgm:pt modelId="{559B9635-E53E-3E4F-A007-0FE61A5EB50D}" type="pres">
      <dgm:prSet presAssocID="{E5EAB022-3EBB-AD4E-B8FC-2151826A9A4A}" presName="Name17" presStyleLbl="parChTrans1D3" presStyleIdx="1" presStyleCnt="2" custSzX="1915375" custSzY="896186"/>
      <dgm:spPr/>
      <dgm:t>
        <a:bodyPr/>
        <a:lstStyle/>
        <a:p>
          <a:endParaRPr lang="en-US"/>
        </a:p>
      </dgm:t>
    </dgm:pt>
    <dgm:pt modelId="{23EDCD00-0B51-DA48-817A-0029B7AA8AC6}" type="pres">
      <dgm:prSet presAssocID="{988ECBCC-8E12-0C4E-919A-E6F4B229D957}" presName="hierRoot3" presStyleCnt="0"/>
      <dgm:spPr/>
    </dgm:pt>
    <dgm:pt modelId="{B7CAFE26-0451-4D4A-AAE8-221BEBC053EF}" type="pres">
      <dgm:prSet presAssocID="{988ECBCC-8E12-0C4E-919A-E6F4B229D957}" presName="composite3" presStyleCnt="0"/>
      <dgm:spPr/>
    </dgm:pt>
    <dgm:pt modelId="{8C968DEE-19B7-0842-93C3-F54E05E1BC06}" type="pres">
      <dgm:prSet presAssocID="{988ECBCC-8E12-0C4E-919A-E6F4B229D957}" presName="background3" presStyleLbl="node3" presStyleIdx="1" presStyleCnt="2"/>
      <dgm:spPr/>
    </dgm:pt>
    <dgm:pt modelId="{19847B51-7E43-9D41-A149-AFB9777A582F}" type="pres">
      <dgm:prSet presAssocID="{988ECBCC-8E12-0C4E-919A-E6F4B229D957}" presName="text3" presStyleLbl="fgAcc3" presStyleIdx="1" presStyleCnt="2" custScaleX="437519" custScaleY="131953" custLinFactNeighborX="55" custLinFactNeighborY="-20507">
        <dgm:presLayoutVars>
          <dgm:chPref val="3"/>
        </dgm:presLayoutVars>
      </dgm:prSet>
      <dgm:spPr/>
      <dgm:t>
        <a:bodyPr/>
        <a:lstStyle/>
        <a:p>
          <a:endParaRPr lang="en-US"/>
        </a:p>
      </dgm:t>
    </dgm:pt>
    <dgm:pt modelId="{66FE872C-9AE6-C64F-B75A-09363C9F825E}" type="pres">
      <dgm:prSet presAssocID="{988ECBCC-8E12-0C4E-919A-E6F4B229D957}" presName="hierChild4" presStyleCnt="0"/>
      <dgm:spPr/>
    </dgm:pt>
  </dgm:ptLst>
  <dgm:cxnLst>
    <dgm:cxn modelId="{2D44C6B1-719B-C54B-975E-25F9CE0D4DFC}" type="presOf" srcId="{E5EAB022-3EBB-AD4E-B8FC-2151826A9A4A}" destId="{559B9635-E53E-3E4F-A007-0FE61A5EB50D}" srcOrd="0" destOrd="0" presId="urn:microsoft.com/office/officeart/2005/8/layout/hierarchy1"/>
    <dgm:cxn modelId="{A1515079-A380-F64A-B17B-891091AF6A10}" type="presOf" srcId="{5FC21022-BCFA-D748-AB83-DA185C4FB3FF}" destId="{32472426-172A-5548-B351-1416DA7C8D75}" srcOrd="0" destOrd="0" presId="urn:microsoft.com/office/officeart/2005/8/layout/hierarchy1"/>
    <dgm:cxn modelId="{A318F916-A73A-F243-8E5C-9C7F5855003A}" type="presOf" srcId="{1EB00F9D-2C54-E146-AC10-7183BE6E785F}" destId="{7FB43D68-6FFD-9640-9DA5-9FA1B93C7403}" srcOrd="0" destOrd="0" presId="urn:microsoft.com/office/officeart/2005/8/layout/hierarchy1"/>
    <dgm:cxn modelId="{B565BB89-3BB5-F848-8DE6-6EEB5CFEE15C}" type="presOf" srcId="{324173E0-A3B8-6B48-B141-1E75C3CD6F68}" destId="{D4DD52F6-47FB-CC47-A2B8-EAC24FD1C2EC}" srcOrd="0" destOrd="0" presId="urn:microsoft.com/office/officeart/2005/8/layout/hierarchy1"/>
    <dgm:cxn modelId="{E589D06C-D816-FD46-8B11-FFE1D576698B}" srcId="{FE475D80-ECFE-8F45-9317-7511C0373940}" destId="{1EB00F9D-2C54-E146-AC10-7183BE6E785F}" srcOrd="0" destOrd="0" parTransId="{C6EE0FBA-0751-4F44-8D0B-C97702836980}" sibTransId="{8977C84E-E3C4-2445-A2DB-2120A3824433}"/>
    <dgm:cxn modelId="{A565834B-8488-D54A-AB56-6C3A77920C5F}" type="presOf" srcId="{5E21528B-F4F9-A044-AFDD-99C6F94BCE7F}" destId="{6F7E74C0-4508-554F-88CD-87BD37169C99}" srcOrd="0" destOrd="0" presId="urn:microsoft.com/office/officeart/2005/8/layout/hierarchy1"/>
    <dgm:cxn modelId="{1A91A171-747D-E847-9B36-141B31A01B63}" type="presOf" srcId="{EB8303D8-5909-C64E-AA83-537B9F1A2700}" destId="{D0ECDD04-4AFA-BA49-873F-1EC12296FA40}" srcOrd="0" destOrd="0" presId="urn:microsoft.com/office/officeart/2005/8/layout/hierarchy1"/>
    <dgm:cxn modelId="{B20AA276-5985-244D-AE49-507564498562}" type="presOf" srcId="{FE475D80-ECFE-8F45-9317-7511C0373940}" destId="{445F780E-599B-8942-9910-E7123F74C0C7}" srcOrd="0" destOrd="0" presId="urn:microsoft.com/office/officeart/2005/8/layout/hierarchy1"/>
    <dgm:cxn modelId="{93BA3A27-5CED-5A45-9022-E5BB8905FC2B}" type="presOf" srcId="{6DBF8CEF-C708-AE4E-A025-96A3275890A0}" destId="{DE683C1D-424D-0D47-9CC6-2CA2F5AA2E47}" srcOrd="0" destOrd="0" presId="urn:microsoft.com/office/officeart/2005/8/layout/hierarchy1"/>
    <dgm:cxn modelId="{4A1E92B0-D9AE-1645-A13B-CC09008B04BF}" srcId="{1EB00F9D-2C54-E146-AC10-7183BE6E785F}" destId="{987CEA7E-090E-1E4A-85D5-4061759CEFF1}" srcOrd="1" destOrd="0" parTransId="{6DBF8CEF-C708-AE4E-A025-96A3275890A0}" sibTransId="{B9EA307A-D0CC-8C47-9EA5-71FFD2A34956}"/>
    <dgm:cxn modelId="{1AE90217-E9BE-BF46-84A3-41EFE4960B87}" srcId="{1EB00F9D-2C54-E146-AC10-7183BE6E785F}" destId="{5E21528B-F4F9-A044-AFDD-99C6F94BCE7F}" srcOrd="0" destOrd="0" parTransId="{324173E0-A3B8-6B48-B141-1E75C3CD6F68}" sibTransId="{48722CAA-D291-FA4D-A044-6DC666D5AC04}"/>
    <dgm:cxn modelId="{3470DCE2-F2B0-844D-BEA5-8B7A9DFEEAE9}" srcId="{987CEA7E-090E-1E4A-85D5-4061759CEFF1}" destId="{EB8303D8-5909-C64E-AA83-537B9F1A2700}" srcOrd="0" destOrd="0" parTransId="{5FC21022-BCFA-D748-AB83-DA185C4FB3FF}" sibTransId="{746A23B9-29AC-A540-B4B5-58A4E160DF87}"/>
    <dgm:cxn modelId="{BCD1A5EE-B6E4-5241-8DFC-6E1437B200C0}" srcId="{987CEA7E-090E-1E4A-85D5-4061759CEFF1}" destId="{988ECBCC-8E12-0C4E-919A-E6F4B229D957}" srcOrd="1" destOrd="0" parTransId="{E5EAB022-3EBB-AD4E-B8FC-2151826A9A4A}" sibTransId="{640B30FE-F23B-0A4F-80AD-69B888271E94}"/>
    <dgm:cxn modelId="{CECF8C8E-1ED2-3C49-8ABF-160A356FB1CF}" type="presOf" srcId="{987CEA7E-090E-1E4A-85D5-4061759CEFF1}" destId="{E97561B5-F6A0-B44E-BC75-6593B4B4FAE5}" srcOrd="0" destOrd="0" presId="urn:microsoft.com/office/officeart/2005/8/layout/hierarchy1"/>
    <dgm:cxn modelId="{78DDF671-6FCC-E047-B309-FBB3ADB20ADC}" type="presOf" srcId="{988ECBCC-8E12-0C4E-919A-E6F4B229D957}" destId="{19847B51-7E43-9D41-A149-AFB9777A582F}" srcOrd="0" destOrd="0" presId="urn:microsoft.com/office/officeart/2005/8/layout/hierarchy1"/>
    <dgm:cxn modelId="{6520DE44-73ED-F242-B3BE-1E4D8874607F}" type="presParOf" srcId="{445F780E-599B-8942-9910-E7123F74C0C7}" destId="{2C6AF6A5-8230-8B43-9032-3C6E842F7676}" srcOrd="0" destOrd="0" presId="urn:microsoft.com/office/officeart/2005/8/layout/hierarchy1"/>
    <dgm:cxn modelId="{FF52CB08-295A-AE4F-923C-B4CDFCDE5E0B}" type="presParOf" srcId="{2C6AF6A5-8230-8B43-9032-3C6E842F7676}" destId="{E8C9FD20-510C-A549-80D1-37B1D873A9AF}" srcOrd="0" destOrd="0" presId="urn:microsoft.com/office/officeart/2005/8/layout/hierarchy1"/>
    <dgm:cxn modelId="{8B81D8A7-0D61-7247-9F83-9B6685DFAB2E}" type="presParOf" srcId="{E8C9FD20-510C-A549-80D1-37B1D873A9AF}" destId="{3811E790-C8DF-FF44-830C-677C575F713E}" srcOrd="0" destOrd="0" presId="urn:microsoft.com/office/officeart/2005/8/layout/hierarchy1"/>
    <dgm:cxn modelId="{900783A5-B978-954F-A1CE-A037A65D70D8}" type="presParOf" srcId="{E8C9FD20-510C-A549-80D1-37B1D873A9AF}" destId="{7FB43D68-6FFD-9640-9DA5-9FA1B93C7403}" srcOrd="1" destOrd="0" presId="urn:microsoft.com/office/officeart/2005/8/layout/hierarchy1"/>
    <dgm:cxn modelId="{0E5D0BA4-49AE-5B4C-AADB-AADB768D9D82}" type="presParOf" srcId="{2C6AF6A5-8230-8B43-9032-3C6E842F7676}" destId="{BEB7F7FC-273D-CC4B-95EC-89B283B0FE54}" srcOrd="1" destOrd="0" presId="urn:microsoft.com/office/officeart/2005/8/layout/hierarchy1"/>
    <dgm:cxn modelId="{0A5B9014-8A24-8247-8139-D8582562BBFC}" type="presParOf" srcId="{BEB7F7FC-273D-CC4B-95EC-89B283B0FE54}" destId="{D4DD52F6-47FB-CC47-A2B8-EAC24FD1C2EC}" srcOrd="0" destOrd="0" presId="urn:microsoft.com/office/officeart/2005/8/layout/hierarchy1"/>
    <dgm:cxn modelId="{984E6746-EEBB-1242-B74F-CB638FAA87AA}" type="presParOf" srcId="{BEB7F7FC-273D-CC4B-95EC-89B283B0FE54}" destId="{3C6B3F11-C1EE-DE4F-B3C4-A7B78D59C4C2}" srcOrd="1" destOrd="0" presId="urn:microsoft.com/office/officeart/2005/8/layout/hierarchy1"/>
    <dgm:cxn modelId="{D4614C47-F447-0042-9498-561620C37572}" type="presParOf" srcId="{3C6B3F11-C1EE-DE4F-B3C4-A7B78D59C4C2}" destId="{378983B6-D16F-7543-982A-0661EC6E4192}" srcOrd="0" destOrd="0" presId="urn:microsoft.com/office/officeart/2005/8/layout/hierarchy1"/>
    <dgm:cxn modelId="{0A146569-6E0F-6B44-9FD1-ADC3616E712A}" type="presParOf" srcId="{378983B6-D16F-7543-982A-0661EC6E4192}" destId="{F8DC13C0-20C9-3D43-BCB0-00BA5ED100D5}" srcOrd="0" destOrd="0" presId="urn:microsoft.com/office/officeart/2005/8/layout/hierarchy1"/>
    <dgm:cxn modelId="{928DD3C2-8E90-BF45-8D09-2E6407C1D0AE}" type="presParOf" srcId="{378983B6-D16F-7543-982A-0661EC6E4192}" destId="{6F7E74C0-4508-554F-88CD-87BD37169C99}" srcOrd="1" destOrd="0" presId="urn:microsoft.com/office/officeart/2005/8/layout/hierarchy1"/>
    <dgm:cxn modelId="{BBFB56BB-E36B-FE41-BE8E-99477789BF96}" type="presParOf" srcId="{3C6B3F11-C1EE-DE4F-B3C4-A7B78D59C4C2}" destId="{7358D8F1-B5DC-0A49-9CCF-DD82DAD2B86E}" srcOrd="1" destOrd="0" presId="urn:microsoft.com/office/officeart/2005/8/layout/hierarchy1"/>
    <dgm:cxn modelId="{192F6254-77E3-6646-AF5C-42FF6D9B7710}" type="presParOf" srcId="{BEB7F7FC-273D-CC4B-95EC-89B283B0FE54}" destId="{DE683C1D-424D-0D47-9CC6-2CA2F5AA2E47}" srcOrd="2" destOrd="0" presId="urn:microsoft.com/office/officeart/2005/8/layout/hierarchy1"/>
    <dgm:cxn modelId="{7E10802F-6038-0E43-80B1-E992C82F1C74}" type="presParOf" srcId="{BEB7F7FC-273D-CC4B-95EC-89B283B0FE54}" destId="{4EF703B8-78D1-EA4A-AB03-01CED629A126}" srcOrd="3" destOrd="0" presId="urn:microsoft.com/office/officeart/2005/8/layout/hierarchy1"/>
    <dgm:cxn modelId="{9210D437-D381-594A-90FB-5495D0EE1D4F}" type="presParOf" srcId="{4EF703B8-78D1-EA4A-AB03-01CED629A126}" destId="{0CC8B7D3-AF2D-ED46-B38B-BCF536E23001}" srcOrd="0" destOrd="0" presId="urn:microsoft.com/office/officeart/2005/8/layout/hierarchy1"/>
    <dgm:cxn modelId="{45CB7939-0ABD-3740-A252-4E2E8B7F0E59}" type="presParOf" srcId="{0CC8B7D3-AF2D-ED46-B38B-BCF536E23001}" destId="{7115BC0F-9D20-FE40-8478-2D469DA4426D}" srcOrd="0" destOrd="0" presId="urn:microsoft.com/office/officeart/2005/8/layout/hierarchy1"/>
    <dgm:cxn modelId="{8192733B-F2D9-654D-9644-015C05BA6F7A}" type="presParOf" srcId="{0CC8B7D3-AF2D-ED46-B38B-BCF536E23001}" destId="{E97561B5-F6A0-B44E-BC75-6593B4B4FAE5}" srcOrd="1" destOrd="0" presId="urn:microsoft.com/office/officeart/2005/8/layout/hierarchy1"/>
    <dgm:cxn modelId="{EE08CE66-4E9B-E44C-86BB-70678C9F9B8D}" type="presParOf" srcId="{4EF703B8-78D1-EA4A-AB03-01CED629A126}" destId="{44FED91E-8643-F446-A7B5-02004CE56465}" srcOrd="1" destOrd="0" presId="urn:microsoft.com/office/officeart/2005/8/layout/hierarchy1"/>
    <dgm:cxn modelId="{89094D09-9784-E342-9738-8E90337258C9}" type="presParOf" srcId="{44FED91E-8643-F446-A7B5-02004CE56465}" destId="{32472426-172A-5548-B351-1416DA7C8D75}" srcOrd="0" destOrd="0" presId="urn:microsoft.com/office/officeart/2005/8/layout/hierarchy1"/>
    <dgm:cxn modelId="{DBA5D0C2-2A75-3647-909C-3B5228CF16D0}" type="presParOf" srcId="{44FED91E-8643-F446-A7B5-02004CE56465}" destId="{42BC7D32-D5F7-E644-90F5-C17481F1E855}" srcOrd="1" destOrd="0" presId="urn:microsoft.com/office/officeart/2005/8/layout/hierarchy1"/>
    <dgm:cxn modelId="{EC423491-CED5-B146-8FA0-4F03F808C475}" type="presParOf" srcId="{42BC7D32-D5F7-E644-90F5-C17481F1E855}" destId="{96ED1478-E60A-354E-8530-E20ED8CF7826}" srcOrd="0" destOrd="0" presId="urn:microsoft.com/office/officeart/2005/8/layout/hierarchy1"/>
    <dgm:cxn modelId="{220E837F-E872-194F-B1E0-1DB2F6B62B8B}" type="presParOf" srcId="{96ED1478-E60A-354E-8530-E20ED8CF7826}" destId="{37C42637-5B89-9544-B46F-2BB2ABEB91E2}" srcOrd="0" destOrd="0" presId="urn:microsoft.com/office/officeart/2005/8/layout/hierarchy1"/>
    <dgm:cxn modelId="{3E6EDC17-4411-6740-8C8B-10C03A7FCC21}" type="presParOf" srcId="{96ED1478-E60A-354E-8530-E20ED8CF7826}" destId="{D0ECDD04-4AFA-BA49-873F-1EC12296FA40}" srcOrd="1" destOrd="0" presId="urn:microsoft.com/office/officeart/2005/8/layout/hierarchy1"/>
    <dgm:cxn modelId="{BD75D092-8CB9-C94A-9E21-03F76AAA8C28}" type="presParOf" srcId="{42BC7D32-D5F7-E644-90F5-C17481F1E855}" destId="{F2788F0C-4A67-C348-B79D-F966D9D582F6}" srcOrd="1" destOrd="0" presId="urn:microsoft.com/office/officeart/2005/8/layout/hierarchy1"/>
    <dgm:cxn modelId="{A8F91CE8-8EF0-6545-BD0C-094CBB39B08E}" type="presParOf" srcId="{44FED91E-8643-F446-A7B5-02004CE56465}" destId="{559B9635-E53E-3E4F-A007-0FE61A5EB50D}" srcOrd="2" destOrd="0" presId="urn:microsoft.com/office/officeart/2005/8/layout/hierarchy1"/>
    <dgm:cxn modelId="{DC0D3CB5-729D-2640-A177-747AC5B6E773}" type="presParOf" srcId="{44FED91E-8643-F446-A7B5-02004CE56465}" destId="{23EDCD00-0B51-DA48-817A-0029B7AA8AC6}" srcOrd="3" destOrd="0" presId="urn:microsoft.com/office/officeart/2005/8/layout/hierarchy1"/>
    <dgm:cxn modelId="{3C52B4DA-F665-7644-84C4-B9CD0D425B03}" type="presParOf" srcId="{23EDCD00-0B51-DA48-817A-0029B7AA8AC6}" destId="{B7CAFE26-0451-4D4A-AAE8-221BEBC053EF}" srcOrd="0" destOrd="0" presId="urn:microsoft.com/office/officeart/2005/8/layout/hierarchy1"/>
    <dgm:cxn modelId="{7EFC7078-5EAA-B641-B157-4C1F60FEE6DE}" type="presParOf" srcId="{B7CAFE26-0451-4D4A-AAE8-221BEBC053EF}" destId="{8C968DEE-19B7-0842-93C3-F54E05E1BC06}" srcOrd="0" destOrd="0" presId="urn:microsoft.com/office/officeart/2005/8/layout/hierarchy1"/>
    <dgm:cxn modelId="{C5835300-D3AE-B446-9CDB-871627CB98F8}" type="presParOf" srcId="{B7CAFE26-0451-4D4A-AAE8-221BEBC053EF}" destId="{19847B51-7E43-9D41-A149-AFB9777A582F}" srcOrd="1" destOrd="0" presId="urn:microsoft.com/office/officeart/2005/8/layout/hierarchy1"/>
    <dgm:cxn modelId="{D626B339-7434-884C-8570-96372309008A}" type="presParOf" srcId="{23EDCD00-0B51-DA48-817A-0029B7AA8AC6}" destId="{66FE872C-9AE6-C64F-B75A-09363C9F825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475D80-ECFE-8F45-9317-7511C0373940}"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1EB00F9D-2C54-E146-AC10-7183BE6E785F}">
      <dgm:prSet phldrT="[Text]" custT="1"/>
      <dgm:spPr/>
      <dgm:t>
        <a:bodyPr/>
        <a:lstStyle/>
        <a:p>
          <a:r>
            <a:rPr lang="en-US" sz="2400" dirty="0" err="1" smtClean="0"/>
            <a:t>Valodas</a:t>
          </a:r>
          <a:r>
            <a:rPr lang="en-US" sz="2400" dirty="0" smtClean="0"/>
            <a:t> </a:t>
          </a:r>
          <a:r>
            <a:rPr lang="en-US" sz="2400" dirty="0" err="1" smtClean="0"/>
            <a:t>sintakses</a:t>
          </a:r>
          <a:r>
            <a:rPr lang="en-US" sz="2400" dirty="0" smtClean="0"/>
            <a:t> </a:t>
          </a:r>
          <a:r>
            <a:rPr lang="en-US" sz="2400" dirty="0" err="1" smtClean="0"/>
            <a:t>paplašināšana</a:t>
          </a:r>
          <a:endParaRPr lang="en-US" sz="2400" dirty="0"/>
        </a:p>
      </dgm:t>
    </dgm:pt>
    <dgm:pt modelId="{C6EE0FBA-0751-4F44-8D0B-C97702836980}" type="parTrans" cxnId="{E589D06C-D816-FD46-8B11-FFE1D576698B}">
      <dgm:prSet/>
      <dgm:spPr/>
      <dgm:t>
        <a:bodyPr/>
        <a:lstStyle/>
        <a:p>
          <a:endParaRPr lang="en-US"/>
        </a:p>
      </dgm:t>
    </dgm:pt>
    <dgm:pt modelId="{8977C84E-E3C4-2445-A2DB-2120A3824433}" type="sibTrans" cxnId="{E589D06C-D816-FD46-8B11-FFE1D576698B}">
      <dgm:prSet/>
      <dgm:spPr/>
      <dgm:t>
        <a:bodyPr/>
        <a:lstStyle/>
        <a:p>
          <a:endParaRPr lang="en-US"/>
        </a:p>
      </dgm:t>
    </dgm:pt>
    <dgm:pt modelId="{5E21528B-F4F9-A044-AFDD-99C6F94BCE7F}">
      <dgm:prSet phldrT="[Text]" custT="1"/>
      <dgm:spPr/>
      <dgm:t>
        <a:bodyPr/>
        <a:lstStyle/>
        <a:p>
          <a:r>
            <a:rPr lang="en-US" sz="2400" dirty="0" err="1" smtClean="0"/>
            <a:t>Kompilātorā</a:t>
          </a:r>
          <a:endParaRPr lang="en-US" sz="2400" dirty="0"/>
        </a:p>
      </dgm:t>
    </dgm:pt>
    <dgm:pt modelId="{324173E0-A3B8-6B48-B141-1E75C3CD6F68}" type="parTrans" cxnId="{1AE90217-E9BE-BF46-84A3-41EFE4960B87}">
      <dgm:prSet/>
      <dgm:spPr/>
      <dgm:t>
        <a:bodyPr/>
        <a:lstStyle/>
        <a:p>
          <a:endParaRPr lang="en-US" sz="2400"/>
        </a:p>
      </dgm:t>
    </dgm:pt>
    <dgm:pt modelId="{48722CAA-D291-FA4D-A044-6DC666D5AC04}" type="sibTrans" cxnId="{1AE90217-E9BE-BF46-84A3-41EFE4960B87}">
      <dgm:prSet/>
      <dgm:spPr/>
      <dgm:t>
        <a:bodyPr/>
        <a:lstStyle/>
        <a:p>
          <a:endParaRPr lang="en-US"/>
        </a:p>
      </dgm:t>
    </dgm:pt>
    <dgm:pt modelId="{987CEA7E-090E-1E4A-85D5-4061759CEFF1}">
      <dgm:prSet phldrT="[Text]" custT="1"/>
      <dgm:spPr/>
      <dgm:t>
        <a:bodyPr/>
        <a:lstStyle/>
        <a:p>
          <a:r>
            <a:rPr lang="en-US" sz="2400" dirty="0" err="1" smtClean="0"/>
            <a:t>Programmā</a:t>
          </a:r>
          <a:endParaRPr lang="en-US" sz="2400" dirty="0"/>
        </a:p>
      </dgm:t>
    </dgm:pt>
    <dgm:pt modelId="{6DBF8CEF-C708-AE4E-A025-96A3275890A0}" type="parTrans" cxnId="{4A1E92B0-D9AE-1645-A13B-CC09008B04BF}">
      <dgm:prSet/>
      <dgm:spPr/>
      <dgm:t>
        <a:bodyPr/>
        <a:lstStyle/>
        <a:p>
          <a:endParaRPr lang="en-US" sz="2400"/>
        </a:p>
      </dgm:t>
    </dgm:pt>
    <dgm:pt modelId="{B9EA307A-D0CC-8C47-9EA5-71FFD2A34956}" type="sibTrans" cxnId="{4A1E92B0-D9AE-1645-A13B-CC09008B04BF}">
      <dgm:prSet/>
      <dgm:spPr/>
      <dgm:t>
        <a:bodyPr/>
        <a:lstStyle/>
        <a:p>
          <a:endParaRPr lang="en-US"/>
        </a:p>
      </dgm:t>
    </dgm:pt>
    <dgm:pt modelId="{EB8303D8-5909-C64E-AA83-537B9F1A2700}">
      <dgm:prSet phldrT="[Text]" custT="1"/>
      <dgm:spPr>
        <a:solidFill>
          <a:srgbClr val="A8C6D0">
            <a:alpha val="90000"/>
          </a:srgbClr>
        </a:solidFill>
      </dgm:spPr>
      <dgm:t>
        <a:bodyPr/>
        <a:lstStyle/>
        <a:p>
          <a:r>
            <a:rPr lang="en-US" sz="2400" b="1" dirty="0" err="1" smtClean="0"/>
            <a:t>Priekšprocesēšana</a:t>
          </a:r>
          <a:endParaRPr lang="en-US" sz="2400" b="1" dirty="0"/>
        </a:p>
      </dgm:t>
    </dgm:pt>
    <dgm:pt modelId="{5FC21022-BCFA-D748-AB83-DA185C4FB3FF}" type="parTrans" cxnId="{3470DCE2-F2B0-844D-BEA5-8B7A9DFEEAE9}">
      <dgm:prSet/>
      <dgm:spPr/>
      <dgm:t>
        <a:bodyPr/>
        <a:lstStyle/>
        <a:p>
          <a:endParaRPr lang="en-US" sz="2400"/>
        </a:p>
      </dgm:t>
    </dgm:pt>
    <dgm:pt modelId="{746A23B9-29AC-A540-B4B5-58A4E160DF87}" type="sibTrans" cxnId="{3470DCE2-F2B0-844D-BEA5-8B7A9DFEEAE9}">
      <dgm:prSet/>
      <dgm:spPr/>
      <dgm:t>
        <a:bodyPr/>
        <a:lstStyle/>
        <a:p>
          <a:endParaRPr lang="en-US"/>
        </a:p>
      </dgm:t>
    </dgm:pt>
    <dgm:pt modelId="{988ECBCC-8E12-0C4E-919A-E6F4B229D957}">
      <dgm:prSet phldrT="[Text]" custT="1"/>
      <dgm:spPr/>
      <dgm:t>
        <a:bodyPr/>
        <a:lstStyle/>
        <a:p>
          <a:r>
            <a:rPr lang="en-US" sz="2400" dirty="0" err="1" smtClean="0"/>
            <a:t>Dinamiskā</a:t>
          </a:r>
          <a:r>
            <a:rPr lang="en-US" sz="2400" dirty="0" smtClean="0"/>
            <a:t> </a:t>
          </a:r>
          <a:r>
            <a:rPr lang="en-US" sz="2400" dirty="0" err="1" smtClean="0"/>
            <a:t>parsēšana</a:t>
          </a:r>
          <a:endParaRPr lang="en-US" sz="2400" dirty="0"/>
        </a:p>
      </dgm:t>
    </dgm:pt>
    <dgm:pt modelId="{E5EAB022-3EBB-AD4E-B8FC-2151826A9A4A}" type="parTrans" cxnId="{BCD1A5EE-B6E4-5241-8DFC-6E1437B200C0}">
      <dgm:prSet/>
      <dgm:spPr/>
      <dgm:t>
        <a:bodyPr/>
        <a:lstStyle/>
        <a:p>
          <a:endParaRPr lang="en-US" sz="2400"/>
        </a:p>
      </dgm:t>
    </dgm:pt>
    <dgm:pt modelId="{640B30FE-F23B-0A4F-80AD-69B888271E94}" type="sibTrans" cxnId="{BCD1A5EE-B6E4-5241-8DFC-6E1437B200C0}">
      <dgm:prSet/>
      <dgm:spPr/>
      <dgm:t>
        <a:bodyPr/>
        <a:lstStyle/>
        <a:p>
          <a:endParaRPr lang="en-US"/>
        </a:p>
      </dgm:t>
    </dgm:pt>
    <dgm:pt modelId="{445F780E-599B-8942-9910-E7123F74C0C7}" type="pres">
      <dgm:prSet presAssocID="{FE475D80-ECFE-8F45-9317-7511C0373940}" presName="hierChild1" presStyleCnt="0">
        <dgm:presLayoutVars>
          <dgm:chPref val="1"/>
          <dgm:dir/>
          <dgm:animOne val="branch"/>
          <dgm:animLvl val="lvl"/>
          <dgm:resizeHandles/>
        </dgm:presLayoutVars>
      </dgm:prSet>
      <dgm:spPr/>
      <dgm:t>
        <a:bodyPr/>
        <a:lstStyle/>
        <a:p>
          <a:endParaRPr lang="en-US"/>
        </a:p>
      </dgm:t>
    </dgm:pt>
    <dgm:pt modelId="{2C6AF6A5-8230-8B43-9032-3C6E842F7676}" type="pres">
      <dgm:prSet presAssocID="{1EB00F9D-2C54-E146-AC10-7183BE6E785F}" presName="hierRoot1" presStyleCnt="0"/>
      <dgm:spPr/>
    </dgm:pt>
    <dgm:pt modelId="{E8C9FD20-510C-A549-80D1-37B1D873A9AF}" type="pres">
      <dgm:prSet presAssocID="{1EB00F9D-2C54-E146-AC10-7183BE6E785F}" presName="composite" presStyleCnt="0"/>
      <dgm:spPr/>
    </dgm:pt>
    <dgm:pt modelId="{3811E790-C8DF-FF44-830C-677C575F713E}" type="pres">
      <dgm:prSet presAssocID="{1EB00F9D-2C54-E146-AC10-7183BE6E785F}" presName="background" presStyleLbl="node0" presStyleIdx="0" presStyleCnt="1"/>
      <dgm:spPr/>
    </dgm:pt>
    <dgm:pt modelId="{7FB43D68-6FFD-9640-9DA5-9FA1B93C7403}" type="pres">
      <dgm:prSet presAssocID="{1EB00F9D-2C54-E146-AC10-7183BE6E785F}" presName="text" presStyleLbl="fgAcc0" presStyleIdx="0" presStyleCnt="1" custScaleX="520305" custScaleY="139464" custLinFactY="-84424" custLinFactNeighborX="36921" custLinFactNeighborY="-100000">
        <dgm:presLayoutVars>
          <dgm:chPref val="3"/>
        </dgm:presLayoutVars>
      </dgm:prSet>
      <dgm:spPr/>
      <dgm:t>
        <a:bodyPr/>
        <a:lstStyle/>
        <a:p>
          <a:endParaRPr lang="en-US"/>
        </a:p>
      </dgm:t>
    </dgm:pt>
    <dgm:pt modelId="{BEB7F7FC-273D-CC4B-95EC-89B283B0FE54}" type="pres">
      <dgm:prSet presAssocID="{1EB00F9D-2C54-E146-AC10-7183BE6E785F}" presName="hierChild2" presStyleCnt="0"/>
      <dgm:spPr/>
    </dgm:pt>
    <dgm:pt modelId="{D4DD52F6-47FB-CC47-A2B8-EAC24FD1C2EC}" type="pres">
      <dgm:prSet presAssocID="{324173E0-A3B8-6B48-B141-1E75C3CD6F68}" presName="Name10" presStyleLbl="parChTrans1D2" presStyleIdx="0" presStyleCnt="2" custSzX="2098542" custSzY="896186"/>
      <dgm:spPr/>
      <dgm:t>
        <a:bodyPr/>
        <a:lstStyle/>
        <a:p>
          <a:endParaRPr lang="en-US"/>
        </a:p>
      </dgm:t>
    </dgm:pt>
    <dgm:pt modelId="{3C6B3F11-C1EE-DE4F-B3C4-A7B78D59C4C2}" type="pres">
      <dgm:prSet presAssocID="{5E21528B-F4F9-A044-AFDD-99C6F94BCE7F}" presName="hierRoot2" presStyleCnt="0"/>
      <dgm:spPr/>
    </dgm:pt>
    <dgm:pt modelId="{378983B6-D16F-7543-982A-0661EC6E4192}" type="pres">
      <dgm:prSet presAssocID="{5E21528B-F4F9-A044-AFDD-99C6F94BCE7F}" presName="composite2" presStyleCnt="0"/>
      <dgm:spPr/>
    </dgm:pt>
    <dgm:pt modelId="{F8DC13C0-20C9-3D43-BCB0-00BA5ED100D5}" type="pres">
      <dgm:prSet presAssocID="{5E21528B-F4F9-A044-AFDD-99C6F94BCE7F}" presName="background2" presStyleLbl="node2" presStyleIdx="0" presStyleCnt="2"/>
      <dgm:spPr/>
    </dgm:pt>
    <dgm:pt modelId="{6F7E74C0-4508-554F-88CD-87BD37169C99}" type="pres">
      <dgm:prSet presAssocID="{5E21528B-F4F9-A044-AFDD-99C6F94BCE7F}" presName="text2" presStyleLbl="fgAcc2" presStyleIdx="0" presStyleCnt="2" custScaleX="342645" custScaleY="139464" custLinFactNeighborX="4153" custLinFactNeighborY="-92945">
        <dgm:presLayoutVars>
          <dgm:chPref val="3"/>
        </dgm:presLayoutVars>
      </dgm:prSet>
      <dgm:spPr/>
      <dgm:t>
        <a:bodyPr/>
        <a:lstStyle/>
        <a:p>
          <a:endParaRPr lang="en-US"/>
        </a:p>
      </dgm:t>
    </dgm:pt>
    <dgm:pt modelId="{7358D8F1-B5DC-0A49-9CCF-DD82DAD2B86E}" type="pres">
      <dgm:prSet presAssocID="{5E21528B-F4F9-A044-AFDD-99C6F94BCE7F}" presName="hierChild3" presStyleCnt="0"/>
      <dgm:spPr/>
    </dgm:pt>
    <dgm:pt modelId="{DE683C1D-424D-0D47-9CC6-2CA2F5AA2E47}" type="pres">
      <dgm:prSet presAssocID="{6DBF8CEF-C708-AE4E-A025-96A3275890A0}" presName="Name10" presStyleLbl="parChTrans1D2" presStyleIdx="1" presStyleCnt="2" custSzX="2068151" custSzY="896186"/>
      <dgm:spPr/>
      <dgm:t>
        <a:bodyPr/>
        <a:lstStyle/>
        <a:p>
          <a:endParaRPr lang="en-US"/>
        </a:p>
      </dgm:t>
    </dgm:pt>
    <dgm:pt modelId="{4EF703B8-78D1-EA4A-AB03-01CED629A126}" type="pres">
      <dgm:prSet presAssocID="{987CEA7E-090E-1E4A-85D5-4061759CEFF1}" presName="hierRoot2" presStyleCnt="0"/>
      <dgm:spPr/>
    </dgm:pt>
    <dgm:pt modelId="{0CC8B7D3-AF2D-ED46-B38B-BCF536E23001}" type="pres">
      <dgm:prSet presAssocID="{987CEA7E-090E-1E4A-85D5-4061759CEFF1}" presName="composite2" presStyleCnt="0"/>
      <dgm:spPr/>
    </dgm:pt>
    <dgm:pt modelId="{7115BC0F-9D20-FE40-8478-2D469DA4426D}" type="pres">
      <dgm:prSet presAssocID="{987CEA7E-090E-1E4A-85D5-4061759CEFF1}" presName="background2" presStyleLbl="node2" presStyleIdx="1" presStyleCnt="2"/>
      <dgm:spPr/>
      <dgm:t>
        <a:bodyPr/>
        <a:lstStyle/>
        <a:p>
          <a:endParaRPr lang="en-US"/>
        </a:p>
      </dgm:t>
    </dgm:pt>
    <dgm:pt modelId="{E97561B5-F6A0-B44E-BC75-6593B4B4FAE5}" type="pres">
      <dgm:prSet presAssocID="{987CEA7E-090E-1E4A-85D5-4061759CEFF1}" presName="text2" presStyleLbl="fgAcc2" presStyleIdx="1" presStyleCnt="2" custScaleX="348203" custScaleY="139464" custLinFactNeighborX="87652" custLinFactNeighborY="-92945">
        <dgm:presLayoutVars>
          <dgm:chPref val="3"/>
        </dgm:presLayoutVars>
      </dgm:prSet>
      <dgm:spPr/>
      <dgm:t>
        <a:bodyPr/>
        <a:lstStyle/>
        <a:p>
          <a:endParaRPr lang="en-US"/>
        </a:p>
      </dgm:t>
    </dgm:pt>
    <dgm:pt modelId="{44FED91E-8643-F446-A7B5-02004CE56465}" type="pres">
      <dgm:prSet presAssocID="{987CEA7E-090E-1E4A-85D5-4061759CEFF1}" presName="hierChild3" presStyleCnt="0"/>
      <dgm:spPr/>
    </dgm:pt>
    <dgm:pt modelId="{32472426-172A-5548-B351-1416DA7C8D75}" type="pres">
      <dgm:prSet presAssocID="{5FC21022-BCFA-D748-AB83-DA185C4FB3FF}" presName="Name17" presStyleLbl="parChTrans1D3" presStyleIdx="0" presStyleCnt="2" custSzX="1816242" custSzY="896186"/>
      <dgm:spPr/>
      <dgm:t>
        <a:bodyPr/>
        <a:lstStyle/>
        <a:p>
          <a:endParaRPr lang="en-US"/>
        </a:p>
      </dgm:t>
    </dgm:pt>
    <dgm:pt modelId="{42BC7D32-D5F7-E644-90F5-C17481F1E855}" type="pres">
      <dgm:prSet presAssocID="{EB8303D8-5909-C64E-AA83-537B9F1A2700}" presName="hierRoot3" presStyleCnt="0"/>
      <dgm:spPr/>
    </dgm:pt>
    <dgm:pt modelId="{96ED1478-E60A-354E-8530-E20ED8CF7826}" type="pres">
      <dgm:prSet presAssocID="{EB8303D8-5909-C64E-AA83-537B9F1A2700}" presName="composite3" presStyleCnt="0"/>
      <dgm:spPr/>
    </dgm:pt>
    <dgm:pt modelId="{37C42637-5B89-9544-B46F-2BB2ABEB91E2}" type="pres">
      <dgm:prSet presAssocID="{EB8303D8-5909-C64E-AA83-537B9F1A2700}" presName="background3" presStyleLbl="node3" presStyleIdx="0" presStyleCnt="2"/>
      <dgm:spPr>
        <a:solidFill>
          <a:srgbClr val="4C7C8B"/>
        </a:solidFill>
      </dgm:spPr>
      <dgm:t>
        <a:bodyPr/>
        <a:lstStyle/>
        <a:p>
          <a:endParaRPr lang="en-US"/>
        </a:p>
      </dgm:t>
    </dgm:pt>
    <dgm:pt modelId="{D0ECDD04-4AFA-BA49-873F-1EC12296FA40}" type="pres">
      <dgm:prSet presAssocID="{EB8303D8-5909-C64E-AA83-537B9F1A2700}" presName="text3" presStyleLbl="fgAcc3" presStyleIdx="0" presStyleCnt="2" custScaleX="360180" custScaleY="127740" custLinFactNeighborX="-8016" custLinFactNeighborY="-20507">
        <dgm:presLayoutVars>
          <dgm:chPref val="3"/>
        </dgm:presLayoutVars>
      </dgm:prSet>
      <dgm:spPr/>
      <dgm:t>
        <a:bodyPr/>
        <a:lstStyle/>
        <a:p>
          <a:endParaRPr lang="en-US"/>
        </a:p>
      </dgm:t>
    </dgm:pt>
    <dgm:pt modelId="{F2788F0C-4A67-C348-B79D-F966D9D582F6}" type="pres">
      <dgm:prSet presAssocID="{EB8303D8-5909-C64E-AA83-537B9F1A2700}" presName="hierChild4" presStyleCnt="0"/>
      <dgm:spPr/>
    </dgm:pt>
    <dgm:pt modelId="{559B9635-E53E-3E4F-A007-0FE61A5EB50D}" type="pres">
      <dgm:prSet presAssocID="{E5EAB022-3EBB-AD4E-B8FC-2151826A9A4A}" presName="Name17" presStyleLbl="parChTrans1D3" presStyleIdx="1" presStyleCnt="2" custSzX="1915375" custSzY="896186"/>
      <dgm:spPr/>
      <dgm:t>
        <a:bodyPr/>
        <a:lstStyle/>
        <a:p>
          <a:endParaRPr lang="en-US"/>
        </a:p>
      </dgm:t>
    </dgm:pt>
    <dgm:pt modelId="{23EDCD00-0B51-DA48-817A-0029B7AA8AC6}" type="pres">
      <dgm:prSet presAssocID="{988ECBCC-8E12-0C4E-919A-E6F4B229D957}" presName="hierRoot3" presStyleCnt="0"/>
      <dgm:spPr/>
    </dgm:pt>
    <dgm:pt modelId="{B7CAFE26-0451-4D4A-AAE8-221BEBC053EF}" type="pres">
      <dgm:prSet presAssocID="{988ECBCC-8E12-0C4E-919A-E6F4B229D957}" presName="composite3" presStyleCnt="0"/>
      <dgm:spPr/>
    </dgm:pt>
    <dgm:pt modelId="{8C968DEE-19B7-0842-93C3-F54E05E1BC06}" type="pres">
      <dgm:prSet presAssocID="{988ECBCC-8E12-0C4E-919A-E6F4B229D957}" presName="background3" presStyleLbl="node3" presStyleIdx="1" presStyleCnt="2"/>
      <dgm:spPr/>
    </dgm:pt>
    <dgm:pt modelId="{19847B51-7E43-9D41-A149-AFB9777A582F}" type="pres">
      <dgm:prSet presAssocID="{988ECBCC-8E12-0C4E-919A-E6F4B229D957}" presName="text3" presStyleLbl="fgAcc3" presStyleIdx="1" presStyleCnt="2" custScaleX="437519" custScaleY="131953" custLinFactNeighborX="55" custLinFactNeighborY="-20507">
        <dgm:presLayoutVars>
          <dgm:chPref val="3"/>
        </dgm:presLayoutVars>
      </dgm:prSet>
      <dgm:spPr/>
      <dgm:t>
        <a:bodyPr/>
        <a:lstStyle/>
        <a:p>
          <a:endParaRPr lang="en-US"/>
        </a:p>
      </dgm:t>
    </dgm:pt>
    <dgm:pt modelId="{66FE872C-9AE6-C64F-B75A-09363C9F825E}" type="pres">
      <dgm:prSet presAssocID="{988ECBCC-8E12-0C4E-919A-E6F4B229D957}" presName="hierChild4" presStyleCnt="0"/>
      <dgm:spPr/>
    </dgm:pt>
  </dgm:ptLst>
  <dgm:cxnLst>
    <dgm:cxn modelId="{C9856C85-8372-D540-B712-B3E8BB735697}" type="presOf" srcId="{987CEA7E-090E-1E4A-85D5-4061759CEFF1}" destId="{E97561B5-F6A0-B44E-BC75-6593B4B4FAE5}" srcOrd="0" destOrd="0" presId="urn:microsoft.com/office/officeart/2005/8/layout/hierarchy1"/>
    <dgm:cxn modelId="{0297712F-31ED-554F-BA12-68C7A70E1C56}" type="presOf" srcId="{EB8303D8-5909-C64E-AA83-537B9F1A2700}" destId="{D0ECDD04-4AFA-BA49-873F-1EC12296FA40}" srcOrd="0" destOrd="0" presId="urn:microsoft.com/office/officeart/2005/8/layout/hierarchy1"/>
    <dgm:cxn modelId="{A41FCA2E-D628-CF4F-8029-17C4B639864C}" type="presOf" srcId="{5FC21022-BCFA-D748-AB83-DA185C4FB3FF}" destId="{32472426-172A-5548-B351-1416DA7C8D75}" srcOrd="0" destOrd="0" presId="urn:microsoft.com/office/officeart/2005/8/layout/hierarchy1"/>
    <dgm:cxn modelId="{7C1EA539-8AB2-4142-9E4B-67195CE789CA}" type="presOf" srcId="{988ECBCC-8E12-0C4E-919A-E6F4B229D957}" destId="{19847B51-7E43-9D41-A149-AFB9777A582F}" srcOrd="0" destOrd="0" presId="urn:microsoft.com/office/officeart/2005/8/layout/hierarchy1"/>
    <dgm:cxn modelId="{E589D06C-D816-FD46-8B11-FFE1D576698B}" srcId="{FE475D80-ECFE-8F45-9317-7511C0373940}" destId="{1EB00F9D-2C54-E146-AC10-7183BE6E785F}" srcOrd="0" destOrd="0" parTransId="{C6EE0FBA-0751-4F44-8D0B-C97702836980}" sibTransId="{8977C84E-E3C4-2445-A2DB-2120A3824433}"/>
    <dgm:cxn modelId="{29C3E1A8-93BB-B640-B8C3-B73B1091729D}" type="presOf" srcId="{E5EAB022-3EBB-AD4E-B8FC-2151826A9A4A}" destId="{559B9635-E53E-3E4F-A007-0FE61A5EB50D}" srcOrd="0" destOrd="0" presId="urn:microsoft.com/office/officeart/2005/8/layout/hierarchy1"/>
    <dgm:cxn modelId="{906A75F4-E8A4-C54D-8A5A-387BB0FA11B7}" type="presOf" srcId="{6DBF8CEF-C708-AE4E-A025-96A3275890A0}" destId="{DE683C1D-424D-0D47-9CC6-2CA2F5AA2E47}" srcOrd="0" destOrd="0" presId="urn:microsoft.com/office/officeart/2005/8/layout/hierarchy1"/>
    <dgm:cxn modelId="{45D23A4A-E6EA-6344-952A-75A1A2FC0786}" type="presOf" srcId="{1EB00F9D-2C54-E146-AC10-7183BE6E785F}" destId="{7FB43D68-6FFD-9640-9DA5-9FA1B93C7403}" srcOrd="0" destOrd="0" presId="urn:microsoft.com/office/officeart/2005/8/layout/hierarchy1"/>
    <dgm:cxn modelId="{2028C32C-9A38-8843-9876-6694786FBF21}" type="presOf" srcId="{5E21528B-F4F9-A044-AFDD-99C6F94BCE7F}" destId="{6F7E74C0-4508-554F-88CD-87BD37169C99}" srcOrd="0" destOrd="0" presId="urn:microsoft.com/office/officeart/2005/8/layout/hierarchy1"/>
    <dgm:cxn modelId="{A14FC1CC-E912-F547-AC52-043031EC45B8}" type="presOf" srcId="{324173E0-A3B8-6B48-B141-1E75C3CD6F68}" destId="{D4DD52F6-47FB-CC47-A2B8-EAC24FD1C2EC}" srcOrd="0" destOrd="0" presId="urn:microsoft.com/office/officeart/2005/8/layout/hierarchy1"/>
    <dgm:cxn modelId="{4A1E92B0-D9AE-1645-A13B-CC09008B04BF}" srcId="{1EB00F9D-2C54-E146-AC10-7183BE6E785F}" destId="{987CEA7E-090E-1E4A-85D5-4061759CEFF1}" srcOrd="1" destOrd="0" parTransId="{6DBF8CEF-C708-AE4E-A025-96A3275890A0}" sibTransId="{B9EA307A-D0CC-8C47-9EA5-71FFD2A34956}"/>
    <dgm:cxn modelId="{1AE90217-E9BE-BF46-84A3-41EFE4960B87}" srcId="{1EB00F9D-2C54-E146-AC10-7183BE6E785F}" destId="{5E21528B-F4F9-A044-AFDD-99C6F94BCE7F}" srcOrd="0" destOrd="0" parTransId="{324173E0-A3B8-6B48-B141-1E75C3CD6F68}" sibTransId="{48722CAA-D291-FA4D-A044-6DC666D5AC04}"/>
    <dgm:cxn modelId="{3470DCE2-F2B0-844D-BEA5-8B7A9DFEEAE9}" srcId="{987CEA7E-090E-1E4A-85D5-4061759CEFF1}" destId="{EB8303D8-5909-C64E-AA83-537B9F1A2700}" srcOrd="0" destOrd="0" parTransId="{5FC21022-BCFA-D748-AB83-DA185C4FB3FF}" sibTransId="{746A23B9-29AC-A540-B4B5-58A4E160DF87}"/>
    <dgm:cxn modelId="{BCD1A5EE-B6E4-5241-8DFC-6E1437B200C0}" srcId="{987CEA7E-090E-1E4A-85D5-4061759CEFF1}" destId="{988ECBCC-8E12-0C4E-919A-E6F4B229D957}" srcOrd="1" destOrd="0" parTransId="{E5EAB022-3EBB-AD4E-B8FC-2151826A9A4A}" sibTransId="{640B30FE-F23B-0A4F-80AD-69B888271E94}"/>
    <dgm:cxn modelId="{E691B5EB-18C8-314E-A018-E17D136D6905}" type="presOf" srcId="{FE475D80-ECFE-8F45-9317-7511C0373940}" destId="{445F780E-599B-8942-9910-E7123F74C0C7}" srcOrd="0" destOrd="0" presId="urn:microsoft.com/office/officeart/2005/8/layout/hierarchy1"/>
    <dgm:cxn modelId="{8030D36F-6187-494F-9474-B082418F256D}" type="presParOf" srcId="{445F780E-599B-8942-9910-E7123F74C0C7}" destId="{2C6AF6A5-8230-8B43-9032-3C6E842F7676}" srcOrd="0" destOrd="0" presId="urn:microsoft.com/office/officeart/2005/8/layout/hierarchy1"/>
    <dgm:cxn modelId="{0053B39B-850D-F640-B18C-F2CB69C3ED17}" type="presParOf" srcId="{2C6AF6A5-8230-8B43-9032-3C6E842F7676}" destId="{E8C9FD20-510C-A549-80D1-37B1D873A9AF}" srcOrd="0" destOrd="0" presId="urn:microsoft.com/office/officeart/2005/8/layout/hierarchy1"/>
    <dgm:cxn modelId="{20071ABF-34FC-FC49-B68F-661AB02F0828}" type="presParOf" srcId="{E8C9FD20-510C-A549-80D1-37B1D873A9AF}" destId="{3811E790-C8DF-FF44-830C-677C575F713E}" srcOrd="0" destOrd="0" presId="urn:microsoft.com/office/officeart/2005/8/layout/hierarchy1"/>
    <dgm:cxn modelId="{D592BC46-00AE-2C44-A33F-9E82F41C0F9C}" type="presParOf" srcId="{E8C9FD20-510C-A549-80D1-37B1D873A9AF}" destId="{7FB43D68-6FFD-9640-9DA5-9FA1B93C7403}" srcOrd="1" destOrd="0" presId="urn:microsoft.com/office/officeart/2005/8/layout/hierarchy1"/>
    <dgm:cxn modelId="{A1A6AA84-97AE-C54D-8742-9E302E086D20}" type="presParOf" srcId="{2C6AF6A5-8230-8B43-9032-3C6E842F7676}" destId="{BEB7F7FC-273D-CC4B-95EC-89B283B0FE54}" srcOrd="1" destOrd="0" presId="urn:microsoft.com/office/officeart/2005/8/layout/hierarchy1"/>
    <dgm:cxn modelId="{1F6F1D30-4334-3F40-AAD5-FA87BD32D0A4}" type="presParOf" srcId="{BEB7F7FC-273D-CC4B-95EC-89B283B0FE54}" destId="{D4DD52F6-47FB-CC47-A2B8-EAC24FD1C2EC}" srcOrd="0" destOrd="0" presId="urn:microsoft.com/office/officeart/2005/8/layout/hierarchy1"/>
    <dgm:cxn modelId="{1DF03330-AEC3-1741-A754-51E969A8C628}" type="presParOf" srcId="{BEB7F7FC-273D-CC4B-95EC-89B283B0FE54}" destId="{3C6B3F11-C1EE-DE4F-B3C4-A7B78D59C4C2}" srcOrd="1" destOrd="0" presId="urn:microsoft.com/office/officeart/2005/8/layout/hierarchy1"/>
    <dgm:cxn modelId="{A9A8A220-14AD-5847-A83D-E1E92FD7B44B}" type="presParOf" srcId="{3C6B3F11-C1EE-DE4F-B3C4-A7B78D59C4C2}" destId="{378983B6-D16F-7543-982A-0661EC6E4192}" srcOrd="0" destOrd="0" presId="urn:microsoft.com/office/officeart/2005/8/layout/hierarchy1"/>
    <dgm:cxn modelId="{17795EF8-ACEB-C74C-BEF5-5AEA470AC06E}" type="presParOf" srcId="{378983B6-D16F-7543-982A-0661EC6E4192}" destId="{F8DC13C0-20C9-3D43-BCB0-00BA5ED100D5}" srcOrd="0" destOrd="0" presId="urn:microsoft.com/office/officeart/2005/8/layout/hierarchy1"/>
    <dgm:cxn modelId="{D70F60EA-BBDF-4B45-98F7-84041B8BFF7B}" type="presParOf" srcId="{378983B6-D16F-7543-982A-0661EC6E4192}" destId="{6F7E74C0-4508-554F-88CD-87BD37169C99}" srcOrd="1" destOrd="0" presId="urn:microsoft.com/office/officeart/2005/8/layout/hierarchy1"/>
    <dgm:cxn modelId="{5123A307-0E35-694C-A938-6CC9EB9FB549}" type="presParOf" srcId="{3C6B3F11-C1EE-DE4F-B3C4-A7B78D59C4C2}" destId="{7358D8F1-B5DC-0A49-9CCF-DD82DAD2B86E}" srcOrd="1" destOrd="0" presId="urn:microsoft.com/office/officeart/2005/8/layout/hierarchy1"/>
    <dgm:cxn modelId="{B56AFD07-1227-2944-B6F3-A2177728C503}" type="presParOf" srcId="{BEB7F7FC-273D-CC4B-95EC-89B283B0FE54}" destId="{DE683C1D-424D-0D47-9CC6-2CA2F5AA2E47}" srcOrd="2" destOrd="0" presId="urn:microsoft.com/office/officeart/2005/8/layout/hierarchy1"/>
    <dgm:cxn modelId="{0D7BA58D-1AF9-D149-88CB-4627A5091462}" type="presParOf" srcId="{BEB7F7FC-273D-CC4B-95EC-89B283B0FE54}" destId="{4EF703B8-78D1-EA4A-AB03-01CED629A126}" srcOrd="3" destOrd="0" presId="urn:microsoft.com/office/officeart/2005/8/layout/hierarchy1"/>
    <dgm:cxn modelId="{D975B53C-DAA9-4A4D-8870-882FAA270787}" type="presParOf" srcId="{4EF703B8-78D1-EA4A-AB03-01CED629A126}" destId="{0CC8B7D3-AF2D-ED46-B38B-BCF536E23001}" srcOrd="0" destOrd="0" presId="urn:microsoft.com/office/officeart/2005/8/layout/hierarchy1"/>
    <dgm:cxn modelId="{F005D6FC-C416-2C43-A7EA-E93A813DDDC9}" type="presParOf" srcId="{0CC8B7D3-AF2D-ED46-B38B-BCF536E23001}" destId="{7115BC0F-9D20-FE40-8478-2D469DA4426D}" srcOrd="0" destOrd="0" presId="urn:microsoft.com/office/officeart/2005/8/layout/hierarchy1"/>
    <dgm:cxn modelId="{B0F2D640-54E6-0348-8D14-E2D5C3E5CE90}" type="presParOf" srcId="{0CC8B7D3-AF2D-ED46-B38B-BCF536E23001}" destId="{E97561B5-F6A0-B44E-BC75-6593B4B4FAE5}" srcOrd="1" destOrd="0" presId="urn:microsoft.com/office/officeart/2005/8/layout/hierarchy1"/>
    <dgm:cxn modelId="{7F89229A-5382-084F-B5FD-0416161CFEDB}" type="presParOf" srcId="{4EF703B8-78D1-EA4A-AB03-01CED629A126}" destId="{44FED91E-8643-F446-A7B5-02004CE56465}" srcOrd="1" destOrd="0" presId="urn:microsoft.com/office/officeart/2005/8/layout/hierarchy1"/>
    <dgm:cxn modelId="{52E6040D-FD77-DE41-94E7-CEE4B6653334}" type="presParOf" srcId="{44FED91E-8643-F446-A7B5-02004CE56465}" destId="{32472426-172A-5548-B351-1416DA7C8D75}" srcOrd="0" destOrd="0" presId="urn:microsoft.com/office/officeart/2005/8/layout/hierarchy1"/>
    <dgm:cxn modelId="{CEFB06FB-0FF3-8741-B7CA-AA5854AF787D}" type="presParOf" srcId="{44FED91E-8643-F446-A7B5-02004CE56465}" destId="{42BC7D32-D5F7-E644-90F5-C17481F1E855}" srcOrd="1" destOrd="0" presId="urn:microsoft.com/office/officeart/2005/8/layout/hierarchy1"/>
    <dgm:cxn modelId="{D3154F27-B14D-9741-832A-21B0839DCF1F}" type="presParOf" srcId="{42BC7D32-D5F7-E644-90F5-C17481F1E855}" destId="{96ED1478-E60A-354E-8530-E20ED8CF7826}" srcOrd="0" destOrd="0" presId="urn:microsoft.com/office/officeart/2005/8/layout/hierarchy1"/>
    <dgm:cxn modelId="{4965BD26-D294-0545-9CF4-A67FF882560D}" type="presParOf" srcId="{96ED1478-E60A-354E-8530-E20ED8CF7826}" destId="{37C42637-5B89-9544-B46F-2BB2ABEB91E2}" srcOrd="0" destOrd="0" presId="urn:microsoft.com/office/officeart/2005/8/layout/hierarchy1"/>
    <dgm:cxn modelId="{7B958057-E6BC-494C-A709-117A513EA444}" type="presParOf" srcId="{96ED1478-E60A-354E-8530-E20ED8CF7826}" destId="{D0ECDD04-4AFA-BA49-873F-1EC12296FA40}" srcOrd="1" destOrd="0" presId="urn:microsoft.com/office/officeart/2005/8/layout/hierarchy1"/>
    <dgm:cxn modelId="{D77A7255-03C7-7D4F-B766-530FCD6C42FA}" type="presParOf" srcId="{42BC7D32-D5F7-E644-90F5-C17481F1E855}" destId="{F2788F0C-4A67-C348-B79D-F966D9D582F6}" srcOrd="1" destOrd="0" presId="urn:microsoft.com/office/officeart/2005/8/layout/hierarchy1"/>
    <dgm:cxn modelId="{8D0A2283-376B-664B-B3BF-E583D7795C38}" type="presParOf" srcId="{44FED91E-8643-F446-A7B5-02004CE56465}" destId="{559B9635-E53E-3E4F-A007-0FE61A5EB50D}" srcOrd="2" destOrd="0" presId="urn:microsoft.com/office/officeart/2005/8/layout/hierarchy1"/>
    <dgm:cxn modelId="{E119ADA5-912D-6143-8C60-E27DD33F141F}" type="presParOf" srcId="{44FED91E-8643-F446-A7B5-02004CE56465}" destId="{23EDCD00-0B51-DA48-817A-0029B7AA8AC6}" srcOrd="3" destOrd="0" presId="urn:microsoft.com/office/officeart/2005/8/layout/hierarchy1"/>
    <dgm:cxn modelId="{60108706-E976-FF44-B940-A5D67BD98D8D}" type="presParOf" srcId="{23EDCD00-0B51-DA48-817A-0029B7AA8AC6}" destId="{B7CAFE26-0451-4D4A-AAE8-221BEBC053EF}" srcOrd="0" destOrd="0" presId="urn:microsoft.com/office/officeart/2005/8/layout/hierarchy1"/>
    <dgm:cxn modelId="{2995ABF4-D2D7-7649-A048-85791881C2D8}" type="presParOf" srcId="{B7CAFE26-0451-4D4A-AAE8-221BEBC053EF}" destId="{8C968DEE-19B7-0842-93C3-F54E05E1BC06}" srcOrd="0" destOrd="0" presId="urn:microsoft.com/office/officeart/2005/8/layout/hierarchy1"/>
    <dgm:cxn modelId="{81AA8D5E-F470-1D4D-9EA0-5D7E11BC0E09}" type="presParOf" srcId="{B7CAFE26-0451-4D4A-AAE8-221BEBC053EF}" destId="{19847B51-7E43-9D41-A149-AFB9777A582F}" srcOrd="1" destOrd="0" presId="urn:microsoft.com/office/officeart/2005/8/layout/hierarchy1"/>
    <dgm:cxn modelId="{F3D8CB89-ECF3-CC41-A4C1-7A7D2173AF75}" type="presParOf" srcId="{23EDCD00-0B51-DA48-817A-0029B7AA8AC6}" destId="{66FE872C-9AE6-C64F-B75A-09363C9F825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475D80-ECFE-8F45-9317-7511C0373940}"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1EB00F9D-2C54-E146-AC10-7183BE6E785F}">
      <dgm:prSet phldrT="[Text]" custT="1"/>
      <dgm:spPr/>
      <dgm:t>
        <a:bodyPr/>
        <a:lstStyle/>
        <a:p>
          <a:r>
            <a:rPr lang="en-US" sz="2400" dirty="0" err="1" smtClean="0"/>
            <a:t>Valodas</a:t>
          </a:r>
          <a:r>
            <a:rPr lang="en-US" sz="2400" dirty="0" smtClean="0"/>
            <a:t> </a:t>
          </a:r>
          <a:r>
            <a:rPr lang="en-US" sz="2400" dirty="0" err="1" smtClean="0"/>
            <a:t>sintakses</a:t>
          </a:r>
          <a:r>
            <a:rPr lang="en-US" sz="2400" dirty="0" smtClean="0"/>
            <a:t> </a:t>
          </a:r>
          <a:r>
            <a:rPr lang="en-US" sz="2400" dirty="0" err="1" smtClean="0"/>
            <a:t>paplašināšana</a:t>
          </a:r>
          <a:endParaRPr lang="en-US" sz="2400" dirty="0"/>
        </a:p>
      </dgm:t>
    </dgm:pt>
    <dgm:pt modelId="{C6EE0FBA-0751-4F44-8D0B-C97702836980}" type="parTrans" cxnId="{E589D06C-D816-FD46-8B11-FFE1D576698B}">
      <dgm:prSet/>
      <dgm:spPr/>
      <dgm:t>
        <a:bodyPr/>
        <a:lstStyle/>
        <a:p>
          <a:endParaRPr lang="en-US"/>
        </a:p>
      </dgm:t>
    </dgm:pt>
    <dgm:pt modelId="{8977C84E-E3C4-2445-A2DB-2120A3824433}" type="sibTrans" cxnId="{E589D06C-D816-FD46-8B11-FFE1D576698B}">
      <dgm:prSet/>
      <dgm:spPr/>
      <dgm:t>
        <a:bodyPr/>
        <a:lstStyle/>
        <a:p>
          <a:endParaRPr lang="en-US"/>
        </a:p>
      </dgm:t>
    </dgm:pt>
    <dgm:pt modelId="{5E21528B-F4F9-A044-AFDD-99C6F94BCE7F}">
      <dgm:prSet phldrT="[Text]" custT="1"/>
      <dgm:spPr/>
      <dgm:t>
        <a:bodyPr/>
        <a:lstStyle/>
        <a:p>
          <a:r>
            <a:rPr lang="en-US" sz="2400" dirty="0" err="1" smtClean="0"/>
            <a:t>Kompilātorā</a:t>
          </a:r>
          <a:endParaRPr lang="en-US" sz="2400" dirty="0"/>
        </a:p>
      </dgm:t>
    </dgm:pt>
    <dgm:pt modelId="{324173E0-A3B8-6B48-B141-1E75C3CD6F68}" type="parTrans" cxnId="{1AE90217-E9BE-BF46-84A3-41EFE4960B87}">
      <dgm:prSet/>
      <dgm:spPr/>
      <dgm:t>
        <a:bodyPr/>
        <a:lstStyle/>
        <a:p>
          <a:endParaRPr lang="en-US" sz="2400"/>
        </a:p>
      </dgm:t>
    </dgm:pt>
    <dgm:pt modelId="{48722CAA-D291-FA4D-A044-6DC666D5AC04}" type="sibTrans" cxnId="{1AE90217-E9BE-BF46-84A3-41EFE4960B87}">
      <dgm:prSet/>
      <dgm:spPr/>
      <dgm:t>
        <a:bodyPr/>
        <a:lstStyle/>
        <a:p>
          <a:endParaRPr lang="en-US"/>
        </a:p>
      </dgm:t>
    </dgm:pt>
    <dgm:pt modelId="{987CEA7E-090E-1E4A-85D5-4061759CEFF1}">
      <dgm:prSet phldrT="[Text]" custT="1"/>
      <dgm:spPr/>
      <dgm:t>
        <a:bodyPr/>
        <a:lstStyle/>
        <a:p>
          <a:r>
            <a:rPr lang="en-US" sz="2400" dirty="0" err="1" smtClean="0"/>
            <a:t>Programmā</a:t>
          </a:r>
          <a:endParaRPr lang="en-US" sz="2400" dirty="0"/>
        </a:p>
      </dgm:t>
    </dgm:pt>
    <dgm:pt modelId="{6DBF8CEF-C708-AE4E-A025-96A3275890A0}" type="parTrans" cxnId="{4A1E92B0-D9AE-1645-A13B-CC09008B04BF}">
      <dgm:prSet/>
      <dgm:spPr/>
      <dgm:t>
        <a:bodyPr/>
        <a:lstStyle/>
        <a:p>
          <a:endParaRPr lang="en-US" sz="2400"/>
        </a:p>
      </dgm:t>
    </dgm:pt>
    <dgm:pt modelId="{B9EA307A-D0CC-8C47-9EA5-71FFD2A34956}" type="sibTrans" cxnId="{4A1E92B0-D9AE-1645-A13B-CC09008B04BF}">
      <dgm:prSet/>
      <dgm:spPr/>
      <dgm:t>
        <a:bodyPr/>
        <a:lstStyle/>
        <a:p>
          <a:endParaRPr lang="en-US"/>
        </a:p>
      </dgm:t>
    </dgm:pt>
    <dgm:pt modelId="{EB8303D8-5909-C64E-AA83-537B9F1A2700}">
      <dgm:prSet phldrT="[Text]" custT="1"/>
      <dgm:spPr/>
      <dgm:t>
        <a:bodyPr/>
        <a:lstStyle/>
        <a:p>
          <a:r>
            <a:rPr lang="en-US" sz="2400" dirty="0" err="1" smtClean="0"/>
            <a:t>Priekšprocesēšana</a:t>
          </a:r>
          <a:endParaRPr lang="en-US" sz="2400" dirty="0"/>
        </a:p>
      </dgm:t>
    </dgm:pt>
    <dgm:pt modelId="{5FC21022-BCFA-D748-AB83-DA185C4FB3FF}" type="parTrans" cxnId="{3470DCE2-F2B0-844D-BEA5-8B7A9DFEEAE9}">
      <dgm:prSet/>
      <dgm:spPr/>
      <dgm:t>
        <a:bodyPr/>
        <a:lstStyle/>
        <a:p>
          <a:endParaRPr lang="en-US" sz="2400"/>
        </a:p>
      </dgm:t>
    </dgm:pt>
    <dgm:pt modelId="{746A23B9-29AC-A540-B4B5-58A4E160DF87}" type="sibTrans" cxnId="{3470DCE2-F2B0-844D-BEA5-8B7A9DFEEAE9}">
      <dgm:prSet/>
      <dgm:spPr/>
      <dgm:t>
        <a:bodyPr/>
        <a:lstStyle/>
        <a:p>
          <a:endParaRPr lang="en-US"/>
        </a:p>
      </dgm:t>
    </dgm:pt>
    <dgm:pt modelId="{988ECBCC-8E12-0C4E-919A-E6F4B229D957}">
      <dgm:prSet phldrT="[Text]" custT="1"/>
      <dgm:spPr>
        <a:solidFill>
          <a:srgbClr val="A8C6D0">
            <a:alpha val="90000"/>
          </a:srgbClr>
        </a:solidFill>
      </dgm:spPr>
      <dgm:t>
        <a:bodyPr/>
        <a:lstStyle/>
        <a:p>
          <a:r>
            <a:rPr lang="en-US" sz="2400" b="1" dirty="0" err="1" smtClean="0"/>
            <a:t>Dinamiskā</a:t>
          </a:r>
          <a:r>
            <a:rPr lang="en-US" sz="2400" b="1" dirty="0" smtClean="0"/>
            <a:t> </a:t>
          </a:r>
          <a:r>
            <a:rPr lang="en-US" sz="2400" b="1" dirty="0" err="1" smtClean="0"/>
            <a:t>parsēšana</a:t>
          </a:r>
          <a:endParaRPr lang="en-US" sz="2400" b="1" dirty="0"/>
        </a:p>
      </dgm:t>
    </dgm:pt>
    <dgm:pt modelId="{E5EAB022-3EBB-AD4E-B8FC-2151826A9A4A}" type="parTrans" cxnId="{BCD1A5EE-B6E4-5241-8DFC-6E1437B200C0}">
      <dgm:prSet/>
      <dgm:spPr/>
      <dgm:t>
        <a:bodyPr/>
        <a:lstStyle/>
        <a:p>
          <a:endParaRPr lang="en-US" sz="2400"/>
        </a:p>
      </dgm:t>
    </dgm:pt>
    <dgm:pt modelId="{640B30FE-F23B-0A4F-80AD-69B888271E94}" type="sibTrans" cxnId="{BCD1A5EE-B6E4-5241-8DFC-6E1437B200C0}">
      <dgm:prSet/>
      <dgm:spPr/>
      <dgm:t>
        <a:bodyPr/>
        <a:lstStyle/>
        <a:p>
          <a:endParaRPr lang="en-US"/>
        </a:p>
      </dgm:t>
    </dgm:pt>
    <dgm:pt modelId="{445F780E-599B-8942-9910-E7123F74C0C7}" type="pres">
      <dgm:prSet presAssocID="{FE475D80-ECFE-8F45-9317-7511C0373940}" presName="hierChild1" presStyleCnt="0">
        <dgm:presLayoutVars>
          <dgm:chPref val="1"/>
          <dgm:dir/>
          <dgm:animOne val="branch"/>
          <dgm:animLvl val="lvl"/>
          <dgm:resizeHandles/>
        </dgm:presLayoutVars>
      </dgm:prSet>
      <dgm:spPr/>
      <dgm:t>
        <a:bodyPr/>
        <a:lstStyle/>
        <a:p>
          <a:endParaRPr lang="en-US"/>
        </a:p>
      </dgm:t>
    </dgm:pt>
    <dgm:pt modelId="{2C6AF6A5-8230-8B43-9032-3C6E842F7676}" type="pres">
      <dgm:prSet presAssocID="{1EB00F9D-2C54-E146-AC10-7183BE6E785F}" presName="hierRoot1" presStyleCnt="0"/>
      <dgm:spPr/>
    </dgm:pt>
    <dgm:pt modelId="{E8C9FD20-510C-A549-80D1-37B1D873A9AF}" type="pres">
      <dgm:prSet presAssocID="{1EB00F9D-2C54-E146-AC10-7183BE6E785F}" presName="composite" presStyleCnt="0"/>
      <dgm:spPr/>
    </dgm:pt>
    <dgm:pt modelId="{3811E790-C8DF-FF44-830C-677C575F713E}" type="pres">
      <dgm:prSet presAssocID="{1EB00F9D-2C54-E146-AC10-7183BE6E785F}" presName="background" presStyleLbl="node0" presStyleIdx="0" presStyleCnt="1"/>
      <dgm:spPr/>
    </dgm:pt>
    <dgm:pt modelId="{7FB43D68-6FFD-9640-9DA5-9FA1B93C7403}" type="pres">
      <dgm:prSet presAssocID="{1EB00F9D-2C54-E146-AC10-7183BE6E785F}" presName="text" presStyleLbl="fgAcc0" presStyleIdx="0" presStyleCnt="1" custScaleX="520305" custScaleY="139464" custLinFactY="-84424" custLinFactNeighborX="36921" custLinFactNeighborY="-100000">
        <dgm:presLayoutVars>
          <dgm:chPref val="3"/>
        </dgm:presLayoutVars>
      </dgm:prSet>
      <dgm:spPr/>
      <dgm:t>
        <a:bodyPr/>
        <a:lstStyle/>
        <a:p>
          <a:endParaRPr lang="en-US"/>
        </a:p>
      </dgm:t>
    </dgm:pt>
    <dgm:pt modelId="{BEB7F7FC-273D-CC4B-95EC-89B283B0FE54}" type="pres">
      <dgm:prSet presAssocID="{1EB00F9D-2C54-E146-AC10-7183BE6E785F}" presName="hierChild2" presStyleCnt="0"/>
      <dgm:spPr/>
    </dgm:pt>
    <dgm:pt modelId="{D4DD52F6-47FB-CC47-A2B8-EAC24FD1C2EC}" type="pres">
      <dgm:prSet presAssocID="{324173E0-A3B8-6B48-B141-1E75C3CD6F68}" presName="Name10" presStyleLbl="parChTrans1D2" presStyleIdx="0" presStyleCnt="2" custSzX="2098542" custSzY="896186"/>
      <dgm:spPr/>
      <dgm:t>
        <a:bodyPr/>
        <a:lstStyle/>
        <a:p>
          <a:endParaRPr lang="en-US"/>
        </a:p>
      </dgm:t>
    </dgm:pt>
    <dgm:pt modelId="{3C6B3F11-C1EE-DE4F-B3C4-A7B78D59C4C2}" type="pres">
      <dgm:prSet presAssocID="{5E21528B-F4F9-A044-AFDD-99C6F94BCE7F}" presName="hierRoot2" presStyleCnt="0"/>
      <dgm:spPr/>
    </dgm:pt>
    <dgm:pt modelId="{378983B6-D16F-7543-982A-0661EC6E4192}" type="pres">
      <dgm:prSet presAssocID="{5E21528B-F4F9-A044-AFDD-99C6F94BCE7F}" presName="composite2" presStyleCnt="0"/>
      <dgm:spPr/>
    </dgm:pt>
    <dgm:pt modelId="{F8DC13C0-20C9-3D43-BCB0-00BA5ED100D5}" type="pres">
      <dgm:prSet presAssocID="{5E21528B-F4F9-A044-AFDD-99C6F94BCE7F}" presName="background2" presStyleLbl="node2" presStyleIdx="0" presStyleCnt="2"/>
      <dgm:spPr/>
    </dgm:pt>
    <dgm:pt modelId="{6F7E74C0-4508-554F-88CD-87BD37169C99}" type="pres">
      <dgm:prSet presAssocID="{5E21528B-F4F9-A044-AFDD-99C6F94BCE7F}" presName="text2" presStyleLbl="fgAcc2" presStyleIdx="0" presStyleCnt="2" custScaleX="342645" custScaleY="139464" custLinFactNeighborX="4153" custLinFactNeighborY="-92945">
        <dgm:presLayoutVars>
          <dgm:chPref val="3"/>
        </dgm:presLayoutVars>
      </dgm:prSet>
      <dgm:spPr/>
      <dgm:t>
        <a:bodyPr/>
        <a:lstStyle/>
        <a:p>
          <a:endParaRPr lang="en-US"/>
        </a:p>
      </dgm:t>
    </dgm:pt>
    <dgm:pt modelId="{7358D8F1-B5DC-0A49-9CCF-DD82DAD2B86E}" type="pres">
      <dgm:prSet presAssocID="{5E21528B-F4F9-A044-AFDD-99C6F94BCE7F}" presName="hierChild3" presStyleCnt="0"/>
      <dgm:spPr/>
    </dgm:pt>
    <dgm:pt modelId="{DE683C1D-424D-0D47-9CC6-2CA2F5AA2E47}" type="pres">
      <dgm:prSet presAssocID="{6DBF8CEF-C708-AE4E-A025-96A3275890A0}" presName="Name10" presStyleLbl="parChTrans1D2" presStyleIdx="1" presStyleCnt="2" custSzX="2068151" custSzY="896186"/>
      <dgm:spPr/>
      <dgm:t>
        <a:bodyPr/>
        <a:lstStyle/>
        <a:p>
          <a:endParaRPr lang="en-US"/>
        </a:p>
      </dgm:t>
    </dgm:pt>
    <dgm:pt modelId="{4EF703B8-78D1-EA4A-AB03-01CED629A126}" type="pres">
      <dgm:prSet presAssocID="{987CEA7E-090E-1E4A-85D5-4061759CEFF1}" presName="hierRoot2" presStyleCnt="0"/>
      <dgm:spPr/>
    </dgm:pt>
    <dgm:pt modelId="{0CC8B7D3-AF2D-ED46-B38B-BCF536E23001}" type="pres">
      <dgm:prSet presAssocID="{987CEA7E-090E-1E4A-85D5-4061759CEFF1}" presName="composite2" presStyleCnt="0"/>
      <dgm:spPr/>
    </dgm:pt>
    <dgm:pt modelId="{7115BC0F-9D20-FE40-8478-2D469DA4426D}" type="pres">
      <dgm:prSet presAssocID="{987CEA7E-090E-1E4A-85D5-4061759CEFF1}" presName="background2" presStyleLbl="node2" presStyleIdx="1" presStyleCnt="2"/>
      <dgm:spPr/>
    </dgm:pt>
    <dgm:pt modelId="{E97561B5-F6A0-B44E-BC75-6593B4B4FAE5}" type="pres">
      <dgm:prSet presAssocID="{987CEA7E-090E-1E4A-85D5-4061759CEFF1}" presName="text2" presStyleLbl="fgAcc2" presStyleIdx="1" presStyleCnt="2" custScaleX="348203" custScaleY="139464" custLinFactNeighborX="87652" custLinFactNeighborY="-92945">
        <dgm:presLayoutVars>
          <dgm:chPref val="3"/>
        </dgm:presLayoutVars>
      </dgm:prSet>
      <dgm:spPr/>
      <dgm:t>
        <a:bodyPr/>
        <a:lstStyle/>
        <a:p>
          <a:endParaRPr lang="en-US"/>
        </a:p>
      </dgm:t>
    </dgm:pt>
    <dgm:pt modelId="{44FED91E-8643-F446-A7B5-02004CE56465}" type="pres">
      <dgm:prSet presAssocID="{987CEA7E-090E-1E4A-85D5-4061759CEFF1}" presName="hierChild3" presStyleCnt="0"/>
      <dgm:spPr/>
    </dgm:pt>
    <dgm:pt modelId="{32472426-172A-5548-B351-1416DA7C8D75}" type="pres">
      <dgm:prSet presAssocID="{5FC21022-BCFA-D748-AB83-DA185C4FB3FF}" presName="Name17" presStyleLbl="parChTrans1D3" presStyleIdx="0" presStyleCnt="2" custSzX="1816242" custSzY="896186"/>
      <dgm:spPr/>
      <dgm:t>
        <a:bodyPr/>
        <a:lstStyle/>
        <a:p>
          <a:endParaRPr lang="en-US"/>
        </a:p>
      </dgm:t>
    </dgm:pt>
    <dgm:pt modelId="{42BC7D32-D5F7-E644-90F5-C17481F1E855}" type="pres">
      <dgm:prSet presAssocID="{EB8303D8-5909-C64E-AA83-537B9F1A2700}" presName="hierRoot3" presStyleCnt="0"/>
      <dgm:spPr/>
    </dgm:pt>
    <dgm:pt modelId="{96ED1478-E60A-354E-8530-E20ED8CF7826}" type="pres">
      <dgm:prSet presAssocID="{EB8303D8-5909-C64E-AA83-537B9F1A2700}" presName="composite3" presStyleCnt="0"/>
      <dgm:spPr/>
    </dgm:pt>
    <dgm:pt modelId="{37C42637-5B89-9544-B46F-2BB2ABEB91E2}" type="pres">
      <dgm:prSet presAssocID="{EB8303D8-5909-C64E-AA83-537B9F1A2700}" presName="background3" presStyleLbl="node3" presStyleIdx="0" presStyleCnt="2"/>
      <dgm:spPr/>
    </dgm:pt>
    <dgm:pt modelId="{D0ECDD04-4AFA-BA49-873F-1EC12296FA40}" type="pres">
      <dgm:prSet presAssocID="{EB8303D8-5909-C64E-AA83-537B9F1A2700}" presName="text3" presStyleLbl="fgAcc3" presStyleIdx="0" presStyleCnt="2" custScaleX="360180" custScaleY="127740" custLinFactNeighborX="-8016" custLinFactNeighborY="-20507">
        <dgm:presLayoutVars>
          <dgm:chPref val="3"/>
        </dgm:presLayoutVars>
      </dgm:prSet>
      <dgm:spPr/>
      <dgm:t>
        <a:bodyPr/>
        <a:lstStyle/>
        <a:p>
          <a:endParaRPr lang="en-US"/>
        </a:p>
      </dgm:t>
    </dgm:pt>
    <dgm:pt modelId="{F2788F0C-4A67-C348-B79D-F966D9D582F6}" type="pres">
      <dgm:prSet presAssocID="{EB8303D8-5909-C64E-AA83-537B9F1A2700}" presName="hierChild4" presStyleCnt="0"/>
      <dgm:spPr/>
    </dgm:pt>
    <dgm:pt modelId="{559B9635-E53E-3E4F-A007-0FE61A5EB50D}" type="pres">
      <dgm:prSet presAssocID="{E5EAB022-3EBB-AD4E-B8FC-2151826A9A4A}" presName="Name17" presStyleLbl="parChTrans1D3" presStyleIdx="1" presStyleCnt="2" custSzX="1915375" custSzY="896186"/>
      <dgm:spPr/>
      <dgm:t>
        <a:bodyPr/>
        <a:lstStyle/>
        <a:p>
          <a:endParaRPr lang="en-US"/>
        </a:p>
      </dgm:t>
    </dgm:pt>
    <dgm:pt modelId="{23EDCD00-0B51-DA48-817A-0029B7AA8AC6}" type="pres">
      <dgm:prSet presAssocID="{988ECBCC-8E12-0C4E-919A-E6F4B229D957}" presName="hierRoot3" presStyleCnt="0"/>
      <dgm:spPr/>
    </dgm:pt>
    <dgm:pt modelId="{B7CAFE26-0451-4D4A-AAE8-221BEBC053EF}" type="pres">
      <dgm:prSet presAssocID="{988ECBCC-8E12-0C4E-919A-E6F4B229D957}" presName="composite3" presStyleCnt="0"/>
      <dgm:spPr/>
    </dgm:pt>
    <dgm:pt modelId="{8C968DEE-19B7-0842-93C3-F54E05E1BC06}" type="pres">
      <dgm:prSet presAssocID="{988ECBCC-8E12-0C4E-919A-E6F4B229D957}" presName="background3" presStyleLbl="node3" presStyleIdx="1" presStyleCnt="2"/>
      <dgm:spPr>
        <a:solidFill>
          <a:srgbClr val="4C7C8B"/>
        </a:solidFill>
      </dgm:spPr>
      <dgm:t>
        <a:bodyPr/>
        <a:lstStyle/>
        <a:p>
          <a:endParaRPr lang="en-US"/>
        </a:p>
      </dgm:t>
    </dgm:pt>
    <dgm:pt modelId="{19847B51-7E43-9D41-A149-AFB9777A582F}" type="pres">
      <dgm:prSet presAssocID="{988ECBCC-8E12-0C4E-919A-E6F4B229D957}" presName="text3" presStyleLbl="fgAcc3" presStyleIdx="1" presStyleCnt="2" custScaleX="437519" custScaleY="131953" custLinFactNeighborX="55" custLinFactNeighborY="-20507">
        <dgm:presLayoutVars>
          <dgm:chPref val="3"/>
        </dgm:presLayoutVars>
      </dgm:prSet>
      <dgm:spPr/>
      <dgm:t>
        <a:bodyPr/>
        <a:lstStyle/>
        <a:p>
          <a:endParaRPr lang="en-US"/>
        </a:p>
      </dgm:t>
    </dgm:pt>
    <dgm:pt modelId="{66FE872C-9AE6-C64F-B75A-09363C9F825E}" type="pres">
      <dgm:prSet presAssocID="{988ECBCC-8E12-0C4E-919A-E6F4B229D957}" presName="hierChild4" presStyleCnt="0"/>
      <dgm:spPr/>
    </dgm:pt>
  </dgm:ptLst>
  <dgm:cxnLst>
    <dgm:cxn modelId="{86780DBA-8BB3-1F4C-AD01-64ED20395DE9}" type="presOf" srcId="{988ECBCC-8E12-0C4E-919A-E6F4B229D957}" destId="{19847B51-7E43-9D41-A149-AFB9777A582F}" srcOrd="0" destOrd="0" presId="urn:microsoft.com/office/officeart/2005/8/layout/hierarchy1"/>
    <dgm:cxn modelId="{9D9F568D-BBA8-1B43-BD6F-CA6E82F57CCC}" type="presOf" srcId="{5FC21022-BCFA-D748-AB83-DA185C4FB3FF}" destId="{32472426-172A-5548-B351-1416DA7C8D75}" srcOrd="0" destOrd="0" presId="urn:microsoft.com/office/officeart/2005/8/layout/hierarchy1"/>
    <dgm:cxn modelId="{9FACCFBB-ACF5-D542-9D70-69E6BC1DF1B2}" type="presOf" srcId="{FE475D80-ECFE-8F45-9317-7511C0373940}" destId="{445F780E-599B-8942-9910-E7123F74C0C7}" srcOrd="0" destOrd="0" presId="urn:microsoft.com/office/officeart/2005/8/layout/hierarchy1"/>
    <dgm:cxn modelId="{8D51FD6B-F288-F943-A619-7D0992336ABE}" type="presOf" srcId="{987CEA7E-090E-1E4A-85D5-4061759CEFF1}" destId="{E97561B5-F6A0-B44E-BC75-6593B4B4FAE5}" srcOrd="0" destOrd="0" presId="urn:microsoft.com/office/officeart/2005/8/layout/hierarchy1"/>
    <dgm:cxn modelId="{E589D06C-D816-FD46-8B11-FFE1D576698B}" srcId="{FE475D80-ECFE-8F45-9317-7511C0373940}" destId="{1EB00F9D-2C54-E146-AC10-7183BE6E785F}" srcOrd="0" destOrd="0" parTransId="{C6EE0FBA-0751-4F44-8D0B-C97702836980}" sibTransId="{8977C84E-E3C4-2445-A2DB-2120A3824433}"/>
    <dgm:cxn modelId="{1AE90217-E9BE-BF46-84A3-41EFE4960B87}" srcId="{1EB00F9D-2C54-E146-AC10-7183BE6E785F}" destId="{5E21528B-F4F9-A044-AFDD-99C6F94BCE7F}" srcOrd="0" destOrd="0" parTransId="{324173E0-A3B8-6B48-B141-1E75C3CD6F68}" sibTransId="{48722CAA-D291-FA4D-A044-6DC666D5AC04}"/>
    <dgm:cxn modelId="{4A1E92B0-D9AE-1645-A13B-CC09008B04BF}" srcId="{1EB00F9D-2C54-E146-AC10-7183BE6E785F}" destId="{987CEA7E-090E-1E4A-85D5-4061759CEFF1}" srcOrd="1" destOrd="0" parTransId="{6DBF8CEF-C708-AE4E-A025-96A3275890A0}" sibTransId="{B9EA307A-D0CC-8C47-9EA5-71FFD2A34956}"/>
    <dgm:cxn modelId="{3A6327F5-9CF5-4549-80B7-D92C173C66FA}" type="presOf" srcId="{1EB00F9D-2C54-E146-AC10-7183BE6E785F}" destId="{7FB43D68-6FFD-9640-9DA5-9FA1B93C7403}" srcOrd="0" destOrd="0" presId="urn:microsoft.com/office/officeart/2005/8/layout/hierarchy1"/>
    <dgm:cxn modelId="{3470DCE2-F2B0-844D-BEA5-8B7A9DFEEAE9}" srcId="{987CEA7E-090E-1E4A-85D5-4061759CEFF1}" destId="{EB8303D8-5909-C64E-AA83-537B9F1A2700}" srcOrd="0" destOrd="0" parTransId="{5FC21022-BCFA-D748-AB83-DA185C4FB3FF}" sibTransId="{746A23B9-29AC-A540-B4B5-58A4E160DF87}"/>
    <dgm:cxn modelId="{654B813B-4E1A-C94C-9BE3-A2E984E01135}" type="presOf" srcId="{324173E0-A3B8-6B48-B141-1E75C3CD6F68}" destId="{D4DD52F6-47FB-CC47-A2B8-EAC24FD1C2EC}" srcOrd="0" destOrd="0" presId="urn:microsoft.com/office/officeart/2005/8/layout/hierarchy1"/>
    <dgm:cxn modelId="{FAAD4A5E-B962-C84D-82BD-FBCE41E1537D}" type="presOf" srcId="{5E21528B-F4F9-A044-AFDD-99C6F94BCE7F}" destId="{6F7E74C0-4508-554F-88CD-87BD37169C99}" srcOrd="0" destOrd="0" presId="urn:microsoft.com/office/officeart/2005/8/layout/hierarchy1"/>
    <dgm:cxn modelId="{BCD1A5EE-B6E4-5241-8DFC-6E1437B200C0}" srcId="{987CEA7E-090E-1E4A-85D5-4061759CEFF1}" destId="{988ECBCC-8E12-0C4E-919A-E6F4B229D957}" srcOrd="1" destOrd="0" parTransId="{E5EAB022-3EBB-AD4E-B8FC-2151826A9A4A}" sibTransId="{640B30FE-F23B-0A4F-80AD-69B888271E94}"/>
    <dgm:cxn modelId="{431F85E0-5C2C-594B-BB5D-55550021C6EB}" type="presOf" srcId="{6DBF8CEF-C708-AE4E-A025-96A3275890A0}" destId="{DE683C1D-424D-0D47-9CC6-2CA2F5AA2E47}" srcOrd="0" destOrd="0" presId="urn:microsoft.com/office/officeart/2005/8/layout/hierarchy1"/>
    <dgm:cxn modelId="{FC5E856D-9295-8941-96EA-733F218C0D24}" type="presOf" srcId="{E5EAB022-3EBB-AD4E-B8FC-2151826A9A4A}" destId="{559B9635-E53E-3E4F-A007-0FE61A5EB50D}" srcOrd="0" destOrd="0" presId="urn:microsoft.com/office/officeart/2005/8/layout/hierarchy1"/>
    <dgm:cxn modelId="{3B2A5C57-94B6-0442-ABEA-CCC9E78FBFAC}" type="presOf" srcId="{EB8303D8-5909-C64E-AA83-537B9F1A2700}" destId="{D0ECDD04-4AFA-BA49-873F-1EC12296FA40}" srcOrd="0" destOrd="0" presId="urn:microsoft.com/office/officeart/2005/8/layout/hierarchy1"/>
    <dgm:cxn modelId="{78224A82-330E-FA4B-A056-D703DEA16184}" type="presParOf" srcId="{445F780E-599B-8942-9910-E7123F74C0C7}" destId="{2C6AF6A5-8230-8B43-9032-3C6E842F7676}" srcOrd="0" destOrd="0" presId="urn:microsoft.com/office/officeart/2005/8/layout/hierarchy1"/>
    <dgm:cxn modelId="{8FD970E2-916F-D94E-84D4-912B7293CFDF}" type="presParOf" srcId="{2C6AF6A5-8230-8B43-9032-3C6E842F7676}" destId="{E8C9FD20-510C-A549-80D1-37B1D873A9AF}" srcOrd="0" destOrd="0" presId="urn:microsoft.com/office/officeart/2005/8/layout/hierarchy1"/>
    <dgm:cxn modelId="{84F01514-3786-AB47-8C99-5D42F90086AE}" type="presParOf" srcId="{E8C9FD20-510C-A549-80D1-37B1D873A9AF}" destId="{3811E790-C8DF-FF44-830C-677C575F713E}" srcOrd="0" destOrd="0" presId="urn:microsoft.com/office/officeart/2005/8/layout/hierarchy1"/>
    <dgm:cxn modelId="{517D7938-C88D-B740-B301-660D121EED94}" type="presParOf" srcId="{E8C9FD20-510C-A549-80D1-37B1D873A9AF}" destId="{7FB43D68-6FFD-9640-9DA5-9FA1B93C7403}" srcOrd="1" destOrd="0" presId="urn:microsoft.com/office/officeart/2005/8/layout/hierarchy1"/>
    <dgm:cxn modelId="{EB09C2E1-9FF3-8C48-9C6E-A096C9F13912}" type="presParOf" srcId="{2C6AF6A5-8230-8B43-9032-3C6E842F7676}" destId="{BEB7F7FC-273D-CC4B-95EC-89B283B0FE54}" srcOrd="1" destOrd="0" presId="urn:microsoft.com/office/officeart/2005/8/layout/hierarchy1"/>
    <dgm:cxn modelId="{0937374D-45AA-EF4A-9766-C61802E5EDCB}" type="presParOf" srcId="{BEB7F7FC-273D-CC4B-95EC-89B283B0FE54}" destId="{D4DD52F6-47FB-CC47-A2B8-EAC24FD1C2EC}" srcOrd="0" destOrd="0" presId="urn:microsoft.com/office/officeart/2005/8/layout/hierarchy1"/>
    <dgm:cxn modelId="{A1044FF4-2932-B24A-9591-EF8B94B0AFED}" type="presParOf" srcId="{BEB7F7FC-273D-CC4B-95EC-89B283B0FE54}" destId="{3C6B3F11-C1EE-DE4F-B3C4-A7B78D59C4C2}" srcOrd="1" destOrd="0" presId="urn:microsoft.com/office/officeart/2005/8/layout/hierarchy1"/>
    <dgm:cxn modelId="{9362313E-6839-5245-8D29-644C9BAC7C09}" type="presParOf" srcId="{3C6B3F11-C1EE-DE4F-B3C4-A7B78D59C4C2}" destId="{378983B6-D16F-7543-982A-0661EC6E4192}" srcOrd="0" destOrd="0" presId="urn:microsoft.com/office/officeart/2005/8/layout/hierarchy1"/>
    <dgm:cxn modelId="{32787E23-5677-8044-A2A9-982E48E32091}" type="presParOf" srcId="{378983B6-D16F-7543-982A-0661EC6E4192}" destId="{F8DC13C0-20C9-3D43-BCB0-00BA5ED100D5}" srcOrd="0" destOrd="0" presId="urn:microsoft.com/office/officeart/2005/8/layout/hierarchy1"/>
    <dgm:cxn modelId="{649B9D01-6476-274F-B753-E41A32791375}" type="presParOf" srcId="{378983B6-D16F-7543-982A-0661EC6E4192}" destId="{6F7E74C0-4508-554F-88CD-87BD37169C99}" srcOrd="1" destOrd="0" presId="urn:microsoft.com/office/officeart/2005/8/layout/hierarchy1"/>
    <dgm:cxn modelId="{B9D280A9-9A5E-5B43-8A80-720855359149}" type="presParOf" srcId="{3C6B3F11-C1EE-DE4F-B3C4-A7B78D59C4C2}" destId="{7358D8F1-B5DC-0A49-9CCF-DD82DAD2B86E}" srcOrd="1" destOrd="0" presId="urn:microsoft.com/office/officeart/2005/8/layout/hierarchy1"/>
    <dgm:cxn modelId="{ADDD552E-2514-A440-8C6E-6939AE0F975D}" type="presParOf" srcId="{BEB7F7FC-273D-CC4B-95EC-89B283B0FE54}" destId="{DE683C1D-424D-0D47-9CC6-2CA2F5AA2E47}" srcOrd="2" destOrd="0" presId="urn:microsoft.com/office/officeart/2005/8/layout/hierarchy1"/>
    <dgm:cxn modelId="{F1024D71-BDD4-FB48-A02D-030089224DFC}" type="presParOf" srcId="{BEB7F7FC-273D-CC4B-95EC-89B283B0FE54}" destId="{4EF703B8-78D1-EA4A-AB03-01CED629A126}" srcOrd="3" destOrd="0" presId="urn:microsoft.com/office/officeart/2005/8/layout/hierarchy1"/>
    <dgm:cxn modelId="{085AF74F-599E-EB45-93A5-3C034A374990}" type="presParOf" srcId="{4EF703B8-78D1-EA4A-AB03-01CED629A126}" destId="{0CC8B7D3-AF2D-ED46-B38B-BCF536E23001}" srcOrd="0" destOrd="0" presId="urn:microsoft.com/office/officeart/2005/8/layout/hierarchy1"/>
    <dgm:cxn modelId="{C9D75FB9-34FC-7C42-830F-57F36E25D872}" type="presParOf" srcId="{0CC8B7D3-AF2D-ED46-B38B-BCF536E23001}" destId="{7115BC0F-9D20-FE40-8478-2D469DA4426D}" srcOrd="0" destOrd="0" presId="urn:microsoft.com/office/officeart/2005/8/layout/hierarchy1"/>
    <dgm:cxn modelId="{79687415-310D-024B-B769-76CDA0A9291E}" type="presParOf" srcId="{0CC8B7D3-AF2D-ED46-B38B-BCF536E23001}" destId="{E97561B5-F6A0-B44E-BC75-6593B4B4FAE5}" srcOrd="1" destOrd="0" presId="urn:microsoft.com/office/officeart/2005/8/layout/hierarchy1"/>
    <dgm:cxn modelId="{0F75CBD6-7CBE-7741-BE8F-F97006DFB3B6}" type="presParOf" srcId="{4EF703B8-78D1-EA4A-AB03-01CED629A126}" destId="{44FED91E-8643-F446-A7B5-02004CE56465}" srcOrd="1" destOrd="0" presId="urn:microsoft.com/office/officeart/2005/8/layout/hierarchy1"/>
    <dgm:cxn modelId="{D543BD04-6A48-9545-85C1-69B033E35E91}" type="presParOf" srcId="{44FED91E-8643-F446-A7B5-02004CE56465}" destId="{32472426-172A-5548-B351-1416DA7C8D75}" srcOrd="0" destOrd="0" presId="urn:microsoft.com/office/officeart/2005/8/layout/hierarchy1"/>
    <dgm:cxn modelId="{C806EC26-7CC3-3E48-AF26-3EC87EA26AFC}" type="presParOf" srcId="{44FED91E-8643-F446-A7B5-02004CE56465}" destId="{42BC7D32-D5F7-E644-90F5-C17481F1E855}" srcOrd="1" destOrd="0" presId="urn:microsoft.com/office/officeart/2005/8/layout/hierarchy1"/>
    <dgm:cxn modelId="{8BDBC5E8-A864-714E-A81E-B67C58C078BB}" type="presParOf" srcId="{42BC7D32-D5F7-E644-90F5-C17481F1E855}" destId="{96ED1478-E60A-354E-8530-E20ED8CF7826}" srcOrd="0" destOrd="0" presId="urn:microsoft.com/office/officeart/2005/8/layout/hierarchy1"/>
    <dgm:cxn modelId="{586FD9AE-0907-B94B-B39B-43B6A4ECCB6D}" type="presParOf" srcId="{96ED1478-E60A-354E-8530-E20ED8CF7826}" destId="{37C42637-5B89-9544-B46F-2BB2ABEB91E2}" srcOrd="0" destOrd="0" presId="urn:microsoft.com/office/officeart/2005/8/layout/hierarchy1"/>
    <dgm:cxn modelId="{05258DE4-37D2-F24C-9650-3988474E1C6F}" type="presParOf" srcId="{96ED1478-E60A-354E-8530-E20ED8CF7826}" destId="{D0ECDD04-4AFA-BA49-873F-1EC12296FA40}" srcOrd="1" destOrd="0" presId="urn:microsoft.com/office/officeart/2005/8/layout/hierarchy1"/>
    <dgm:cxn modelId="{8B3CE679-7CD7-4A44-9D92-F63DF760A6F9}" type="presParOf" srcId="{42BC7D32-D5F7-E644-90F5-C17481F1E855}" destId="{F2788F0C-4A67-C348-B79D-F966D9D582F6}" srcOrd="1" destOrd="0" presId="urn:microsoft.com/office/officeart/2005/8/layout/hierarchy1"/>
    <dgm:cxn modelId="{9A986A57-02EB-3642-8002-11650EE4D90C}" type="presParOf" srcId="{44FED91E-8643-F446-A7B5-02004CE56465}" destId="{559B9635-E53E-3E4F-A007-0FE61A5EB50D}" srcOrd="2" destOrd="0" presId="urn:microsoft.com/office/officeart/2005/8/layout/hierarchy1"/>
    <dgm:cxn modelId="{940F1699-E356-B049-A172-5A09226F3030}" type="presParOf" srcId="{44FED91E-8643-F446-A7B5-02004CE56465}" destId="{23EDCD00-0B51-DA48-817A-0029B7AA8AC6}" srcOrd="3" destOrd="0" presId="urn:microsoft.com/office/officeart/2005/8/layout/hierarchy1"/>
    <dgm:cxn modelId="{5E6D3611-8C9C-8C49-821E-5ED72EF76EA6}" type="presParOf" srcId="{23EDCD00-0B51-DA48-817A-0029B7AA8AC6}" destId="{B7CAFE26-0451-4D4A-AAE8-221BEBC053EF}" srcOrd="0" destOrd="0" presId="urn:microsoft.com/office/officeart/2005/8/layout/hierarchy1"/>
    <dgm:cxn modelId="{8DED4839-6E0A-D44C-AD1B-FC8452048BEB}" type="presParOf" srcId="{B7CAFE26-0451-4D4A-AAE8-221BEBC053EF}" destId="{8C968DEE-19B7-0842-93C3-F54E05E1BC06}" srcOrd="0" destOrd="0" presId="urn:microsoft.com/office/officeart/2005/8/layout/hierarchy1"/>
    <dgm:cxn modelId="{89A564CF-8D69-B642-832B-50A56A8BBE92}" type="presParOf" srcId="{B7CAFE26-0451-4D4A-AAE8-221BEBC053EF}" destId="{19847B51-7E43-9D41-A149-AFB9777A582F}" srcOrd="1" destOrd="0" presId="urn:microsoft.com/office/officeart/2005/8/layout/hierarchy1"/>
    <dgm:cxn modelId="{82CD87E4-06B3-B647-BCA1-80C3EA557D4F}" type="presParOf" srcId="{23EDCD00-0B51-DA48-817A-0029B7AA8AC6}" destId="{66FE872C-9AE6-C64F-B75A-09363C9F825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B9635-E53E-3E4F-A007-0FE61A5EB50D}">
      <dsp:nvSpPr>
        <dsp:cNvPr id="0" name=""/>
        <dsp:cNvSpPr/>
      </dsp:nvSpPr>
      <dsp:spPr>
        <a:xfrm>
          <a:off x="5343360" y="1999918"/>
          <a:ext cx="883380" cy="640183"/>
        </a:xfrm>
        <a:custGeom>
          <a:avLst/>
          <a:gdLst/>
          <a:ahLst/>
          <a:cxnLst/>
          <a:rect l="0" t="0" r="0" b="0"/>
          <a:pathLst>
            <a:path>
              <a:moveTo>
                <a:pt x="0" y="0"/>
              </a:moveTo>
              <a:lnTo>
                <a:pt x="0" y="561194"/>
              </a:lnTo>
              <a:lnTo>
                <a:pt x="883380" y="561194"/>
              </a:lnTo>
              <a:lnTo>
                <a:pt x="883380" y="640183"/>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2472426-172A-5548-B351-1416DA7C8D75}">
      <dsp:nvSpPr>
        <dsp:cNvPr id="0" name=""/>
        <dsp:cNvSpPr/>
      </dsp:nvSpPr>
      <dsp:spPr>
        <a:xfrm>
          <a:off x="2567649" y="1999918"/>
          <a:ext cx="2775711" cy="640183"/>
        </a:xfrm>
        <a:custGeom>
          <a:avLst/>
          <a:gdLst/>
          <a:ahLst/>
          <a:cxnLst/>
          <a:rect l="0" t="0" r="0" b="0"/>
          <a:pathLst>
            <a:path>
              <a:moveTo>
                <a:pt x="2775711" y="0"/>
              </a:moveTo>
              <a:lnTo>
                <a:pt x="2775711" y="561194"/>
              </a:lnTo>
              <a:lnTo>
                <a:pt x="0" y="561194"/>
              </a:lnTo>
              <a:lnTo>
                <a:pt x="0" y="640183"/>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E683C1D-424D-0D47-9CC6-2CA2F5AA2E47}">
      <dsp:nvSpPr>
        <dsp:cNvPr id="0" name=""/>
        <dsp:cNvSpPr/>
      </dsp:nvSpPr>
      <dsp:spPr>
        <a:xfrm>
          <a:off x="3355277" y="665103"/>
          <a:ext cx="1988082" cy="579709"/>
        </a:xfrm>
        <a:custGeom>
          <a:avLst/>
          <a:gdLst/>
          <a:ahLst/>
          <a:cxnLst/>
          <a:rect l="0" t="0" r="0" b="0"/>
          <a:pathLst>
            <a:path>
              <a:moveTo>
                <a:pt x="0" y="0"/>
              </a:moveTo>
              <a:lnTo>
                <a:pt x="0" y="500721"/>
              </a:lnTo>
              <a:lnTo>
                <a:pt x="1988082" y="500721"/>
              </a:lnTo>
              <a:lnTo>
                <a:pt x="1988082" y="57970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DD52F6-47FB-CC47-A2B8-EAC24FD1C2EC}">
      <dsp:nvSpPr>
        <dsp:cNvPr id="0" name=""/>
        <dsp:cNvSpPr/>
      </dsp:nvSpPr>
      <dsp:spPr>
        <a:xfrm>
          <a:off x="1496662" y="665103"/>
          <a:ext cx="1858615" cy="579709"/>
        </a:xfrm>
        <a:custGeom>
          <a:avLst/>
          <a:gdLst/>
          <a:ahLst/>
          <a:cxnLst/>
          <a:rect l="0" t="0" r="0" b="0"/>
          <a:pathLst>
            <a:path>
              <a:moveTo>
                <a:pt x="1858615" y="0"/>
              </a:moveTo>
              <a:lnTo>
                <a:pt x="1858615" y="500721"/>
              </a:lnTo>
              <a:lnTo>
                <a:pt x="0" y="500721"/>
              </a:lnTo>
              <a:lnTo>
                <a:pt x="0" y="57970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11E790-C8DF-FF44-830C-677C575F713E}">
      <dsp:nvSpPr>
        <dsp:cNvPr id="0" name=""/>
        <dsp:cNvSpPr/>
      </dsp:nvSpPr>
      <dsp:spPr>
        <a:xfrm>
          <a:off x="1137082" y="-90002"/>
          <a:ext cx="4436390"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7FB43D68-6FFD-9640-9DA5-9FA1B93C7403}">
      <dsp:nvSpPr>
        <dsp:cNvPr id="0" name=""/>
        <dsp:cNvSpPr/>
      </dsp:nvSpPr>
      <dsp:spPr>
        <a:xfrm>
          <a:off x="1231821" y="0"/>
          <a:ext cx="4436390"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Valodas</a:t>
          </a:r>
          <a:r>
            <a:rPr lang="en-US" sz="2400" kern="1200" dirty="0" smtClean="0"/>
            <a:t> </a:t>
          </a:r>
          <a:r>
            <a:rPr lang="en-US" sz="2400" kern="1200" dirty="0" err="1" smtClean="0"/>
            <a:t>sintakses</a:t>
          </a:r>
          <a:r>
            <a:rPr lang="en-US" sz="2400" kern="1200" dirty="0" smtClean="0"/>
            <a:t> </a:t>
          </a:r>
          <a:r>
            <a:rPr lang="en-US" sz="2400" kern="1200" dirty="0" err="1" smtClean="0"/>
            <a:t>paplašināšana</a:t>
          </a:r>
          <a:endParaRPr lang="en-US" sz="2400" kern="1200" dirty="0"/>
        </a:p>
      </dsp:txBody>
      <dsp:txXfrm>
        <a:off x="1253937" y="22116"/>
        <a:ext cx="4392158" cy="710873"/>
      </dsp:txXfrm>
    </dsp:sp>
    <dsp:sp modelId="{F8DC13C0-20C9-3D43-BCB0-00BA5ED100D5}">
      <dsp:nvSpPr>
        <dsp:cNvPr id="0" name=""/>
        <dsp:cNvSpPr/>
      </dsp:nvSpPr>
      <dsp:spPr>
        <a:xfrm>
          <a:off x="35877" y="1244813"/>
          <a:ext cx="2921568"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6F7E74C0-4508-554F-88CD-87BD37169C99}">
      <dsp:nvSpPr>
        <dsp:cNvPr id="0" name=""/>
        <dsp:cNvSpPr/>
      </dsp:nvSpPr>
      <dsp:spPr>
        <a:xfrm>
          <a:off x="130616" y="1334815"/>
          <a:ext cx="2921568"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Kompilātorā</a:t>
          </a:r>
          <a:endParaRPr lang="en-US" sz="2400" kern="1200" dirty="0"/>
        </a:p>
      </dsp:txBody>
      <dsp:txXfrm>
        <a:off x="152732" y="1356931"/>
        <a:ext cx="2877336" cy="710873"/>
      </dsp:txXfrm>
    </dsp:sp>
    <dsp:sp modelId="{7115BC0F-9D20-FE40-8478-2D469DA4426D}">
      <dsp:nvSpPr>
        <dsp:cNvPr id="0" name=""/>
        <dsp:cNvSpPr/>
      </dsp:nvSpPr>
      <dsp:spPr>
        <a:xfrm>
          <a:off x="3858880" y="1244813"/>
          <a:ext cx="2968959"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E97561B5-F6A0-B44E-BC75-6593B4B4FAE5}">
      <dsp:nvSpPr>
        <dsp:cNvPr id="0" name=""/>
        <dsp:cNvSpPr/>
      </dsp:nvSpPr>
      <dsp:spPr>
        <a:xfrm>
          <a:off x="3953619" y="1334815"/>
          <a:ext cx="2968959"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Programmā</a:t>
          </a:r>
          <a:endParaRPr lang="en-US" sz="2400" kern="1200" dirty="0"/>
        </a:p>
      </dsp:txBody>
      <dsp:txXfrm>
        <a:off x="3975735" y="1356931"/>
        <a:ext cx="2924727" cy="710873"/>
      </dsp:txXfrm>
    </dsp:sp>
    <dsp:sp modelId="{37C42637-5B89-9544-B46F-2BB2ABEB91E2}">
      <dsp:nvSpPr>
        <dsp:cNvPr id="0" name=""/>
        <dsp:cNvSpPr/>
      </dsp:nvSpPr>
      <dsp:spPr>
        <a:xfrm>
          <a:off x="1032108" y="2640101"/>
          <a:ext cx="3071081" cy="691627"/>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D0ECDD04-4AFA-BA49-873F-1EC12296FA40}">
      <dsp:nvSpPr>
        <dsp:cNvPr id="0" name=""/>
        <dsp:cNvSpPr/>
      </dsp:nvSpPr>
      <dsp:spPr>
        <a:xfrm>
          <a:off x="1126847" y="2730104"/>
          <a:ext cx="3071081" cy="6916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Priekšprocesēšana</a:t>
          </a:r>
          <a:endParaRPr lang="en-US" sz="2400" kern="1200" dirty="0"/>
        </a:p>
      </dsp:txBody>
      <dsp:txXfrm>
        <a:off x="1147104" y="2750361"/>
        <a:ext cx="3030567" cy="651113"/>
      </dsp:txXfrm>
    </dsp:sp>
    <dsp:sp modelId="{8C968DEE-19B7-0842-93C3-F54E05E1BC06}">
      <dsp:nvSpPr>
        <dsp:cNvPr id="0" name=""/>
        <dsp:cNvSpPr/>
      </dsp:nvSpPr>
      <dsp:spPr>
        <a:xfrm>
          <a:off x="4361484" y="2640101"/>
          <a:ext cx="3730513" cy="714438"/>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19847B51-7E43-9D41-A149-AFB9777A582F}">
      <dsp:nvSpPr>
        <dsp:cNvPr id="0" name=""/>
        <dsp:cNvSpPr/>
      </dsp:nvSpPr>
      <dsp:spPr>
        <a:xfrm>
          <a:off x="4456223" y="2730104"/>
          <a:ext cx="3730513" cy="7144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Dinamiskā</a:t>
          </a:r>
          <a:r>
            <a:rPr lang="en-US" sz="2400" kern="1200" dirty="0" smtClean="0"/>
            <a:t> </a:t>
          </a:r>
          <a:r>
            <a:rPr lang="en-US" sz="2400" kern="1200" dirty="0" err="1" smtClean="0"/>
            <a:t>parsēšana</a:t>
          </a:r>
          <a:endParaRPr lang="en-US" sz="2400" kern="1200" dirty="0"/>
        </a:p>
      </dsp:txBody>
      <dsp:txXfrm>
        <a:off x="4477148" y="2751029"/>
        <a:ext cx="3688663" cy="6725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B9635-E53E-3E4F-A007-0FE61A5EB50D}">
      <dsp:nvSpPr>
        <dsp:cNvPr id="0" name=""/>
        <dsp:cNvSpPr/>
      </dsp:nvSpPr>
      <dsp:spPr>
        <a:xfrm>
          <a:off x="5343360" y="1999918"/>
          <a:ext cx="883380" cy="640183"/>
        </a:xfrm>
        <a:custGeom>
          <a:avLst/>
          <a:gdLst/>
          <a:ahLst/>
          <a:cxnLst/>
          <a:rect l="0" t="0" r="0" b="0"/>
          <a:pathLst>
            <a:path>
              <a:moveTo>
                <a:pt x="0" y="0"/>
              </a:moveTo>
              <a:lnTo>
                <a:pt x="0" y="561194"/>
              </a:lnTo>
              <a:lnTo>
                <a:pt x="883380" y="561194"/>
              </a:lnTo>
              <a:lnTo>
                <a:pt x="883380" y="640183"/>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2472426-172A-5548-B351-1416DA7C8D75}">
      <dsp:nvSpPr>
        <dsp:cNvPr id="0" name=""/>
        <dsp:cNvSpPr/>
      </dsp:nvSpPr>
      <dsp:spPr>
        <a:xfrm>
          <a:off x="2567649" y="1999918"/>
          <a:ext cx="2775711" cy="640183"/>
        </a:xfrm>
        <a:custGeom>
          <a:avLst/>
          <a:gdLst/>
          <a:ahLst/>
          <a:cxnLst/>
          <a:rect l="0" t="0" r="0" b="0"/>
          <a:pathLst>
            <a:path>
              <a:moveTo>
                <a:pt x="2775711" y="0"/>
              </a:moveTo>
              <a:lnTo>
                <a:pt x="2775711" y="561194"/>
              </a:lnTo>
              <a:lnTo>
                <a:pt x="0" y="561194"/>
              </a:lnTo>
              <a:lnTo>
                <a:pt x="0" y="640183"/>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E683C1D-424D-0D47-9CC6-2CA2F5AA2E47}">
      <dsp:nvSpPr>
        <dsp:cNvPr id="0" name=""/>
        <dsp:cNvSpPr/>
      </dsp:nvSpPr>
      <dsp:spPr>
        <a:xfrm>
          <a:off x="3355277" y="665103"/>
          <a:ext cx="1988082" cy="579709"/>
        </a:xfrm>
        <a:custGeom>
          <a:avLst/>
          <a:gdLst/>
          <a:ahLst/>
          <a:cxnLst/>
          <a:rect l="0" t="0" r="0" b="0"/>
          <a:pathLst>
            <a:path>
              <a:moveTo>
                <a:pt x="0" y="0"/>
              </a:moveTo>
              <a:lnTo>
                <a:pt x="0" y="500721"/>
              </a:lnTo>
              <a:lnTo>
                <a:pt x="1988082" y="500721"/>
              </a:lnTo>
              <a:lnTo>
                <a:pt x="1988082" y="57970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DD52F6-47FB-CC47-A2B8-EAC24FD1C2EC}">
      <dsp:nvSpPr>
        <dsp:cNvPr id="0" name=""/>
        <dsp:cNvSpPr/>
      </dsp:nvSpPr>
      <dsp:spPr>
        <a:xfrm>
          <a:off x="1496662" y="665103"/>
          <a:ext cx="1858615" cy="579709"/>
        </a:xfrm>
        <a:custGeom>
          <a:avLst/>
          <a:gdLst/>
          <a:ahLst/>
          <a:cxnLst/>
          <a:rect l="0" t="0" r="0" b="0"/>
          <a:pathLst>
            <a:path>
              <a:moveTo>
                <a:pt x="1858615" y="0"/>
              </a:moveTo>
              <a:lnTo>
                <a:pt x="1858615" y="500721"/>
              </a:lnTo>
              <a:lnTo>
                <a:pt x="0" y="500721"/>
              </a:lnTo>
              <a:lnTo>
                <a:pt x="0" y="57970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11E790-C8DF-FF44-830C-677C575F713E}">
      <dsp:nvSpPr>
        <dsp:cNvPr id="0" name=""/>
        <dsp:cNvSpPr/>
      </dsp:nvSpPr>
      <dsp:spPr>
        <a:xfrm>
          <a:off x="1137082" y="-90002"/>
          <a:ext cx="4436390"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7FB43D68-6FFD-9640-9DA5-9FA1B93C7403}">
      <dsp:nvSpPr>
        <dsp:cNvPr id="0" name=""/>
        <dsp:cNvSpPr/>
      </dsp:nvSpPr>
      <dsp:spPr>
        <a:xfrm>
          <a:off x="1231821" y="0"/>
          <a:ext cx="4436390"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Valodas</a:t>
          </a:r>
          <a:r>
            <a:rPr lang="en-US" sz="2400" kern="1200" dirty="0" smtClean="0"/>
            <a:t> </a:t>
          </a:r>
          <a:r>
            <a:rPr lang="en-US" sz="2400" kern="1200" dirty="0" err="1" smtClean="0"/>
            <a:t>sintakses</a:t>
          </a:r>
          <a:r>
            <a:rPr lang="en-US" sz="2400" kern="1200" dirty="0" smtClean="0"/>
            <a:t> </a:t>
          </a:r>
          <a:r>
            <a:rPr lang="en-US" sz="2400" kern="1200" dirty="0" err="1" smtClean="0"/>
            <a:t>paplašināšana</a:t>
          </a:r>
          <a:endParaRPr lang="en-US" sz="2400" kern="1200" dirty="0"/>
        </a:p>
      </dsp:txBody>
      <dsp:txXfrm>
        <a:off x="1253937" y="22116"/>
        <a:ext cx="4392158" cy="710873"/>
      </dsp:txXfrm>
    </dsp:sp>
    <dsp:sp modelId="{F8DC13C0-20C9-3D43-BCB0-00BA5ED100D5}">
      <dsp:nvSpPr>
        <dsp:cNvPr id="0" name=""/>
        <dsp:cNvSpPr/>
      </dsp:nvSpPr>
      <dsp:spPr>
        <a:xfrm>
          <a:off x="35877" y="1244813"/>
          <a:ext cx="2921568" cy="755105"/>
        </a:xfrm>
        <a:prstGeom prst="roundRect">
          <a:avLst>
            <a:gd name="adj" fmla="val 10000"/>
          </a:avLst>
        </a:prstGeom>
        <a:solidFill>
          <a:schemeClr val="accent1">
            <a:lumMod val="7500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6F7E74C0-4508-554F-88CD-87BD37169C99}">
      <dsp:nvSpPr>
        <dsp:cNvPr id="0" name=""/>
        <dsp:cNvSpPr/>
      </dsp:nvSpPr>
      <dsp:spPr>
        <a:xfrm>
          <a:off x="130616" y="1334815"/>
          <a:ext cx="2921568" cy="755105"/>
        </a:xfrm>
        <a:prstGeom prst="roundRect">
          <a:avLst>
            <a:gd name="adj" fmla="val 10000"/>
          </a:avLst>
        </a:prstGeom>
        <a:solidFill>
          <a:schemeClr val="accent1">
            <a:lumMod val="60000"/>
            <a:lumOff val="40000"/>
            <a:alpha val="9000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err="1" smtClean="0"/>
            <a:t>Kompilātorā</a:t>
          </a:r>
          <a:endParaRPr lang="en-US" sz="2400" b="1" kern="1200" dirty="0"/>
        </a:p>
      </dsp:txBody>
      <dsp:txXfrm>
        <a:off x="152732" y="1356931"/>
        <a:ext cx="2877336" cy="710873"/>
      </dsp:txXfrm>
    </dsp:sp>
    <dsp:sp modelId="{7115BC0F-9D20-FE40-8478-2D469DA4426D}">
      <dsp:nvSpPr>
        <dsp:cNvPr id="0" name=""/>
        <dsp:cNvSpPr/>
      </dsp:nvSpPr>
      <dsp:spPr>
        <a:xfrm>
          <a:off x="3858880" y="1244813"/>
          <a:ext cx="2968959"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E97561B5-F6A0-B44E-BC75-6593B4B4FAE5}">
      <dsp:nvSpPr>
        <dsp:cNvPr id="0" name=""/>
        <dsp:cNvSpPr/>
      </dsp:nvSpPr>
      <dsp:spPr>
        <a:xfrm>
          <a:off x="3953619" y="1334815"/>
          <a:ext cx="2968959"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Programmā</a:t>
          </a:r>
          <a:endParaRPr lang="en-US" sz="2400" kern="1200" dirty="0"/>
        </a:p>
      </dsp:txBody>
      <dsp:txXfrm>
        <a:off x="3975735" y="1356931"/>
        <a:ext cx="2924727" cy="710873"/>
      </dsp:txXfrm>
    </dsp:sp>
    <dsp:sp modelId="{37C42637-5B89-9544-B46F-2BB2ABEB91E2}">
      <dsp:nvSpPr>
        <dsp:cNvPr id="0" name=""/>
        <dsp:cNvSpPr/>
      </dsp:nvSpPr>
      <dsp:spPr>
        <a:xfrm>
          <a:off x="1032108" y="2640101"/>
          <a:ext cx="3071081" cy="691627"/>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D0ECDD04-4AFA-BA49-873F-1EC12296FA40}">
      <dsp:nvSpPr>
        <dsp:cNvPr id="0" name=""/>
        <dsp:cNvSpPr/>
      </dsp:nvSpPr>
      <dsp:spPr>
        <a:xfrm>
          <a:off x="1126847" y="2730104"/>
          <a:ext cx="3071081" cy="6916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Priekšprocesēšana</a:t>
          </a:r>
          <a:endParaRPr lang="en-US" sz="2400" kern="1200" dirty="0"/>
        </a:p>
      </dsp:txBody>
      <dsp:txXfrm>
        <a:off x="1147104" y="2750361"/>
        <a:ext cx="3030567" cy="651113"/>
      </dsp:txXfrm>
    </dsp:sp>
    <dsp:sp modelId="{8C968DEE-19B7-0842-93C3-F54E05E1BC06}">
      <dsp:nvSpPr>
        <dsp:cNvPr id="0" name=""/>
        <dsp:cNvSpPr/>
      </dsp:nvSpPr>
      <dsp:spPr>
        <a:xfrm>
          <a:off x="4361484" y="2640101"/>
          <a:ext cx="3730513" cy="714438"/>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19847B51-7E43-9D41-A149-AFB9777A582F}">
      <dsp:nvSpPr>
        <dsp:cNvPr id="0" name=""/>
        <dsp:cNvSpPr/>
      </dsp:nvSpPr>
      <dsp:spPr>
        <a:xfrm>
          <a:off x="4456223" y="2730104"/>
          <a:ext cx="3730513" cy="7144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Dinamiskā</a:t>
          </a:r>
          <a:r>
            <a:rPr lang="en-US" sz="2400" kern="1200" dirty="0" smtClean="0"/>
            <a:t> </a:t>
          </a:r>
          <a:r>
            <a:rPr lang="en-US" sz="2400" kern="1200" dirty="0" err="1" smtClean="0"/>
            <a:t>parsēšana</a:t>
          </a:r>
          <a:endParaRPr lang="en-US" sz="2400" kern="1200" dirty="0"/>
        </a:p>
      </dsp:txBody>
      <dsp:txXfrm>
        <a:off x="4477148" y="2751029"/>
        <a:ext cx="3688663" cy="6725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B9635-E53E-3E4F-A007-0FE61A5EB50D}">
      <dsp:nvSpPr>
        <dsp:cNvPr id="0" name=""/>
        <dsp:cNvSpPr/>
      </dsp:nvSpPr>
      <dsp:spPr>
        <a:xfrm>
          <a:off x="5343360" y="1999918"/>
          <a:ext cx="883380" cy="640183"/>
        </a:xfrm>
        <a:custGeom>
          <a:avLst/>
          <a:gdLst/>
          <a:ahLst/>
          <a:cxnLst/>
          <a:rect l="0" t="0" r="0" b="0"/>
          <a:pathLst>
            <a:path>
              <a:moveTo>
                <a:pt x="0" y="0"/>
              </a:moveTo>
              <a:lnTo>
                <a:pt x="0" y="561194"/>
              </a:lnTo>
              <a:lnTo>
                <a:pt x="883380" y="561194"/>
              </a:lnTo>
              <a:lnTo>
                <a:pt x="883380" y="640183"/>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2472426-172A-5548-B351-1416DA7C8D75}">
      <dsp:nvSpPr>
        <dsp:cNvPr id="0" name=""/>
        <dsp:cNvSpPr/>
      </dsp:nvSpPr>
      <dsp:spPr>
        <a:xfrm>
          <a:off x="2567649" y="1999918"/>
          <a:ext cx="2775711" cy="640183"/>
        </a:xfrm>
        <a:custGeom>
          <a:avLst/>
          <a:gdLst/>
          <a:ahLst/>
          <a:cxnLst/>
          <a:rect l="0" t="0" r="0" b="0"/>
          <a:pathLst>
            <a:path>
              <a:moveTo>
                <a:pt x="2775711" y="0"/>
              </a:moveTo>
              <a:lnTo>
                <a:pt x="2775711" y="561194"/>
              </a:lnTo>
              <a:lnTo>
                <a:pt x="0" y="561194"/>
              </a:lnTo>
              <a:lnTo>
                <a:pt x="0" y="640183"/>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E683C1D-424D-0D47-9CC6-2CA2F5AA2E47}">
      <dsp:nvSpPr>
        <dsp:cNvPr id="0" name=""/>
        <dsp:cNvSpPr/>
      </dsp:nvSpPr>
      <dsp:spPr>
        <a:xfrm>
          <a:off x="3355277" y="665103"/>
          <a:ext cx="1988082" cy="579709"/>
        </a:xfrm>
        <a:custGeom>
          <a:avLst/>
          <a:gdLst/>
          <a:ahLst/>
          <a:cxnLst/>
          <a:rect l="0" t="0" r="0" b="0"/>
          <a:pathLst>
            <a:path>
              <a:moveTo>
                <a:pt x="0" y="0"/>
              </a:moveTo>
              <a:lnTo>
                <a:pt x="0" y="500721"/>
              </a:lnTo>
              <a:lnTo>
                <a:pt x="1988082" y="500721"/>
              </a:lnTo>
              <a:lnTo>
                <a:pt x="1988082" y="57970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DD52F6-47FB-CC47-A2B8-EAC24FD1C2EC}">
      <dsp:nvSpPr>
        <dsp:cNvPr id="0" name=""/>
        <dsp:cNvSpPr/>
      </dsp:nvSpPr>
      <dsp:spPr>
        <a:xfrm>
          <a:off x="1496662" y="665103"/>
          <a:ext cx="1858615" cy="579709"/>
        </a:xfrm>
        <a:custGeom>
          <a:avLst/>
          <a:gdLst/>
          <a:ahLst/>
          <a:cxnLst/>
          <a:rect l="0" t="0" r="0" b="0"/>
          <a:pathLst>
            <a:path>
              <a:moveTo>
                <a:pt x="1858615" y="0"/>
              </a:moveTo>
              <a:lnTo>
                <a:pt x="1858615" y="500721"/>
              </a:lnTo>
              <a:lnTo>
                <a:pt x="0" y="500721"/>
              </a:lnTo>
              <a:lnTo>
                <a:pt x="0" y="57970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11E790-C8DF-FF44-830C-677C575F713E}">
      <dsp:nvSpPr>
        <dsp:cNvPr id="0" name=""/>
        <dsp:cNvSpPr/>
      </dsp:nvSpPr>
      <dsp:spPr>
        <a:xfrm>
          <a:off x="1137082" y="-90002"/>
          <a:ext cx="4436390"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7FB43D68-6FFD-9640-9DA5-9FA1B93C7403}">
      <dsp:nvSpPr>
        <dsp:cNvPr id="0" name=""/>
        <dsp:cNvSpPr/>
      </dsp:nvSpPr>
      <dsp:spPr>
        <a:xfrm>
          <a:off x="1231821" y="0"/>
          <a:ext cx="4436390"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Valodas</a:t>
          </a:r>
          <a:r>
            <a:rPr lang="en-US" sz="2400" kern="1200" dirty="0" smtClean="0"/>
            <a:t> </a:t>
          </a:r>
          <a:r>
            <a:rPr lang="en-US" sz="2400" kern="1200" dirty="0" err="1" smtClean="0"/>
            <a:t>sintakses</a:t>
          </a:r>
          <a:r>
            <a:rPr lang="en-US" sz="2400" kern="1200" dirty="0" smtClean="0"/>
            <a:t> </a:t>
          </a:r>
          <a:r>
            <a:rPr lang="en-US" sz="2400" kern="1200" dirty="0" err="1" smtClean="0"/>
            <a:t>paplašināšana</a:t>
          </a:r>
          <a:endParaRPr lang="en-US" sz="2400" kern="1200" dirty="0"/>
        </a:p>
      </dsp:txBody>
      <dsp:txXfrm>
        <a:off x="1253937" y="22116"/>
        <a:ext cx="4392158" cy="710873"/>
      </dsp:txXfrm>
    </dsp:sp>
    <dsp:sp modelId="{F8DC13C0-20C9-3D43-BCB0-00BA5ED100D5}">
      <dsp:nvSpPr>
        <dsp:cNvPr id="0" name=""/>
        <dsp:cNvSpPr/>
      </dsp:nvSpPr>
      <dsp:spPr>
        <a:xfrm>
          <a:off x="35877" y="1244813"/>
          <a:ext cx="2921568"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6F7E74C0-4508-554F-88CD-87BD37169C99}">
      <dsp:nvSpPr>
        <dsp:cNvPr id="0" name=""/>
        <dsp:cNvSpPr/>
      </dsp:nvSpPr>
      <dsp:spPr>
        <a:xfrm>
          <a:off x="130616" y="1334815"/>
          <a:ext cx="2921568"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Kompilātorā</a:t>
          </a:r>
          <a:endParaRPr lang="en-US" sz="2400" kern="1200" dirty="0"/>
        </a:p>
      </dsp:txBody>
      <dsp:txXfrm>
        <a:off x="152732" y="1356931"/>
        <a:ext cx="2877336" cy="710873"/>
      </dsp:txXfrm>
    </dsp:sp>
    <dsp:sp modelId="{7115BC0F-9D20-FE40-8478-2D469DA4426D}">
      <dsp:nvSpPr>
        <dsp:cNvPr id="0" name=""/>
        <dsp:cNvSpPr/>
      </dsp:nvSpPr>
      <dsp:spPr>
        <a:xfrm>
          <a:off x="3858880" y="1244813"/>
          <a:ext cx="2968959" cy="755105"/>
        </a:xfrm>
        <a:prstGeom prst="roundRect">
          <a:avLst>
            <a:gd name="adj" fmla="val 10000"/>
          </a:avLst>
        </a:prstGeom>
        <a:solidFill>
          <a:srgbClr val="4C7C8B"/>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E97561B5-F6A0-B44E-BC75-6593B4B4FAE5}">
      <dsp:nvSpPr>
        <dsp:cNvPr id="0" name=""/>
        <dsp:cNvSpPr/>
      </dsp:nvSpPr>
      <dsp:spPr>
        <a:xfrm>
          <a:off x="3953619" y="1334815"/>
          <a:ext cx="2968959" cy="755105"/>
        </a:xfrm>
        <a:prstGeom prst="roundRect">
          <a:avLst>
            <a:gd name="adj" fmla="val 10000"/>
          </a:avLst>
        </a:prstGeom>
        <a:solidFill>
          <a:schemeClr val="accent1">
            <a:lumMod val="60000"/>
            <a:lumOff val="40000"/>
            <a:alpha val="9000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err="1" smtClean="0"/>
            <a:t>Programmā</a:t>
          </a:r>
          <a:endParaRPr lang="en-US" sz="2400" b="1" kern="1200" dirty="0"/>
        </a:p>
      </dsp:txBody>
      <dsp:txXfrm>
        <a:off x="3975735" y="1356931"/>
        <a:ext cx="2924727" cy="710873"/>
      </dsp:txXfrm>
    </dsp:sp>
    <dsp:sp modelId="{37C42637-5B89-9544-B46F-2BB2ABEB91E2}">
      <dsp:nvSpPr>
        <dsp:cNvPr id="0" name=""/>
        <dsp:cNvSpPr/>
      </dsp:nvSpPr>
      <dsp:spPr>
        <a:xfrm>
          <a:off x="1032108" y="2640101"/>
          <a:ext cx="3071081" cy="691627"/>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D0ECDD04-4AFA-BA49-873F-1EC12296FA40}">
      <dsp:nvSpPr>
        <dsp:cNvPr id="0" name=""/>
        <dsp:cNvSpPr/>
      </dsp:nvSpPr>
      <dsp:spPr>
        <a:xfrm>
          <a:off x="1126847" y="2730104"/>
          <a:ext cx="3071081" cy="6916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Priekšprocesēšana</a:t>
          </a:r>
          <a:endParaRPr lang="en-US" sz="2400" kern="1200" dirty="0"/>
        </a:p>
      </dsp:txBody>
      <dsp:txXfrm>
        <a:off x="1147104" y="2750361"/>
        <a:ext cx="3030567" cy="651113"/>
      </dsp:txXfrm>
    </dsp:sp>
    <dsp:sp modelId="{8C968DEE-19B7-0842-93C3-F54E05E1BC06}">
      <dsp:nvSpPr>
        <dsp:cNvPr id="0" name=""/>
        <dsp:cNvSpPr/>
      </dsp:nvSpPr>
      <dsp:spPr>
        <a:xfrm>
          <a:off x="4361484" y="2640101"/>
          <a:ext cx="3730513" cy="714438"/>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19847B51-7E43-9D41-A149-AFB9777A582F}">
      <dsp:nvSpPr>
        <dsp:cNvPr id="0" name=""/>
        <dsp:cNvSpPr/>
      </dsp:nvSpPr>
      <dsp:spPr>
        <a:xfrm>
          <a:off x="4456223" y="2730104"/>
          <a:ext cx="3730513" cy="7144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Dinamiskā</a:t>
          </a:r>
          <a:r>
            <a:rPr lang="en-US" sz="2400" kern="1200" dirty="0" smtClean="0"/>
            <a:t> </a:t>
          </a:r>
          <a:r>
            <a:rPr lang="en-US" sz="2400" kern="1200" dirty="0" err="1" smtClean="0"/>
            <a:t>parsēšana</a:t>
          </a:r>
          <a:endParaRPr lang="en-US" sz="2400" kern="1200" dirty="0"/>
        </a:p>
      </dsp:txBody>
      <dsp:txXfrm>
        <a:off x="4477148" y="2751029"/>
        <a:ext cx="3688663" cy="6725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B9635-E53E-3E4F-A007-0FE61A5EB50D}">
      <dsp:nvSpPr>
        <dsp:cNvPr id="0" name=""/>
        <dsp:cNvSpPr/>
      </dsp:nvSpPr>
      <dsp:spPr>
        <a:xfrm>
          <a:off x="5343360" y="1999918"/>
          <a:ext cx="883380" cy="640183"/>
        </a:xfrm>
        <a:custGeom>
          <a:avLst/>
          <a:gdLst/>
          <a:ahLst/>
          <a:cxnLst/>
          <a:rect l="0" t="0" r="0" b="0"/>
          <a:pathLst>
            <a:path>
              <a:moveTo>
                <a:pt x="0" y="0"/>
              </a:moveTo>
              <a:lnTo>
                <a:pt x="0" y="561194"/>
              </a:lnTo>
              <a:lnTo>
                <a:pt x="883380" y="561194"/>
              </a:lnTo>
              <a:lnTo>
                <a:pt x="883380" y="640183"/>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2472426-172A-5548-B351-1416DA7C8D75}">
      <dsp:nvSpPr>
        <dsp:cNvPr id="0" name=""/>
        <dsp:cNvSpPr/>
      </dsp:nvSpPr>
      <dsp:spPr>
        <a:xfrm>
          <a:off x="2567649" y="1999918"/>
          <a:ext cx="2775711" cy="640183"/>
        </a:xfrm>
        <a:custGeom>
          <a:avLst/>
          <a:gdLst/>
          <a:ahLst/>
          <a:cxnLst/>
          <a:rect l="0" t="0" r="0" b="0"/>
          <a:pathLst>
            <a:path>
              <a:moveTo>
                <a:pt x="2775711" y="0"/>
              </a:moveTo>
              <a:lnTo>
                <a:pt x="2775711" y="561194"/>
              </a:lnTo>
              <a:lnTo>
                <a:pt x="0" y="561194"/>
              </a:lnTo>
              <a:lnTo>
                <a:pt x="0" y="640183"/>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E683C1D-424D-0D47-9CC6-2CA2F5AA2E47}">
      <dsp:nvSpPr>
        <dsp:cNvPr id="0" name=""/>
        <dsp:cNvSpPr/>
      </dsp:nvSpPr>
      <dsp:spPr>
        <a:xfrm>
          <a:off x="3355277" y="665103"/>
          <a:ext cx="1988082" cy="579709"/>
        </a:xfrm>
        <a:custGeom>
          <a:avLst/>
          <a:gdLst/>
          <a:ahLst/>
          <a:cxnLst/>
          <a:rect l="0" t="0" r="0" b="0"/>
          <a:pathLst>
            <a:path>
              <a:moveTo>
                <a:pt x="0" y="0"/>
              </a:moveTo>
              <a:lnTo>
                <a:pt x="0" y="500721"/>
              </a:lnTo>
              <a:lnTo>
                <a:pt x="1988082" y="500721"/>
              </a:lnTo>
              <a:lnTo>
                <a:pt x="1988082" y="57970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DD52F6-47FB-CC47-A2B8-EAC24FD1C2EC}">
      <dsp:nvSpPr>
        <dsp:cNvPr id="0" name=""/>
        <dsp:cNvSpPr/>
      </dsp:nvSpPr>
      <dsp:spPr>
        <a:xfrm>
          <a:off x="1496662" y="665103"/>
          <a:ext cx="1858615" cy="579709"/>
        </a:xfrm>
        <a:custGeom>
          <a:avLst/>
          <a:gdLst/>
          <a:ahLst/>
          <a:cxnLst/>
          <a:rect l="0" t="0" r="0" b="0"/>
          <a:pathLst>
            <a:path>
              <a:moveTo>
                <a:pt x="1858615" y="0"/>
              </a:moveTo>
              <a:lnTo>
                <a:pt x="1858615" y="500721"/>
              </a:lnTo>
              <a:lnTo>
                <a:pt x="0" y="500721"/>
              </a:lnTo>
              <a:lnTo>
                <a:pt x="0" y="57970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11E790-C8DF-FF44-830C-677C575F713E}">
      <dsp:nvSpPr>
        <dsp:cNvPr id="0" name=""/>
        <dsp:cNvSpPr/>
      </dsp:nvSpPr>
      <dsp:spPr>
        <a:xfrm>
          <a:off x="1137082" y="-90002"/>
          <a:ext cx="4436390"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7FB43D68-6FFD-9640-9DA5-9FA1B93C7403}">
      <dsp:nvSpPr>
        <dsp:cNvPr id="0" name=""/>
        <dsp:cNvSpPr/>
      </dsp:nvSpPr>
      <dsp:spPr>
        <a:xfrm>
          <a:off x="1231821" y="0"/>
          <a:ext cx="4436390"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Valodas</a:t>
          </a:r>
          <a:r>
            <a:rPr lang="en-US" sz="2400" kern="1200" dirty="0" smtClean="0"/>
            <a:t> </a:t>
          </a:r>
          <a:r>
            <a:rPr lang="en-US" sz="2400" kern="1200" dirty="0" err="1" smtClean="0"/>
            <a:t>sintakses</a:t>
          </a:r>
          <a:r>
            <a:rPr lang="en-US" sz="2400" kern="1200" dirty="0" smtClean="0"/>
            <a:t> </a:t>
          </a:r>
          <a:r>
            <a:rPr lang="en-US" sz="2400" kern="1200" dirty="0" err="1" smtClean="0"/>
            <a:t>paplašināšana</a:t>
          </a:r>
          <a:endParaRPr lang="en-US" sz="2400" kern="1200" dirty="0"/>
        </a:p>
      </dsp:txBody>
      <dsp:txXfrm>
        <a:off x="1253937" y="22116"/>
        <a:ext cx="4392158" cy="710873"/>
      </dsp:txXfrm>
    </dsp:sp>
    <dsp:sp modelId="{F8DC13C0-20C9-3D43-BCB0-00BA5ED100D5}">
      <dsp:nvSpPr>
        <dsp:cNvPr id="0" name=""/>
        <dsp:cNvSpPr/>
      </dsp:nvSpPr>
      <dsp:spPr>
        <a:xfrm>
          <a:off x="35877" y="1244813"/>
          <a:ext cx="2921568"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6F7E74C0-4508-554F-88CD-87BD37169C99}">
      <dsp:nvSpPr>
        <dsp:cNvPr id="0" name=""/>
        <dsp:cNvSpPr/>
      </dsp:nvSpPr>
      <dsp:spPr>
        <a:xfrm>
          <a:off x="130616" y="1334815"/>
          <a:ext cx="2921568"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Kompilātorā</a:t>
          </a:r>
          <a:endParaRPr lang="en-US" sz="2400" kern="1200" dirty="0"/>
        </a:p>
      </dsp:txBody>
      <dsp:txXfrm>
        <a:off x="152732" y="1356931"/>
        <a:ext cx="2877336" cy="710873"/>
      </dsp:txXfrm>
    </dsp:sp>
    <dsp:sp modelId="{7115BC0F-9D20-FE40-8478-2D469DA4426D}">
      <dsp:nvSpPr>
        <dsp:cNvPr id="0" name=""/>
        <dsp:cNvSpPr/>
      </dsp:nvSpPr>
      <dsp:spPr>
        <a:xfrm>
          <a:off x="3858880" y="1244813"/>
          <a:ext cx="2968959"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E97561B5-F6A0-B44E-BC75-6593B4B4FAE5}">
      <dsp:nvSpPr>
        <dsp:cNvPr id="0" name=""/>
        <dsp:cNvSpPr/>
      </dsp:nvSpPr>
      <dsp:spPr>
        <a:xfrm>
          <a:off x="3953619" y="1334815"/>
          <a:ext cx="2968959"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Programmā</a:t>
          </a:r>
          <a:endParaRPr lang="en-US" sz="2400" kern="1200" dirty="0"/>
        </a:p>
      </dsp:txBody>
      <dsp:txXfrm>
        <a:off x="3975735" y="1356931"/>
        <a:ext cx="2924727" cy="710873"/>
      </dsp:txXfrm>
    </dsp:sp>
    <dsp:sp modelId="{37C42637-5B89-9544-B46F-2BB2ABEB91E2}">
      <dsp:nvSpPr>
        <dsp:cNvPr id="0" name=""/>
        <dsp:cNvSpPr/>
      </dsp:nvSpPr>
      <dsp:spPr>
        <a:xfrm>
          <a:off x="1032108" y="2640101"/>
          <a:ext cx="3071081" cy="691627"/>
        </a:xfrm>
        <a:prstGeom prst="roundRect">
          <a:avLst>
            <a:gd name="adj" fmla="val 10000"/>
          </a:avLst>
        </a:prstGeom>
        <a:solidFill>
          <a:srgbClr val="4C7C8B"/>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D0ECDD04-4AFA-BA49-873F-1EC12296FA40}">
      <dsp:nvSpPr>
        <dsp:cNvPr id="0" name=""/>
        <dsp:cNvSpPr/>
      </dsp:nvSpPr>
      <dsp:spPr>
        <a:xfrm>
          <a:off x="1126847" y="2730104"/>
          <a:ext cx="3071081" cy="691627"/>
        </a:xfrm>
        <a:prstGeom prst="roundRect">
          <a:avLst>
            <a:gd name="adj" fmla="val 10000"/>
          </a:avLst>
        </a:prstGeom>
        <a:solidFill>
          <a:srgbClr val="A8C6D0">
            <a:alpha val="90000"/>
          </a:srgb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err="1" smtClean="0"/>
            <a:t>Priekšprocesēšana</a:t>
          </a:r>
          <a:endParaRPr lang="en-US" sz="2400" b="1" kern="1200" dirty="0"/>
        </a:p>
      </dsp:txBody>
      <dsp:txXfrm>
        <a:off x="1147104" y="2750361"/>
        <a:ext cx="3030567" cy="651113"/>
      </dsp:txXfrm>
    </dsp:sp>
    <dsp:sp modelId="{8C968DEE-19B7-0842-93C3-F54E05E1BC06}">
      <dsp:nvSpPr>
        <dsp:cNvPr id="0" name=""/>
        <dsp:cNvSpPr/>
      </dsp:nvSpPr>
      <dsp:spPr>
        <a:xfrm>
          <a:off x="4361484" y="2640101"/>
          <a:ext cx="3730513" cy="714438"/>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19847B51-7E43-9D41-A149-AFB9777A582F}">
      <dsp:nvSpPr>
        <dsp:cNvPr id="0" name=""/>
        <dsp:cNvSpPr/>
      </dsp:nvSpPr>
      <dsp:spPr>
        <a:xfrm>
          <a:off x="4456223" y="2730104"/>
          <a:ext cx="3730513" cy="7144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Dinamiskā</a:t>
          </a:r>
          <a:r>
            <a:rPr lang="en-US" sz="2400" kern="1200" dirty="0" smtClean="0"/>
            <a:t> </a:t>
          </a:r>
          <a:r>
            <a:rPr lang="en-US" sz="2400" kern="1200" dirty="0" err="1" smtClean="0"/>
            <a:t>parsēšana</a:t>
          </a:r>
          <a:endParaRPr lang="en-US" sz="2400" kern="1200" dirty="0"/>
        </a:p>
      </dsp:txBody>
      <dsp:txXfrm>
        <a:off x="4477148" y="2751029"/>
        <a:ext cx="3688663" cy="6725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B9635-E53E-3E4F-A007-0FE61A5EB50D}">
      <dsp:nvSpPr>
        <dsp:cNvPr id="0" name=""/>
        <dsp:cNvSpPr/>
      </dsp:nvSpPr>
      <dsp:spPr>
        <a:xfrm>
          <a:off x="5343360" y="1999918"/>
          <a:ext cx="883380" cy="640183"/>
        </a:xfrm>
        <a:custGeom>
          <a:avLst/>
          <a:gdLst/>
          <a:ahLst/>
          <a:cxnLst/>
          <a:rect l="0" t="0" r="0" b="0"/>
          <a:pathLst>
            <a:path>
              <a:moveTo>
                <a:pt x="0" y="0"/>
              </a:moveTo>
              <a:lnTo>
                <a:pt x="0" y="561194"/>
              </a:lnTo>
              <a:lnTo>
                <a:pt x="883380" y="561194"/>
              </a:lnTo>
              <a:lnTo>
                <a:pt x="883380" y="640183"/>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2472426-172A-5548-B351-1416DA7C8D75}">
      <dsp:nvSpPr>
        <dsp:cNvPr id="0" name=""/>
        <dsp:cNvSpPr/>
      </dsp:nvSpPr>
      <dsp:spPr>
        <a:xfrm>
          <a:off x="2567649" y="1999918"/>
          <a:ext cx="2775711" cy="640183"/>
        </a:xfrm>
        <a:custGeom>
          <a:avLst/>
          <a:gdLst/>
          <a:ahLst/>
          <a:cxnLst/>
          <a:rect l="0" t="0" r="0" b="0"/>
          <a:pathLst>
            <a:path>
              <a:moveTo>
                <a:pt x="2775711" y="0"/>
              </a:moveTo>
              <a:lnTo>
                <a:pt x="2775711" y="561194"/>
              </a:lnTo>
              <a:lnTo>
                <a:pt x="0" y="561194"/>
              </a:lnTo>
              <a:lnTo>
                <a:pt x="0" y="640183"/>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E683C1D-424D-0D47-9CC6-2CA2F5AA2E47}">
      <dsp:nvSpPr>
        <dsp:cNvPr id="0" name=""/>
        <dsp:cNvSpPr/>
      </dsp:nvSpPr>
      <dsp:spPr>
        <a:xfrm>
          <a:off x="3355277" y="665103"/>
          <a:ext cx="1988082" cy="579709"/>
        </a:xfrm>
        <a:custGeom>
          <a:avLst/>
          <a:gdLst/>
          <a:ahLst/>
          <a:cxnLst/>
          <a:rect l="0" t="0" r="0" b="0"/>
          <a:pathLst>
            <a:path>
              <a:moveTo>
                <a:pt x="0" y="0"/>
              </a:moveTo>
              <a:lnTo>
                <a:pt x="0" y="500721"/>
              </a:lnTo>
              <a:lnTo>
                <a:pt x="1988082" y="500721"/>
              </a:lnTo>
              <a:lnTo>
                <a:pt x="1988082" y="57970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DD52F6-47FB-CC47-A2B8-EAC24FD1C2EC}">
      <dsp:nvSpPr>
        <dsp:cNvPr id="0" name=""/>
        <dsp:cNvSpPr/>
      </dsp:nvSpPr>
      <dsp:spPr>
        <a:xfrm>
          <a:off x="1496662" y="665103"/>
          <a:ext cx="1858615" cy="579709"/>
        </a:xfrm>
        <a:custGeom>
          <a:avLst/>
          <a:gdLst/>
          <a:ahLst/>
          <a:cxnLst/>
          <a:rect l="0" t="0" r="0" b="0"/>
          <a:pathLst>
            <a:path>
              <a:moveTo>
                <a:pt x="1858615" y="0"/>
              </a:moveTo>
              <a:lnTo>
                <a:pt x="1858615" y="500721"/>
              </a:lnTo>
              <a:lnTo>
                <a:pt x="0" y="500721"/>
              </a:lnTo>
              <a:lnTo>
                <a:pt x="0" y="57970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11E790-C8DF-FF44-830C-677C575F713E}">
      <dsp:nvSpPr>
        <dsp:cNvPr id="0" name=""/>
        <dsp:cNvSpPr/>
      </dsp:nvSpPr>
      <dsp:spPr>
        <a:xfrm>
          <a:off x="1137082" y="-90002"/>
          <a:ext cx="4436390"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7FB43D68-6FFD-9640-9DA5-9FA1B93C7403}">
      <dsp:nvSpPr>
        <dsp:cNvPr id="0" name=""/>
        <dsp:cNvSpPr/>
      </dsp:nvSpPr>
      <dsp:spPr>
        <a:xfrm>
          <a:off x="1231821" y="0"/>
          <a:ext cx="4436390"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Valodas</a:t>
          </a:r>
          <a:r>
            <a:rPr lang="en-US" sz="2400" kern="1200" dirty="0" smtClean="0"/>
            <a:t> </a:t>
          </a:r>
          <a:r>
            <a:rPr lang="en-US" sz="2400" kern="1200" dirty="0" err="1" smtClean="0"/>
            <a:t>sintakses</a:t>
          </a:r>
          <a:r>
            <a:rPr lang="en-US" sz="2400" kern="1200" dirty="0" smtClean="0"/>
            <a:t> </a:t>
          </a:r>
          <a:r>
            <a:rPr lang="en-US" sz="2400" kern="1200" dirty="0" err="1" smtClean="0"/>
            <a:t>paplašināšana</a:t>
          </a:r>
          <a:endParaRPr lang="en-US" sz="2400" kern="1200" dirty="0"/>
        </a:p>
      </dsp:txBody>
      <dsp:txXfrm>
        <a:off x="1253937" y="22116"/>
        <a:ext cx="4392158" cy="710873"/>
      </dsp:txXfrm>
    </dsp:sp>
    <dsp:sp modelId="{F8DC13C0-20C9-3D43-BCB0-00BA5ED100D5}">
      <dsp:nvSpPr>
        <dsp:cNvPr id="0" name=""/>
        <dsp:cNvSpPr/>
      </dsp:nvSpPr>
      <dsp:spPr>
        <a:xfrm>
          <a:off x="35877" y="1244813"/>
          <a:ext cx="2921568"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6F7E74C0-4508-554F-88CD-87BD37169C99}">
      <dsp:nvSpPr>
        <dsp:cNvPr id="0" name=""/>
        <dsp:cNvSpPr/>
      </dsp:nvSpPr>
      <dsp:spPr>
        <a:xfrm>
          <a:off x="130616" y="1334815"/>
          <a:ext cx="2921568"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Kompilātorā</a:t>
          </a:r>
          <a:endParaRPr lang="en-US" sz="2400" kern="1200" dirty="0"/>
        </a:p>
      </dsp:txBody>
      <dsp:txXfrm>
        <a:off x="152732" y="1356931"/>
        <a:ext cx="2877336" cy="710873"/>
      </dsp:txXfrm>
    </dsp:sp>
    <dsp:sp modelId="{7115BC0F-9D20-FE40-8478-2D469DA4426D}">
      <dsp:nvSpPr>
        <dsp:cNvPr id="0" name=""/>
        <dsp:cNvSpPr/>
      </dsp:nvSpPr>
      <dsp:spPr>
        <a:xfrm>
          <a:off x="3858880" y="1244813"/>
          <a:ext cx="2968959"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E97561B5-F6A0-B44E-BC75-6593B4B4FAE5}">
      <dsp:nvSpPr>
        <dsp:cNvPr id="0" name=""/>
        <dsp:cNvSpPr/>
      </dsp:nvSpPr>
      <dsp:spPr>
        <a:xfrm>
          <a:off x="3953619" y="1334815"/>
          <a:ext cx="2968959"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Programmā</a:t>
          </a:r>
          <a:endParaRPr lang="en-US" sz="2400" kern="1200" dirty="0"/>
        </a:p>
      </dsp:txBody>
      <dsp:txXfrm>
        <a:off x="3975735" y="1356931"/>
        <a:ext cx="2924727" cy="710873"/>
      </dsp:txXfrm>
    </dsp:sp>
    <dsp:sp modelId="{37C42637-5B89-9544-B46F-2BB2ABEB91E2}">
      <dsp:nvSpPr>
        <dsp:cNvPr id="0" name=""/>
        <dsp:cNvSpPr/>
      </dsp:nvSpPr>
      <dsp:spPr>
        <a:xfrm>
          <a:off x="1032108" y="2640101"/>
          <a:ext cx="3071081" cy="691627"/>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D0ECDD04-4AFA-BA49-873F-1EC12296FA40}">
      <dsp:nvSpPr>
        <dsp:cNvPr id="0" name=""/>
        <dsp:cNvSpPr/>
      </dsp:nvSpPr>
      <dsp:spPr>
        <a:xfrm>
          <a:off x="1126847" y="2730104"/>
          <a:ext cx="3071081" cy="6916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Priekšprocesēšana</a:t>
          </a:r>
          <a:endParaRPr lang="en-US" sz="2400" kern="1200" dirty="0"/>
        </a:p>
      </dsp:txBody>
      <dsp:txXfrm>
        <a:off x="1147104" y="2750361"/>
        <a:ext cx="3030567" cy="651113"/>
      </dsp:txXfrm>
    </dsp:sp>
    <dsp:sp modelId="{8C968DEE-19B7-0842-93C3-F54E05E1BC06}">
      <dsp:nvSpPr>
        <dsp:cNvPr id="0" name=""/>
        <dsp:cNvSpPr/>
      </dsp:nvSpPr>
      <dsp:spPr>
        <a:xfrm>
          <a:off x="4361484" y="2640101"/>
          <a:ext cx="3730513" cy="714438"/>
        </a:xfrm>
        <a:prstGeom prst="roundRect">
          <a:avLst>
            <a:gd name="adj" fmla="val 10000"/>
          </a:avLst>
        </a:prstGeom>
        <a:solidFill>
          <a:srgbClr val="4C7C8B"/>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19847B51-7E43-9D41-A149-AFB9777A582F}">
      <dsp:nvSpPr>
        <dsp:cNvPr id="0" name=""/>
        <dsp:cNvSpPr/>
      </dsp:nvSpPr>
      <dsp:spPr>
        <a:xfrm>
          <a:off x="4456223" y="2730104"/>
          <a:ext cx="3730513" cy="714438"/>
        </a:xfrm>
        <a:prstGeom prst="roundRect">
          <a:avLst>
            <a:gd name="adj" fmla="val 10000"/>
          </a:avLst>
        </a:prstGeom>
        <a:solidFill>
          <a:srgbClr val="A8C6D0">
            <a:alpha val="90000"/>
          </a:srgb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err="1" smtClean="0"/>
            <a:t>Dinamiskā</a:t>
          </a:r>
          <a:r>
            <a:rPr lang="en-US" sz="2400" b="1" kern="1200" dirty="0" smtClean="0"/>
            <a:t> </a:t>
          </a:r>
          <a:r>
            <a:rPr lang="en-US" sz="2400" b="1" kern="1200" dirty="0" err="1" smtClean="0"/>
            <a:t>parsēšana</a:t>
          </a:r>
          <a:endParaRPr lang="en-US" sz="2400" b="1" kern="1200" dirty="0"/>
        </a:p>
      </dsp:txBody>
      <dsp:txXfrm>
        <a:off x="4477148" y="2751029"/>
        <a:ext cx="3688663" cy="6725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65B7B117-0D54-5141-91AD-9F18AE7DBB03}" type="datetimeFigureOut">
              <a:rPr lang="en-US"/>
              <a:pPr>
                <a:defRPr/>
              </a:pPr>
              <a:t>6/6/12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FDD0A7E4-E461-A747-8DB5-613AE64B156F}" type="slidenum">
              <a:rPr lang="en-US"/>
              <a:pPr>
                <a:defRPr/>
              </a:pPr>
              <a:t>‹#›</a:t>
            </a:fld>
            <a:endParaRPr lang="en-US"/>
          </a:p>
        </p:txBody>
      </p:sp>
    </p:spTree>
    <p:extLst>
      <p:ext uri="{BB962C8B-B14F-4D97-AF65-F5344CB8AC3E}">
        <p14:creationId xmlns:p14="http://schemas.microsoft.com/office/powerpoint/2010/main" val="6606820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6E21FE08-CBB6-2F4E-9D43-68472FFEB549}" type="datetimeFigureOut">
              <a:rPr lang="en-US"/>
              <a:pPr>
                <a:defRPr/>
              </a:pPr>
              <a:t>6/6/12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lv-LV" noProof="0" smtClean="0"/>
              <a:t>Click to edit Master text styles</a:t>
            </a:r>
          </a:p>
          <a:p>
            <a:pPr lvl="1"/>
            <a:r>
              <a:rPr lang="lv-LV" noProof="0" smtClean="0"/>
              <a:t>Second level</a:t>
            </a:r>
          </a:p>
          <a:p>
            <a:pPr lvl="2"/>
            <a:r>
              <a:rPr lang="lv-LV" noProof="0" smtClean="0"/>
              <a:t>Third level</a:t>
            </a:r>
          </a:p>
          <a:p>
            <a:pPr lvl="3"/>
            <a:r>
              <a:rPr lang="lv-LV" noProof="0" smtClean="0"/>
              <a:t>Fourth level</a:t>
            </a:r>
          </a:p>
          <a:p>
            <a:pPr lvl="4"/>
            <a:r>
              <a:rPr lang="lv-LV"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D767BCAB-B367-2C43-ADC7-BB49C06832E7}" type="slidenum">
              <a:rPr lang="en-US"/>
              <a:pPr>
                <a:defRPr/>
              </a:pPr>
              <a:t>‹#›</a:t>
            </a:fld>
            <a:endParaRPr lang="en-US"/>
          </a:p>
        </p:txBody>
      </p:sp>
    </p:spTree>
    <p:extLst>
      <p:ext uri="{BB962C8B-B14F-4D97-AF65-F5344CB8AC3E}">
        <p14:creationId xmlns:p14="http://schemas.microsoft.com/office/powerpoint/2010/main" val="369136489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
        <p:nvSpPr>
          <p:cNvPr id="358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A3595270-5A82-8E4E-BDAF-FCF1935D76E5}" type="slidenum">
              <a:rPr lang="en-US"/>
              <a:pPr fontAlgn="base">
                <a:spcBef>
                  <a:spcPct val="0"/>
                </a:spcBef>
                <a:spcAft>
                  <a:spcPct val="0"/>
                </a:spcAft>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err="1" smtClean="0">
                <a:latin typeface="Calibri" charset="0"/>
              </a:rPr>
              <a:t>Varētu</a:t>
            </a:r>
            <a:r>
              <a:rPr lang="en-US" dirty="0" smtClean="0">
                <a:latin typeface="Calibri" charset="0"/>
              </a:rPr>
              <a:t> </a:t>
            </a:r>
            <a:r>
              <a:rPr lang="en-US" dirty="0" err="1" smtClean="0">
                <a:latin typeface="Calibri" charset="0"/>
              </a:rPr>
              <a:t>arī</a:t>
            </a:r>
            <a:r>
              <a:rPr lang="en-US" dirty="0" smtClean="0">
                <a:latin typeface="Calibri" charset="0"/>
              </a:rPr>
              <a:t> </a:t>
            </a:r>
            <a:r>
              <a:rPr lang="en-US" dirty="0" err="1" smtClean="0">
                <a:latin typeface="Calibri" charset="0"/>
              </a:rPr>
              <a:t>lietot</a:t>
            </a:r>
            <a:r>
              <a:rPr lang="en-US" dirty="0" smtClean="0">
                <a:latin typeface="Calibri" charset="0"/>
              </a:rPr>
              <a:t> </a:t>
            </a:r>
            <a:r>
              <a:rPr lang="en-US" dirty="0" err="1" smtClean="0">
                <a:latin typeface="Calibri" charset="0"/>
              </a:rPr>
              <a:t>dinamisku</a:t>
            </a:r>
            <a:r>
              <a:rPr lang="en-US" dirty="0" smtClean="0">
                <a:latin typeface="Calibri" charset="0"/>
              </a:rPr>
              <a:t> </a:t>
            </a:r>
            <a:r>
              <a:rPr lang="en-US" dirty="0" err="1" smtClean="0">
                <a:latin typeface="Calibri" charset="0"/>
              </a:rPr>
              <a:t>pieeju</a:t>
            </a:r>
            <a:r>
              <a:rPr lang="en-US" dirty="0" smtClean="0">
                <a:latin typeface="Calibri" charset="0"/>
              </a:rPr>
              <a:t> </a:t>
            </a:r>
            <a:r>
              <a:rPr lang="en-US" dirty="0" err="1" smtClean="0">
                <a:latin typeface="Calibri" charset="0"/>
              </a:rPr>
              <a:t>valodas</a:t>
            </a:r>
            <a:r>
              <a:rPr lang="en-US" dirty="0" smtClean="0">
                <a:latin typeface="Calibri" charset="0"/>
              </a:rPr>
              <a:t> </a:t>
            </a:r>
            <a:r>
              <a:rPr lang="en-US" dirty="0" err="1" smtClean="0">
                <a:latin typeface="Calibri" charset="0"/>
              </a:rPr>
              <a:t>parsēšanai</a:t>
            </a:r>
            <a:r>
              <a:rPr lang="en-US" dirty="0" smtClean="0">
                <a:latin typeface="Calibri" charset="0"/>
              </a:rPr>
              <a:t>, </a:t>
            </a:r>
            <a:r>
              <a:rPr lang="en-US" dirty="0" err="1" smtClean="0">
                <a:latin typeface="Calibri" charset="0"/>
              </a:rPr>
              <a:t>t.i</a:t>
            </a:r>
            <a:r>
              <a:rPr lang="en-US" dirty="0" smtClean="0">
                <a:latin typeface="Calibri" charset="0"/>
              </a:rPr>
              <a:t>. </a:t>
            </a:r>
            <a:r>
              <a:rPr lang="en-US" dirty="0" err="1" smtClean="0">
                <a:latin typeface="Calibri" charset="0"/>
              </a:rPr>
              <a:t>dinamiski</a:t>
            </a:r>
            <a:r>
              <a:rPr lang="en-US" dirty="0" smtClean="0">
                <a:latin typeface="Calibri" charset="0"/>
              </a:rPr>
              <a:t> </a:t>
            </a:r>
            <a:r>
              <a:rPr lang="en-US" dirty="0" err="1" smtClean="0">
                <a:latin typeface="Calibri" charset="0"/>
              </a:rPr>
              <a:t>mainīt</a:t>
            </a:r>
            <a:r>
              <a:rPr lang="en-US" dirty="0" smtClean="0">
                <a:latin typeface="Calibri" charset="0"/>
              </a:rPr>
              <a:t> </a:t>
            </a:r>
            <a:r>
              <a:rPr lang="en-US" dirty="0" err="1" smtClean="0">
                <a:latin typeface="Calibri" charset="0"/>
              </a:rPr>
              <a:t>parsētājā</a:t>
            </a:r>
            <a:r>
              <a:rPr lang="en-US" dirty="0" smtClean="0">
                <a:latin typeface="Calibri" charset="0"/>
              </a:rPr>
              <a:t> </a:t>
            </a:r>
            <a:r>
              <a:rPr lang="en-US" dirty="0" err="1" smtClean="0">
                <a:latin typeface="Calibri" charset="0"/>
              </a:rPr>
              <a:t>ierakstītu</a:t>
            </a:r>
            <a:r>
              <a:rPr lang="en-US" dirty="0" smtClean="0">
                <a:latin typeface="Calibri" charset="0"/>
              </a:rPr>
              <a:t> </a:t>
            </a:r>
            <a:r>
              <a:rPr lang="en-US" dirty="0" err="1" smtClean="0">
                <a:latin typeface="Calibri" charset="0"/>
              </a:rPr>
              <a:t>gramatiku</a:t>
            </a:r>
            <a:r>
              <a:rPr lang="en-US" dirty="0" smtClean="0">
                <a:latin typeface="Calibri" charset="0"/>
              </a:rPr>
              <a:t>, </a:t>
            </a:r>
            <a:r>
              <a:rPr lang="en-US" dirty="0" err="1" smtClean="0">
                <a:latin typeface="Calibri" charset="0"/>
              </a:rPr>
              <a:t>lai</a:t>
            </a:r>
            <a:r>
              <a:rPr lang="en-US" dirty="0" smtClean="0">
                <a:latin typeface="Calibri" charset="0"/>
              </a:rPr>
              <a:t> </a:t>
            </a:r>
            <a:r>
              <a:rPr lang="en-US" dirty="0" err="1" smtClean="0">
                <a:latin typeface="Calibri" charset="0"/>
              </a:rPr>
              <a:t>tā</a:t>
            </a:r>
            <a:r>
              <a:rPr lang="en-US" dirty="0" smtClean="0">
                <a:latin typeface="Calibri" charset="0"/>
              </a:rPr>
              <a:t> </a:t>
            </a:r>
            <a:r>
              <a:rPr lang="en-US" dirty="0" err="1" smtClean="0">
                <a:latin typeface="Calibri" charset="0"/>
              </a:rPr>
              <a:t>varētu</a:t>
            </a:r>
            <a:r>
              <a:rPr lang="en-US" dirty="0" smtClean="0">
                <a:latin typeface="Calibri" charset="0"/>
              </a:rPr>
              <a:t> </a:t>
            </a:r>
            <a:r>
              <a:rPr lang="en-US" dirty="0" err="1" smtClean="0">
                <a:latin typeface="Calibri" charset="0"/>
              </a:rPr>
              <a:t>atpazīt</a:t>
            </a:r>
            <a:r>
              <a:rPr lang="en-US" dirty="0" smtClean="0">
                <a:latin typeface="Calibri" charset="0"/>
              </a:rPr>
              <a:t> </a:t>
            </a:r>
            <a:r>
              <a:rPr lang="en-US" dirty="0" err="1" smtClean="0">
                <a:latin typeface="Calibri" charset="0"/>
              </a:rPr>
              <a:t>jo</a:t>
            </a:r>
            <a:r>
              <a:rPr lang="en-US" dirty="0" smtClean="0">
                <a:latin typeface="Calibri" charset="0"/>
              </a:rPr>
              <a:t> </a:t>
            </a:r>
            <a:r>
              <a:rPr lang="en-US" dirty="0" err="1" smtClean="0">
                <a:latin typeface="Calibri" charset="0"/>
              </a:rPr>
              <a:t>jaunākas</a:t>
            </a:r>
            <a:r>
              <a:rPr lang="en-US" dirty="0" smtClean="0">
                <a:latin typeface="Calibri" charset="0"/>
              </a:rPr>
              <a:t> </a:t>
            </a:r>
            <a:r>
              <a:rPr lang="en-US" dirty="0" err="1" smtClean="0">
                <a:latin typeface="Calibri" charset="0"/>
              </a:rPr>
              <a:t>konstrukcijas</a:t>
            </a:r>
            <a:r>
              <a:rPr lang="en-US" dirty="0" smtClean="0">
                <a:latin typeface="Calibri" charset="0"/>
              </a:rPr>
              <a:t>. </a:t>
            </a:r>
            <a:r>
              <a:rPr lang="en-US" dirty="0" err="1" smtClean="0">
                <a:latin typeface="Calibri" charset="0"/>
              </a:rPr>
              <a:t>Diemžēl</a:t>
            </a:r>
            <a:r>
              <a:rPr lang="en-US" dirty="0" smtClean="0">
                <a:latin typeface="Calibri" charset="0"/>
              </a:rPr>
              <a:t>, </a:t>
            </a:r>
            <a:r>
              <a:rPr lang="en-US" dirty="0" err="1" smtClean="0">
                <a:latin typeface="Calibri" charset="0"/>
              </a:rPr>
              <a:t>kaut</a:t>
            </a:r>
            <a:r>
              <a:rPr lang="en-US" dirty="0" smtClean="0">
                <a:latin typeface="Calibri" charset="0"/>
              </a:rPr>
              <a:t> </a:t>
            </a:r>
            <a:r>
              <a:rPr lang="en-US" dirty="0" err="1" smtClean="0">
                <a:latin typeface="Calibri" charset="0"/>
              </a:rPr>
              <a:t>arī</a:t>
            </a:r>
            <a:r>
              <a:rPr lang="en-US" dirty="0" smtClean="0">
                <a:latin typeface="Calibri" charset="0"/>
              </a:rPr>
              <a:t> </a:t>
            </a:r>
            <a:r>
              <a:rPr lang="en-US" dirty="0" err="1" smtClean="0">
                <a:latin typeface="Calibri" charset="0"/>
              </a:rPr>
              <a:t>šāda</a:t>
            </a:r>
            <a:r>
              <a:rPr lang="en-US" dirty="0" smtClean="0">
                <a:latin typeface="Calibri" charset="0"/>
              </a:rPr>
              <a:t> </a:t>
            </a:r>
            <a:r>
              <a:rPr lang="en-US" dirty="0" err="1" smtClean="0">
                <a:latin typeface="Calibri" charset="0"/>
              </a:rPr>
              <a:t>pieeja</a:t>
            </a:r>
            <a:r>
              <a:rPr lang="en-US" dirty="0" smtClean="0">
                <a:latin typeface="Calibri" charset="0"/>
              </a:rPr>
              <a:t> </a:t>
            </a:r>
            <a:r>
              <a:rPr lang="en-US" dirty="0" err="1" smtClean="0">
                <a:latin typeface="Calibri" charset="0"/>
              </a:rPr>
              <a:t>izskatās</a:t>
            </a:r>
            <a:r>
              <a:rPr lang="en-US" dirty="0" smtClean="0">
                <a:latin typeface="Calibri" charset="0"/>
              </a:rPr>
              <a:t> </a:t>
            </a:r>
            <a:r>
              <a:rPr lang="en-US" dirty="0" err="1" smtClean="0">
                <a:latin typeface="Calibri" charset="0"/>
              </a:rPr>
              <a:t>ļoti</a:t>
            </a:r>
            <a:r>
              <a:rPr lang="en-US" dirty="0" smtClean="0">
                <a:latin typeface="Calibri" charset="0"/>
              </a:rPr>
              <a:t> </a:t>
            </a:r>
            <a:r>
              <a:rPr lang="en-US" dirty="0" err="1" smtClean="0">
                <a:latin typeface="Calibri" charset="0"/>
              </a:rPr>
              <a:t>labi</a:t>
            </a:r>
            <a:r>
              <a:rPr lang="en-US" dirty="0" smtClean="0">
                <a:latin typeface="Calibri" charset="0"/>
              </a:rPr>
              <a:t>, </a:t>
            </a:r>
            <a:r>
              <a:rPr lang="en-US" dirty="0" err="1" smtClean="0">
                <a:latin typeface="Calibri" charset="0"/>
              </a:rPr>
              <a:t>tā</a:t>
            </a:r>
            <a:r>
              <a:rPr lang="en-US" dirty="0" smtClean="0">
                <a:latin typeface="Calibri" charset="0"/>
              </a:rPr>
              <a:t> </a:t>
            </a:r>
            <a:r>
              <a:rPr lang="en-US" dirty="0" err="1" smtClean="0">
                <a:latin typeface="Calibri" charset="0"/>
              </a:rPr>
              <a:t>ir</a:t>
            </a:r>
            <a:r>
              <a:rPr lang="en-US" dirty="0" smtClean="0">
                <a:latin typeface="Calibri" charset="0"/>
              </a:rPr>
              <a:t> </a:t>
            </a:r>
            <a:r>
              <a:rPr lang="en-US" dirty="0" err="1" smtClean="0">
                <a:latin typeface="Calibri" charset="0"/>
              </a:rPr>
              <a:t>grūti</a:t>
            </a:r>
            <a:r>
              <a:rPr lang="en-US" dirty="0" smtClean="0">
                <a:latin typeface="Calibri" charset="0"/>
              </a:rPr>
              <a:t> </a:t>
            </a:r>
            <a:r>
              <a:rPr lang="en-US" dirty="0" err="1" smtClean="0">
                <a:latin typeface="Calibri" charset="0"/>
              </a:rPr>
              <a:t>realizējama</a:t>
            </a:r>
            <a:r>
              <a:rPr lang="en-US" dirty="0" smtClean="0">
                <a:latin typeface="Calibri" charset="0"/>
              </a:rPr>
              <a:t>. </a:t>
            </a:r>
            <a:r>
              <a:rPr lang="en-US" dirty="0" err="1" smtClean="0">
                <a:latin typeface="Calibri" charset="0"/>
              </a:rPr>
              <a:t>Dinamiska</a:t>
            </a:r>
            <a:r>
              <a:rPr lang="en-US" dirty="0" smtClean="0">
                <a:latin typeface="Calibri" charset="0"/>
              </a:rPr>
              <a:t> </a:t>
            </a:r>
            <a:r>
              <a:rPr lang="en-US" dirty="0" err="1" smtClean="0">
                <a:latin typeface="Calibri" charset="0"/>
              </a:rPr>
              <a:t>parsēšana</a:t>
            </a:r>
            <a:r>
              <a:rPr lang="en-US" dirty="0" smtClean="0">
                <a:latin typeface="Calibri" charset="0"/>
              </a:rPr>
              <a:t> </a:t>
            </a:r>
            <a:r>
              <a:rPr lang="en-US" dirty="0" err="1" smtClean="0">
                <a:latin typeface="Calibri" charset="0"/>
              </a:rPr>
              <a:t>nozīmē</a:t>
            </a:r>
            <a:r>
              <a:rPr lang="en-US" dirty="0" smtClean="0">
                <a:latin typeface="Calibri" charset="0"/>
              </a:rPr>
              <a:t>, </a:t>
            </a:r>
            <a:r>
              <a:rPr lang="en-US" dirty="0" err="1" smtClean="0">
                <a:latin typeface="Calibri" charset="0"/>
              </a:rPr>
              <a:t>ka</a:t>
            </a:r>
            <a:r>
              <a:rPr lang="en-US" dirty="0" smtClean="0">
                <a:latin typeface="Calibri" charset="0"/>
              </a:rPr>
              <a:t> </a:t>
            </a:r>
            <a:r>
              <a:rPr lang="en-US" dirty="0" err="1" smtClean="0">
                <a:latin typeface="Calibri" charset="0"/>
              </a:rPr>
              <a:t>ir</a:t>
            </a:r>
            <a:r>
              <a:rPr lang="en-US" baseline="0" dirty="0" smtClean="0">
                <a:latin typeface="Calibri" charset="0"/>
              </a:rPr>
              <a:t> </a:t>
            </a:r>
            <a:r>
              <a:rPr lang="en-US" baseline="0" dirty="0" err="1" smtClean="0">
                <a:latin typeface="Calibri" charset="0"/>
              </a:rPr>
              <a:t>jāprot</a:t>
            </a:r>
            <a:r>
              <a:rPr lang="en-US" baseline="0" dirty="0" smtClean="0">
                <a:latin typeface="Calibri" charset="0"/>
              </a:rPr>
              <a:t> </a:t>
            </a:r>
            <a:r>
              <a:rPr lang="en-US" baseline="0" dirty="0" err="1" smtClean="0">
                <a:latin typeface="Calibri" charset="0"/>
              </a:rPr>
              <a:t>adaptēt</a:t>
            </a:r>
            <a:r>
              <a:rPr lang="en-US" baseline="0" dirty="0" smtClean="0">
                <a:latin typeface="Calibri" charset="0"/>
              </a:rPr>
              <a:t> </a:t>
            </a:r>
            <a:r>
              <a:rPr lang="en-US" baseline="0" dirty="0" err="1" smtClean="0">
                <a:latin typeface="Calibri" charset="0"/>
              </a:rPr>
              <a:t>parsēšanas</a:t>
            </a:r>
            <a:r>
              <a:rPr lang="en-US" baseline="0" dirty="0" smtClean="0">
                <a:latin typeface="Calibri" charset="0"/>
              </a:rPr>
              <a:t> </a:t>
            </a:r>
            <a:r>
              <a:rPr lang="en-US" baseline="0" dirty="0" err="1" smtClean="0">
                <a:latin typeface="Calibri" charset="0"/>
              </a:rPr>
              <a:t>procesu</a:t>
            </a:r>
            <a:r>
              <a:rPr lang="en-US" baseline="0" dirty="0" smtClean="0">
                <a:latin typeface="Calibri" charset="0"/>
              </a:rPr>
              <a:t> </a:t>
            </a:r>
            <a:r>
              <a:rPr lang="en-US" baseline="0" dirty="0" err="1" smtClean="0">
                <a:latin typeface="Calibri" charset="0"/>
              </a:rPr>
              <a:t>jaunākai</a:t>
            </a:r>
            <a:r>
              <a:rPr lang="en-US" baseline="0" dirty="0" smtClean="0">
                <a:latin typeface="Calibri" charset="0"/>
              </a:rPr>
              <a:t> </a:t>
            </a:r>
            <a:r>
              <a:rPr lang="en-US" baseline="0" dirty="0" err="1" smtClean="0">
                <a:latin typeface="Calibri" charset="0"/>
              </a:rPr>
              <a:t>gramatikai</a:t>
            </a:r>
            <a:r>
              <a:rPr lang="en-US" baseline="0" dirty="0" smtClean="0">
                <a:latin typeface="Calibri" charset="0"/>
              </a:rPr>
              <a:t> . </a:t>
            </a:r>
            <a:r>
              <a:rPr lang="en-US" baseline="0" dirty="0" err="1" smtClean="0">
                <a:latin typeface="Calibri" charset="0"/>
              </a:rPr>
              <a:t>Š</a:t>
            </a:r>
            <a:r>
              <a:rPr lang="en-US" dirty="0" err="1" smtClean="0">
                <a:latin typeface="Calibri" charset="0"/>
              </a:rPr>
              <a:t>ādu</a:t>
            </a:r>
            <a:r>
              <a:rPr lang="en-US" dirty="0" smtClean="0">
                <a:latin typeface="Calibri" charset="0"/>
              </a:rPr>
              <a:t> </a:t>
            </a:r>
            <a:r>
              <a:rPr lang="en-US" dirty="0" err="1" smtClean="0">
                <a:latin typeface="Calibri" charset="0"/>
              </a:rPr>
              <a:t>tipu</a:t>
            </a:r>
            <a:r>
              <a:rPr lang="en-US" dirty="0" smtClean="0">
                <a:latin typeface="Calibri" charset="0"/>
              </a:rPr>
              <a:t> </a:t>
            </a:r>
            <a:r>
              <a:rPr lang="en-US" dirty="0" err="1" smtClean="0">
                <a:latin typeface="Calibri" charset="0"/>
              </a:rPr>
              <a:t>gramatikas</a:t>
            </a:r>
            <a:r>
              <a:rPr lang="en-US" dirty="0" smtClean="0">
                <a:latin typeface="Calibri" charset="0"/>
              </a:rPr>
              <a:t> </a:t>
            </a:r>
            <a:r>
              <a:rPr lang="en-US" dirty="0" err="1" smtClean="0">
                <a:latin typeface="Calibri" charset="0"/>
              </a:rPr>
              <a:t>ir</a:t>
            </a:r>
            <a:r>
              <a:rPr lang="en-US" dirty="0" smtClean="0">
                <a:latin typeface="Calibri" charset="0"/>
              </a:rPr>
              <a:t> </a:t>
            </a:r>
            <a:r>
              <a:rPr lang="en-US" dirty="0" err="1" smtClean="0">
                <a:latin typeface="Calibri" charset="0"/>
              </a:rPr>
              <a:t>ļoti</a:t>
            </a:r>
            <a:r>
              <a:rPr lang="en-US" dirty="0" smtClean="0">
                <a:latin typeface="Calibri" charset="0"/>
              </a:rPr>
              <a:t> </a:t>
            </a:r>
            <a:r>
              <a:rPr lang="en-US" dirty="0" err="1" smtClean="0">
                <a:latin typeface="Calibri" charset="0"/>
              </a:rPr>
              <a:t>grūti</a:t>
            </a:r>
            <a:r>
              <a:rPr lang="en-US" dirty="0" smtClean="0">
                <a:latin typeface="Calibri" charset="0"/>
              </a:rPr>
              <a:t> </a:t>
            </a:r>
            <a:r>
              <a:rPr lang="en-US" dirty="0" err="1" smtClean="0">
                <a:latin typeface="Calibri" charset="0"/>
              </a:rPr>
              <a:t>kontrolējamas</a:t>
            </a:r>
            <a:r>
              <a:rPr lang="en-US" dirty="0" smtClean="0">
                <a:latin typeface="Calibri" charset="0"/>
              </a:rPr>
              <a:t>,</a:t>
            </a:r>
            <a:r>
              <a:rPr lang="en-US" baseline="0" dirty="0" smtClean="0">
                <a:latin typeface="Calibri" charset="0"/>
              </a:rPr>
              <a:t> </a:t>
            </a:r>
            <a:r>
              <a:rPr lang="en-US" baseline="0" dirty="0" err="1" smtClean="0">
                <a:latin typeface="Calibri" charset="0"/>
              </a:rPr>
              <a:t>jo</a:t>
            </a:r>
            <a:r>
              <a:rPr lang="en-US" baseline="0" dirty="0" smtClean="0">
                <a:latin typeface="Calibri" charset="0"/>
              </a:rPr>
              <a:t> </a:t>
            </a:r>
            <a:r>
              <a:rPr lang="en-US" dirty="0" err="1" smtClean="0">
                <a:latin typeface="Calibri" charset="0"/>
              </a:rPr>
              <a:t>var</a:t>
            </a:r>
            <a:r>
              <a:rPr lang="en-US" dirty="0" smtClean="0">
                <a:latin typeface="Calibri" charset="0"/>
              </a:rPr>
              <a:t> </a:t>
            </a:r>
            <a:r>
              <a:rPr lang="en-US" dirty="0" err="1" smtClean="0">
                <a:latin typeface="Calibri" charset="0"/>
              </a:rPr>
              <a:t>gadīties</a:t>
            </a:r>
            <a:r>
              <a:rPr lang="en-US" dirty="0" smtClean="0">
                <a:latin typeface="Calibri" charset="0"/>
              </a:rPr>
              <a:t> </a:t>
            </a:r>
            <a:r>
              <a:rPr lang="en-US" dirty="0" err="1" smtClean="0">
                <a:latin typeface="Calibri" charset="0"/>
              </a:rPr>
              <a:t>tā</a:t>
            </a:r>
            <a:r>
              <a:rPr lang="en-US" dirty="0" smtClean="0">
                <a:latin typeface="Calibri" charset="0"/>
              </a:rPr>
              <a:t>, </a:t>
            </a:r>
            <a:r>
              <a:rPr lang="en-US" dirty="0" err="1" smtClean="0">
                <a:latin typeface="Calibri" charset="0"/>
              </a:rPr>
              <a:t>ka</a:t>
            </a:r>
            <a:r>
              <a:rPr lang="en-US" dirty="0" smtClean="0">
                <a:latin typeface="Calibri" charset="0"/>
              </a:rPr>
              <a:t> </a:t>
            </a:r>
            <a:r>
              <a:rPr lang="en-US" dirty="0" err="1" smtClean="0">
                <a:latin typeface="Calibri" charset="0"/>
              </a:rPr>
              <a:t>sakotnējā</a:t>
            </a:r>
            <a:r>
              <a:rPr lang="en-US" baseline="0" dirty="0" smtClean="0">
                <a:latin typeface="Calibri" charset="0"/>
              </a:rPr>
              <a:t> </a:t>
            </a:r>
            <a:r>
              <a:rPr lang="en-US" dirty="0" err="1" smtClean="0">
                <a:latin typeface="Calibri" charset="0"/>
              </a:rPr>
              <a:t>gramatika</a:t>
            </a:r>
            <a:r>
              <a:rPr lang="en-US" dirty="0" smtClean="0">
                <a:latin typeface="Calibri" charset="0"/>
              </a:rPr>
              <a:t> </a:t>
            </a:r>
            <a:r>
              <a:rPr lang="en-US" dirty="0" err="1" smtClean="0">
                <a:latin typeface="Calibri" charset="0"/>
              </a:rPr>
              <a:t>tiek</a:t>
            </a:r>
            <a:r>
              <a:rPr lang="en-US" dirty="0" smtClean="0">
                <a:latin typeface="Calibri" charset="0"/>
              </a:rPr>
              <a:t> </a:t>
            </a:r>
            <a:r>
              <a:rPr lang="en-US" dirty="0" err="1" smtClean="0">
                <a:latin typeface="Calibri" charset="0"/>
              </a:rPr>
              <a:t>pilnībā</a:t>
            </a:r>
            <a:r>
              <a:rPr lang="en-US" dirty="0" smtClean="0">
                <a:latin typeface="Calibri" charset="0"/>
              </a:rPr>
              <a:t> </a:t>
            </a:r>
            <a:r>
              <a:rPr lang="en-US" dirty="0" err="1" smtClean="0">
                <a:latin typeface="Calibri" charset="0"/>
              </a:rPr>
              <a:t>aizstāta</a:t>
            </a:r>
            <a:r>
              <a:rPr lang="en-US" dirty="0" smtClean="0">
                <a:latin typeface="Calibri" charset="0"/>
              </a:rPr>
              <a:t> </a:t>
            </a:r>
            <a:r>
              <a:rPr lang="en-US" dirty="0" err="1" smtClean="0">
                <a:latin typeface="Calibri" charset="0"/>
              </a:rPr>
              <a:t>ar</a:t>
            </a:r>
            <a:r>
              <a:rPr lang="en-US" dirty="0" smtClean="0">
                <a:latin typeface="Calibri" charset="0"/>
              </a:rPr>
              <a:t> </a:t>
            </a:r>
            <a:r>
              <a:rPr lang="en-US" dirty="0" err="1" smtClean="0">
                <a:latin typeface="Calibri" charset="0"/>
              </a:rPr>
              <a:t>jaunu</a:t>
            </a:r>
            <a:r>
              <a:rPr lang="en-US" dirty="0" smtClean="0">
                <a:latin typeface="Calibri" charset="0"/>
              </a:rPr>
              <a:t>, </a:t>
            </a:r>
            <a:r>
              <a:rPr lang="en-US" dirty="0" err="1" smtClean="0">
                <a:latin typeface="Calibri" charset="0"/>
              </a:rPr>
              <a:t>kuras</a:t>
            </a:r>
            <a:r>
              <a:rPr lang="en-US" dirty="0" smtClean="0">
                <a:latin typeface="Calibri" charset="0"/>
              </a:rPr>
              <a:t> </a:t>
            </a:r>
            <a:r>
              <a:rPr lang="en-US" dirty="0" err="1" smtClean="0">
                <a:latin typeface="Calibri" charset="0"/>
              </a:rPr>
              <a:t>īpašības</a:t>
            </a:r>
            <a:r>
              <a:rPr lang="en-US" dirty="0" smtClean="0">
                <a:latin typeface="Calibri" charset="0"/>
              </a:rPr>
              <a:t> </a:t>
            </a:r>
            <a:r>
              <a:rPr lang="en-US" dirty="0" err="1" smtClean="0">
                <a:latin typeface="Calibri" charset="0"/>
              </a:rPr>
              <a:t>nevar</a:t>
            </a:r>
            <a:r>
              <a:rPr lang="en-US" dirty="0" smtClean="0">
                <a:latin typeface="Calibri" charset="0"/>
              </a:rPr>
              <a:t> </a:t>
            </a:r>
            <a:r>
              <a:rPr lang="en-US" dirty="0" err="1" smtClean="0">
                <a:latin typeface="Calibri" charset="0"/>
              </a:rPr>
              <a:t>paredzēt</a:t>
            </a:r>
            <a:r>
              <a:rPr lang="en-US" dirty="0" smtClean="0">
                <a:latin typeface="Calibri" charset="0"/>
              </a:rPr>
              <a:t>,</a:t>
            </a:r>
            <a:r>
              <a:rPr lang="en-US" baseline="0" dirty="0" smtClean="0">
                <a:latin typeface="Calibri" charset="0"/>
              </a:rPr>
              <a:t> </a:t>
            </a:r>
            <a:r>
              <a:rPr lang="en-US" baseline="0" dirty="0" err="1" smtClean="0">
                <a:latin typeface="Calibri" charset="0"/>
              </a:rPr>
              <a:t>kā</a:t>
            </a:r>
            <a:r>
              <a:rPr lang="en-US" baseline="0" dirty="0" smtClean="0">
                <a:latin typeface="Calibri" charset="0"/>
              </a:rPr>
              <a:t> </a:t>
            </a:r>
            <a:r>
              <a:rPr lang="en-US" baseline="0" dirty="0" err="1" smtClean="0">
                <a:latin typeface="Calibri" charset="0"/>
              </a:rPr>
              <a:t>arī</a:t>
            </a:r>
            <a:r>
              <a:rPr lang="en-US" baseline="0" dirty="0" smtClean="0">
                <a:latin typeface="Calibri" charset="0"/>
              </a:rPr>
              <a:t> </a:t>
            </a:r>
            <a:r>
              <a:rPr lang="en-US" baseline="0" dirty="0" err="1" smtClean="0">
                <a:latin typeface="Calibri" charset="0"/>
              </a:rPr>
              <a:t>izrēķināt</a:t>
            </a:r>
            <a:r>
              <a:rPr lang="en-US" baseline="0" dirty="0" smtClean="0">
                <a:latin typeface="Calibri" charset="0"/>
              </a:rPr>
              <a:t> to </a:t>
            </a:r>
            <a:r>
              <a:rPr lang="en-US" baseline="0" dirty="0" err="1" smtClean="0">
                <a:latin typeface="Calibri" charset="0"/>
              </a:rPr>
              <a:t>izpildes</a:t>
            </a:r>
            <a:r>
              <a:rPr lang="en-US" baseline="0" dirty="0" smtClean="0">
                <a:latin typeface="Calibri" charset="0"/>
              </a:rPr>
              <a:t> </a:t>
            </a:r>
            <a:r>
              <a:rPr lang="en-US" baseline="0" dirty="0" err="1" smtClean="0">
                <a:latin typeface="Calibri" charset="0"/>
              </a:rPr>
              <a:t>gaitu</a:t>
            </a:r>
            <a:r>
              <a:rPr lang="en-US" baseline="0" dirty="0" smtClean="0">
                <a:latin typeface="Calibri" charset="0"/>
              </a:rPr>
              <a:t>.</a:t>
            </a:r>
            <a:endParaRPr lang="en-US" dirty="0" smtClean="0">
              <a:latin typeface="Calibri" charset="0"/>
            </a:endParaRPr>
          </a:p>
          <a:p>
            <a:pPr>
              <a:spcBef>
                <a:spcPct val="0"/>
              </a:spcBef>
            </a:pPr>
            <a:endParaRPr lang="en-US" dirty="0" smtClean="0">
              <a:latin typeface="Calibri" charset="0"/>
            </a:endParaRPr>
          </a:p>
          <a:p>
            <a:pPr>
              <a:spcBef>
                <a:spcPct val="0"/>
              </a:spcBef>
            </a:pPr>
            <a:r>
              <a:rPr lang="en-US" dirty="0" err="1" smtClean="0">
                <a:latin typeface="Calibri" charset="0"/>
              </a:rPr>
              <a:t>Ir</a:t>
            </a:r>
            <a:r>
              <a:rPr lang="en-US" dirty="0" smtClean="0">
                <a:latin typeface="Calibri" charset="0"/>
              </a:rPr>
              <a:t> </a:t>
            </a:r>
            <a:r>
              <a:rPr lang="en-US" dirty="0" err="1" smtClean="0">
                <a:latin typeface="Calibri" charset="0"/>
              </a:rPr>
              <a:t>dažas</a:t>
            </a:r>
            <a:r>
              <a:rPr lang="en-US" baseline="0" dirty="0" smtClean="0">
                <a:latin typeface="Calibri" charset="0"/>
              </a:rPr>
              <a:t> </a:t>
            </a:r>
            <a:r>
              <a:rPr lang="en-US" baseline="0" dirty="0" err="1" smtClean="0">
                <a:latin typeface="Calibri" charset="0"/>
              </a:rPr>
              <a:t>pieejas</a:t>
            </a:r>
            <a:r>
              <a:rPr lang="en-US" baseline="0" dirty="0" smtClean="0">
                <a:latin typeface="Calibri" charset="0"/>
              </a:rPr>
              <a:t>, </a:t>
            </a:r>
            <a:r>
              <a:rPr lang="en-US" baseline="0" dirty="0" err="1" smtClean="0">
                <a:latin typeface="Calibri" charset="0"/>
              </a:rPr>
              <a:t>kas</a:t>
            </a:r>
            <a:r>
              <a:rPr lang="en-US" baseline="0" dirty="0" smtClean="0">
                <a:latin typeface="Calibri" charset="0"/>
              </a:rPr>
              <a:t> </a:t>
            </a:r>
            <a:r>
              <a:rPr lang="en-US" baseline="0" dirty="0" err="1" smtClean="0">
                <a:latin typeface="Calibri" charset="0"/>
              </a:rPr>
              <a:t>apraksta</a:t>
            </a:r>
            <a:r>
              <a:rPr lang="en-US" baseline="0" dirty="0" smtClean="0">
                <a:latin typeface="Calibri" charset="0"/>
              </a:rPr>
              <a:t> </a:t>
            </a:r>
            <a:r>
              <a:rPr lang="en-US" baseline="0" dirty="0" err="1" smtClean="0">
                <a:latin typeface="Calibri" charset="0"/>
              </a:rPr>
              <a:t>dinamisko</a:t>
            </a:r>
            <a:r>
              <a:rPr lang="en-US" baseline="0" dirty="0" smtClean="0">
                <a:latin typeface="Calibri" charset="0"/>
              </a:rPr>
              <a:t> </a:t>
            </a:r>
            <a:r>
              <a:rPr lang="en-US" baseline="0" dirty="0" err="1" smtClean="0">
                <a:latin typeface="Calibri" charset="0"/>
              </a:rPr>
              <a:t>gramatiku</a:t>
            </a:r>
            <a:r>
              <a:rPr lang="en-US" baseline="0" dirty="0" smtClean="0">
                <a:latin typeface="Calibri" charset="0"/>
              </a:rPr>
              <a:t> </a:t>
            </a:r>
            <a:r>
              <a:rPr lang="en-US" baseline="0" dirty="0" err="1" smtClean="0">
                <a:latin typeface="Calibri" charset="0"/>
              </a:rPr>
              <a:t>pielietošanu</a:t>
            </a:r>
            <a:r>
              <a:rPr lang="en-US" baseline="0" dirty="0" smtClean="0">
                <a:latin typeface="Calibri" charset="0"/>
              </a:rPr>
              <a:t>, </a:t>
            </a:r>
            <a:r>
              <a:rPr lang="en-US" baseline="0" dirty="0" err="1" smtClean="0">
                <a:latin typeface="Calibri" charset="0"/>
              </a:rPr>
              <a:t>toties</a:t>
            </a:r>
            <a:r>
              <a:rPr lang="en-US" baseline="0" dirty="0" smtClean="0">
                <a:latin typeface="Calibri" charset="0"/>
              </a:rPr>
              <a:t> to </a:t>
            </a:r>
            <a:r>
              <a:rPr lang="en-US" baseline="0" dirty="0" err="1" smtClean="0">
                <a:latin typeface="Calibri" charset="0"/>
              </a:rPr>
              <a:t>realizāciju</a:t>
            </a:r>
            <a:r>
              <a:rPr lang="en-US" baseline="0" dirty="0" smtClean="0">
                <a:latin typeface="Calibri" charset="0"/>
              </a:rPr>
              <a:t> </a:t>
            </a:r>
            <a:r>
              <a:rPr lang="en-US" baseline="0" dirty="0" err="1" smtClean="0">
                <a:latin typeface="Calibri" charset="0"/>
              </a:rPr>
              <a:t>skaits</a:t>
            </a:r>
            <a:r>
              <a:rPr lang="en-US" baseline="0" dirty="0" smtClean="0">
                <a:latin typeface="Calibri" charset="0"/>
              </a:rPr>
              <a:t> </a:t>
            </a:r>
            <a:r>
              <a:rPr lang="en-US" baseline="0" dirty="0" err="1" smtClean="0">
                <a:latin typeface="Calibri" charset="0"/>
              </a:rPr>
              <a:t>ir</a:t>
            </a:r>
            <a:r>
              <a:rPr lang="en-US" baseline="0" dirty="0" smtClean="0">
                <a:latin typeface="Calibri" charset="0"/>
              </a:rPr>
              <a:t> </a:t>
            </a:r>
            <a:r>
              <a:rPr lang="en-US" baseline="0" dirty="0" err="1" smtClean="0">
                <a:latin typeface="Calibri" charset="0"/>
              </a:rPr>
              <a:t>ļoti</a:t>
            </a:r>
            <a:r>
              <a:rPr lang="en-US" baseline="0" dirty="0" smtClean="0">
                <a:latin typeface="Calibri" charset="0"/>
              </a:rPr>
              <a:t> </a:t>
            </a:r>
            <a:r>
              <a:rPr lang="en-US" baseline="0" dirty="0" err="1" smtClean="0">
                <a:latin typeface="Calibri" charset="0"/>
              </a:rPr>
              <a:t>mazs</a:t>
            </a:r>
            <a:r>
              <a:rPr lang="en-US" baseline="0" dirty="0" smtClean="0">
                <a:latin typeface="Calibri" charset="0"/>
              </a:rPr>
              <a:t> un </a:t>
            </a:r>
            <a:r>
              <a:rPr lang="en-US" baseline="0" dirty="0" err="1" smtClean="0">
                <a:latin typeface="Calibri" charset="0"/>
              </a:rPr>
              <a:t>ir</a:t>
            </a:r>
            <a:r>
              <a:rPr lang="en-US" baseline="0" dirty="0" smtClean="0">
                <a:latin typeface="Calibri" charset="0"/>
              </a:rPr>
              <a:t> </a:t>
            </a:r>
            <a:r>
              <a:rPr lang="en-US" baseline="0" dirty="0" err="1" smtClean="0">
                <a:latin typeface="Calibri" charset="0"/>
              </a:rPr>
              <a:t>tikai</a:t>
            </a:r>
            <a:r>
              <a:rPr lang="en-US" baseline="0" dirty="0" smtClean="0">
                <a:latin typeface="Calibri" charset="0"/>
              </a:rPr>
              <a:t> </a:t>
            </a:r>
            <a:r>
              <a:rPr lang="en-US" baseline="0" dirty="0" err="1" smtClean="0">
                <a:latin typeface="Calibri" charset="0"/>
              </a:rPr>
              <a:t>eksperimentāls</a:t>
            </a:r>
            <a:r>
              <a:rPr lang="en-US" baseline="0" dirty="0" smtClean="0">
                <a:latin typeface="Calibri" charset="0"/>
              </a:rPr>
              <a:t>, </a:t>
            </a:r>
            <a:r>
              <a:rPr lang="en-US" baseline="0" dirty="0" err="1" smtClean="0">
                <a:latin typeface="Calibri" charset="0"/>
              </a:rPr>
              <a:t>nav</a:t>
            </a:r>
            <a:r>
              <a:rPr lang="en-US" baseline="0" dirty="0" smtClean="0">
                <a:latin typeface="Calibri" charset="0"/>
              </a:rPr>
              <a:t> </a:t>
            </a:r>
            <a:r>
              <a:rPr lang="en-US" baseline="0" dirty="0" err="1" smtClean="0">
                <a:latin typeface="Calibri" charset="0"/>
              </a:rPr>
              <a:t>nekur</a:t>
            </a:r>
            <a:r>
              <a:rPr lang="en-US" baseline="0" dirty="0" smtClean="0">
                <a:latin typeface="Calibri" charset="0"/>
              </a:rPr>
              <a:t> </a:t>
            </a:r>
            <a:r>
              <a:rPr lang="en-US" baseline="0" dirty="0" err="1" smtClean="0">
                <a:latin typeface="Calibri" charset="0"/>
              </a:rPr>
              <a:t>praktiski</a:t>
            </a:r>
            <a:r>
              <a:rPr lang="en-US" baseline="0" dirty="0" smtClean="0">
                <a:latin typeface="Calibri" charset="0"/>
              </a:rPr>
              <a:t> </a:t>
            </a:r>
            <a:r>
              <a:rPr lang="en-US" baseline="0" dirty="0" err="1" smtClean="0">
                <a:latin typeface="Calibri" charset="0"/>
              </a:rPr>
              <a:t>lietots</a:t>
            </a:r>
            <a:r>
              <a:rPr lang="en-US" baseline="0" dirty="0" smtClean="0">
                <a:latin typeface="Calibri" charset="0"/>
              </a:rPr>
              <a:t>.</a:t>
            </a:r>
            <a:endParaRPr lang="en-US" dirty="0">
              <a:latin typeface="Calibri" charset="0"/>
            </a:endParaRPr>
          </a:p>
        </p:txBody>
      </p:sp>
      <p:sp>
        <p:nvSpPr>
          <p:cNvPr id="389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C3C3EBB6-D156-1F44-A4FA-6735AFF92733}" type="slidenum">
              <a:rPr lang="en-US"/>
              <a:pPr fontAlgn="base">
                <a:spcBef>
                  <a:spcPct val="0"/>
                </a:spcBef>
                <a:spcAft>
                  <a:spcPct val="0"/>
                </a:spcAft>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Izgudrotā</a:t>
            </a:r>
            <a:r>
              <a:rPr lang="en-US" baseline="0" dirty="0" smtClean="0"/>
              <a:t> </a:t>
            </a:r>
            <a:r>
              <a:rPr lang="en-US" baseline="0" dirty="0" err="1" smtClean="0"/>
              <a:t>sistēma</a:t>
            </a:r>
            <a:r>
              <a:rPr lang="en-US" baseline="0" dirty="0" smtClean="0"/>
              <a:t> </a:t>
            </a:r>
            <a:r>
              <a:rPr lang="en-US" baseline="0" dirty="0" err="1" smtClean="0"/>
              <a:t>ir</a:t>
            </a:r>
            <a:r>
              <a:rPr lang="en-US" baseline="0" dirty="0" smtClean="0"/>
              <a:t> </a:t>
            </a:r>
            <a:r>
              <a:rPr lang="en-US" baseline="0" dirty="0" err="1" smtClean="0"/>
              <a:t>iedvesmota</a:t>
            </a:r>
            <a:r>
              <a:rPr lang="en-US" baseline="0" dirty="0" smtClean="0"/>
              <a:t> </a:t>
            </a:r>
            <a:r>
              <a:rPr lang="en-US" baseline="0" dirty="0" err="1" smtClean="0"/>
              <a:t>ar</a:t>
            </a:r>
            <a:r>
              <a:rPr lang="en-US" baseline="0" dirty="0" smtClean="0"/>
              <a:t> </a:t>
            </a:r>
            <a:r>
              <a:rPr lang="en-US" baseline="0" dirty="0" err="1" smtClean="0"/>
              <a:t>diviem</a:t>
            </a:r>
            <a:r>
              <a:rPr lang="en-US" baseline="0" dirty="0" smtClean="0"/>
              <a:t> </a:t>
            </a:r>
            <a:r>
              <a:rPr lang="en-US" baseline="0" dirty="0" err="1" smtClean="0"/>
              <a:t>iepriekšminētām</a:t>
            </a:r>
            <a:r>
              <a:rPr lang="en-US" baseline="0" dirty="0" smtClean="0"/>
              <a:t> </a:t>
            </a:r>
            <a:r>
              <a:rPr lang="en-US" baseline="0" dirty="0" err="1" smtClean="0"/>
              <a:t>pieejām</a:t>
            </a:r>
            <a:r>
              <a:rPr lang="en-US" baseline="0" dirty="0" smtClean="0"/>
              <a:t> </a:t>
            </a:r>
            <a:r>
              <a:rPr lang="en-US" baseline="0" dirty="0" err="1" smtClean="0"/>
              <a:t>sintakses</a:t>
            </a:r>
            <a:r>
              <a:rPr lang="en-US" baseline="0" dirty="0" smtClean="0"/>
              <a:t> </a:t>
            </a:r>
            <a:r>
              <a:rPr lang="en-US" baseline="0" dirty="0" err="1" smtClean="0"/>
              <a:t>modificešanai</a:t>
            </a:r>
            <a:r>
              <a:rPr lang="en-US" baseline="0" dirty="0" smtClean="0"/>
              <a:t>.</a:t>
            </a:r>
          </a:p>
          <a:p>
            <a:endParaRPr lang="en-US" baseline="0" dirty="0" smtClean="0"/>
          </a:p>
          <a:p>
            <a:r>
              <a:rPr lang="en-US" baseline="0" dirty="0" err="1" smtClean="0"/>
              <a:t>Tā</a:t>
            </a:r>
            <a:r>
              <a:rPr lang="en-US" baseline="0" dirty="0" smtClean="0"/>
              <a:t> </a:t>
            </a:r>
            <a:r>
              <a:rPr lang="en-US" baseline="0" dirty="0" err="1" smtClean="0"/>
              <a:t>ir</a:t>
            </a:r>
            <a:r>
              <a:rPr lang="en-US" baseline="0" dirty="0" smtClean="0"/>
              <a:t> </a:t>
            </a:r>
            <a:r>
              <a:rPr lang="en-US" baseline="0" dirty="0" err="1" smtClean="0"/>
              <a:t>līdzīga</a:t>
            </a:r>
            <a:r>
              <a:rPr lang="en-US" baseline="0" dirty="0" smtClean="0"/>
              <a:t> </a:t>
            </a:r>
            <a:r>
              <a:rPr lang="en-US" baseline="0" dirty="0" err="1" smtClean="0"/>
              <a:t>priekšprocesoriem</a:t>
            </a:r>
            <a:r>
              <a:rPr lang="en-US" baseline="0" dirty="0" smtClean="0"/>
              <a:t> </a:t>
            </a:r>
            <a:r>
              <a:rPr lang="en-US" baseline="0" dirty="0" err="1" smtClean="0"/>
              <a:t>tādā</a:t>
            </a:r>
            <a:r>
              <a:rPr lang="en-US" baseline="0" dirty="0" smtClean="0"/>
              <a:t> </a:t>
            </a:r>
            <a:r>
              <a:rPr lang="en-US" baseline="0" dirty="0" err="1" smtClean="0"/>
              <a:t>nozīmē</a:t>
            </a:r>
            <a:r>
              <a:rPr lang="en-US" baseline="0" dirty="0" smtClean="0"/>
              <a:t>, </a:t>
            </a:r>
            <a:r>
              <a:rPr lang="en-US" baseline="0" dirty="0" err="1" smtClean="0"/>
              <a:t>ka</a:t>
            </a:r>
            <a:r>
              <a:rPr lang="en-US" baseline="0" dirty="0" smtClean="0"/>
              <a:t> </a:t>
            </a:r>
            <a:r>
              <a:rPr lang="en-US" baseline="0" dirty="0" err="1" smtClean="0"/>
              <a:t>tā</a:t>
            </a:r>
            <a:r>
              <a:rPr lang="en-US" baseline="0" dirty="0" smtClean="0"/>
              <a:t> </a:t>
            </a:r>
            <a:r>
              <a:rPr lang="en-US" baseline="0" dirty="0" err="1" smtClean="0"/>
              <a:t>meklē</a:t>
            </a:r>
            <a:r>
              <a:rPr lang="en-US" baseline="0" dirty="0" smtClean="0"/>
              <a:t> un </a:t>
            </a:r>
            <a:r>
              <a:rPr lang="en-US" baseline="0" dirty="0" err="1" smtClean="0"/>
              <a:t>aizvieto</a:t>
            </a:r>
            <a:r>
              <a:rPr lang="en-US" baseline="0" dirty="0" smtClean="0"/>
              <a:t> </a:t>
            </a:r>
            <a:r>
              <a:rPr lang="en-US" baseline="0" dirty="0" err="1" smtClean="0"/>
              <a:t>kaut</a:t>
            </a:r>
            <a:r>
              <a:rPr lang="en-US" baseline="0" dirty="0" smtClean="0"/>
              <a:t> </a:t>
            </a:r>
            <a:r>
              <a:rPr lang="en-US" baseline="0" dirty="0" err="1" smtClean="0"/>
              <a:t>kādas</a:t>
            </a:r>
            <a:r>
              <a:rPr lang="en-US" baseline="0" dirty="0" smtClean="0"/>
              <a:t> </a:t>
            </a:r>
            <a:r>
              <a:rPr lang="en-US" baseline="0" dirty="0" err="1" smtClean="0"/>
              <a:t>virknes</a:t>
            </a:r>
            <a:r>
              <a:rPr lang="en-US" baseline="0" dirty="0" smtClean="0"/>
              <a:t> </a:t>
            </a:r>
            <a:r>
              <a:rPr lang="en-US" baseline="0" dirty="0" err="1" smtClean="0"/>
              <a:t>programmas</a:t>
            </a:r>
            <a:r>
              <a:rPr lang="en-US" baseline="0" dirty="0" smtClean="0"/>
              <a:t> </a:t>
            </a:r>
            <a:r>
              <a:rPr lang="en-US" baseline="0" dirty="0" err="1" smtClean="0"/>
              <a:t>tekstā</a:t>
            </a:r>
            <a:r>
              <a:rPr lang="en-US" baseline="0" dirty="0" smtClean="0"/>
              <a:t>. Bet </a:t>
            </a:r>
            <a:r>
              <a:rPr lang="en-US" baseline="0" dirty="0" err="1" smtClean="0"/>
              <a:t>atšķirība</a:t>
            </a:r>
            <a:r>
              <a:rPr lang="en-US" baseline="0" dirty="0" smtClean="0"/>
              <a:t> </a:t>
            </a:r>
            <a:r>
              <a:rPr lang="en-US" baseline="0" dirty="0" err="1" smtClean="0"/>
              <a:t>ir</a:t>
            </a:r>
            <a:r>
              <a:rPr lang="en-US" baseline="0" dirty="0" smtClean="0"/>
              <a:t> </a:t>
            </a:r>
            <a:r>
              <a:rPr lang="en-US" baseline="0" dirty="0" err="1" smtClean="0"/>
              <a:t>tāda</a:t>
            </a:r>
            <a:r>
              <a:rPr lang="en-US" baseline="0" dirty="0" smtClean="0"/>
              <a:t>, </a:t>
            </a:r>
            <a:r>
              <a:rPr lang="en-US" baseline="0" dirty="0" err="1" smtClean="0"/>
              <a:t>ka</a:t>
            </a:r>
            <a:r>
              <a:rPr lang="en-US" baseline="0" dirty="0" smtClean="0"/>
              <a:t> </a:t>
            </a:r>
            <a:r>
              <a:rPr lang="en-US" baseline="0" dirty="0" err="1" smtClean="0"/>
              <a:t>tā</a:t>
            </a:r>
            <a:r>
              <a:rPr lang="en-US" baseline="0" dirty="0" smtClean="0"/>
              <a:t> </a:t>
            </a:r>
            <a:r>
              <a:rPr lang="en-US" baseline="0" dirty="0" err="1" smtClean="0"/>
              <a:t>neapstrādā</a:t>
            </a:r>
            <a:r>
              <a:rPr lang="en-US" baseline="0" dirty="0" smtClean="0"/>
              <a:t> </a:t>
            </a:r>
            <a:r>
              <a:rPr lang="en-US" baseline="0" dirty="0" err="1" smtClean="0"/>
              <a:t>tekstu</a:t>
            </a:r>
            <a:r>
              <a:rPr lang="en-US" baseline="0" dirty="0" smtClean="0"/>
              <a:t>, bet </a:t>
            </a:r>
            <a:r>
              <a:rPr lang="en-US" baseline="0" dirty="0" err="1" smtClean="0"/>
              <a:t>gan</a:t>
            </a:r>
            <a:r>
              <a:rPr lang="en-US" baseline="0" dirty="0" smtClean="0"/>
              <a:t> </a:t>
            </a:r>
            <a:r>
              <a:rPr lang="en-US" baseline="0" dirty="0" err="1" smtClean="0"/>
              <a:t>apstrādā</a:t>
            </a:r>
            <a:r>
              <a:rPr lang="en-US" baseline="0" dirty="0" smtClean="0"/>
              <a:t> </a:t>
            </a:r>
            <a:r>
              <a:rPr lang="en-US" baseline="0" dirty="0" err="1" smtClean="0"/>
              <a:t>programmas</a:t>
            </a:r>
            <a:r>
              <a:rPr lang="en-US" baseline="0" dirty="0" smtClean="0"/>
              <a:t> </a:t>
            </a:r>
            <a:r>
              <a:rPr lang="en-US" baseline="0" dirty="0" err="1" smtClean="0"/>
              <a:t>daļiņu</a:t>
            </a:r>
            <a:r>
              <a:rPr lang="en-US" baseline="0" dirty="0" smtClean="0"/>
              <a:t> (tokens) </a:t>
            </a:r>
            <a:r>
              <a:rPr lang="en-US" baseline="0" dirty="0" err="1" smtClean="0"/>
              <a:t>virknes</a:t>
            </a:r>
            <a:r>
              <a:rPr lang="en-US" baseline="0" dirty="0" smtClean="0"/>
              <a:t>.</a:t>
            </a:r>
          </a:p>
          <a:p>
            <a:endParaRPr lang="en-US" baseline="0" dirty="0" smtClean="0"/>
          </a:p>
          <a:p>
            <a:r>
              <a:rPr lang="en-US" baseline="0" dirty="0" err="1" smtClean="0"/>
              <a:t>Vēl</a:t>
            </a:r>
            <a:r>
              <a:rPr lang="en-US" baseline="0" dirty="0" smtClean="0"/>
              <a:t> </a:t>
            </a:r>
            <a:r>
              <a:rPr lang="en-US" baseline="0" dirty="0" err="1" smtClean="0"/>
              <a:t>viena</a:t>
            </a:r>
            <a:r>
              <a:rPr lang="en-US" baseline="0" dirty="0" smtClean="0"/>
              <a:t> </a:t>
            </a:r>
            <a:r>
              <a:rPr lang="en-US" baseline="0" dirty="0" err="1" smtClean="0"/>
              <a:t>nozīmīga</a:t>
            </a:r>
            <a:r>
              <a:rPr lang="en-US" baseline="0" dirty="0" smtClean="0"/>
              <a:t> </a:t>
            </a:r>
            <a:r>
              <a:rPr lang="en-US" baseline="0" dirty="0" err="1" smtClean="0"/>
              <a:t>atšķirība</a:t>
            </a:r>
            <a:r>
              <a:rPr lang="en-US" baseline="0" dirty="0" smtClean="0"/>
              <a:t> </a:t>
            </a:r>
            <a:r>
              <a:rPr lang="en-US" baseline="0" dirty="0" err="1" smtClean="0"/>
              <a:t>ir</a:t>
            </a:r>
            <a:r>
              <a:rPr lang="en-US" baseline="0" dirty="0" smtClean="0"/>
              <a:t> </a:t>
            </a:r>
            <a:r>
              <a:rPr lang="en-US" baseline="0" dirty="0" err="1" smtClean="0"/>
              <a:t>tas</a:t>
            </a:r>
            <a:r>
              <a:rPr lang="en-US" baseline="0" dirty="0" smtClean="0"/>
              <a:t>, </a:t>
            </a:r>
            <a:r>
              <a:rPr lang="en-US" baseline="0" dirty="0" err="1" smtClean="0"/>
              <a:t>ka</a:t>
            </a:r>
            <a:r>
              <a:rPr lang="en-US" baseline="0" dirty="0" smtClean="0"/>
              <a:t> </a:t>
            </a:r>
            <a:r>
              <a:rPr lang="en-US" baseline="0" dirty="0" err="1" smtClean="0"/>
              <a:t>makro</a:t>
            </a:r>
            <a:r>
              <a:rPr lang="en-US" baseline="0" dirty="0" smtClean="0"/>
              <a:t> </a:t>
            </a:r>
            <a:r>
              <a:rPr lang="en-US" baseline="0" dirty="0" err="1" smtClean="0"/>
              <a:t>šablonos</a:t>
            </a:r>
            <a:r>
              <a:rPr lang="en-US" baseline="0" dirty="0" smtClean="0"/>
              <a:t> </a:t>
            </a:r>
            <a:r>
              <a:rPr lang="en-US" baseline="0" dirty="0" err="1" smtClean="0"/>
              <a:t>ir</a:t>
            </a:r>
            <a:r>
              <a:rPr lang="en-US" baseline="0" dirty="0" smtClean="0"/>
              <a:t> </a:t>
            </a:r>
            <a:r>
              <a:rPr lang="en-US" baseline="0" dirty="0" err="1" smtClean="0"/>
              <a:t>atļauts</a:t>
            </a:r>
            <a:r>
              <a:rPr lang="en-US" baseline="0" dirty="0" smtClean="0"/>
              <a:t> </a:t>
            </a:r>
            <a:r>
              <a:rPr lang="en-US" baseline="0" dirty="0" err="1" smtClean="0"/>
              <a:t>lietot</a:t>
            </a:r>
            <a:r>
              <a:rPr lang="en-US" baseline="0" dirty="0" smtClean="0"/>
              <a:t> </a:t>
            </a:r>
            <a:r>
              <a:rPr lang="en-US" baseline="0" dirty="0" err="1" smtClean="0"/>
              <a:t>regulāro</a:t>
            </a:r>
            <a:r>
              <a:rPr lang="en-US" baseline="0" dirty="0" smtClean="0"/>
              <a:t> </a:t>
            </a:r>
            <a:r>
              <a:rPr lang="en-US" baseline="0" dirty="0" err="1" smtClean="0"/>
              <a:t>izteiksmju</a:t>
            </a:r>
            <a:r>
              <a:rPr lang="en-US" baseline="0" dirty="0" smtClean="0"/>
              <a:t> </a:t>
            </a:r>
            <a:r>
              <a:rPr lang="en-US" baseline="0" dirty="0" err="1" smtClean="0"/>
              <a:t>elementus</a:t>
            </a:r>
            <a:r>
              <a:rPr lang="en-US" baseline="0" dirty="0" smtClean="0"/>
              <a:t>, </a:t>
            </a:r>
            <a:r>
              <a:rPr lang="en-US" baseline="0" dirty="0" err="1" smtClean="0"/>
              <a:t>kas</a:t>
            </a:r>
            <a:r>
              <a:rPr lang="en-US" baseline="0" dirty="0" smtClean="0"/>
              <a:t> </a:t>
            </a:r>
            <a:r>
              <a:rPr lang="en-US" baseline="0" dirty="0" err="1" smtClean="0"/>
              <a:t>dod</a:t>
            </a:r>
            <a:r>
              <a:rPr lang="en-US" baseline="0" dirty="0" smtClean="0"/>
              <a:t> </a:t>
            </a:r>
            <a:r>
              <a:rPr lang="en-US" baseline="0" dirty="0" err="1" smtClean="0"/>
              <a:t>vairāk</a:t>
            </a:r>
            <a:r>
              <a:rPr lang="en-US" baseline="0" dirty="0" smtClean="0"/>
              <a:t> </a:t>
            </a:r>
            <a:r>
              <a:rPr lang="en-US" baseline="0" dirty="0" err="1" smtClean="0"/>
              <a:t>brīvības</a:t>
            </a:r>
            <a:r>
              <a:rPr lang="en-US" baseline="0" dirty="0" smtClean="0"/>
              <a:t> </a:t>
            </a:r>
            <a:r>
              <a:rPr lang="en-US" baseline="0" dirty="0" err="1" smtClean="0"/>
              <a:t>meklēt</a:t>
            </a:r>
            <a:r>
              <a:rPr lang="en-US" baseline="0" dirty="0" smtClean="0"/>
              <a:t> </a:t>
            </a:r>
            <a:r>
              <a:rPr lang="en-US" baseline="0" dirty="0" err="1" smtClean="0"/>
              <a:t>aizvietojamās</a:t>
            </a:r>
            <a:r>
              <a:rPr lang="en-US" baseline="0" dirty="0" smtClean="0"/>
              <a:t> </a:t>
            </a:r>
            <a:r>
              <a:rPr lang="en-US" baseline="0" dirty="0" err="1" smtClean="0"/>
              <a:t>virknes</a:t>
            </a:r>
            <a:r>
              <a:rPr lang="en-US" baseline="0" dirty="0" smtClean="0"/>
              <a:t>.</a:t>
            </a:r>
          </a:p>
          <a:p>
            <a:endParaRPr lang="en-US" baseline="0" dirty="0" smtClean="0"/>
          </a:p>
          <a:p>
            <a:r>
              <a:rPr lang="en-US" dirty="0" smtClean="0"/>
              <a:t>No</a:t>
            </a:r>
            <a:r>
              <a:rPr lang="en-US" baseline="0" dirty="0" smtClean="0"/>
              <a:t> </a:t>
            </a:r>
            <a:r>
              <a:rPr lang="en-US" baseline="0" dirty="0" err="1" smtClean="0"/>
              <a:t>dinamiskām</a:t>
            </a:r>
            <a:r>
              <a:rPr lang="en-US" baseline="0" dirty="0" smtClean="0"/>
              <a:t> </a:t>
            </a:r>
            <a:r>
              <a:rPr lang="en-US" baseline="0" dirty="0" err="1" smtClean="0"/>
              <a:t>gramatikām</a:t>
            </a:r>
            <a:r>
              <a:rPr lang="en-US" baseline="0" dirty="0" smtClean="0"/>
              <a:t> </a:t>
            </a:r>
            <a:r>
              <a:rPr lang="en-US" baseline="0" dirty="0" err="1" smtClean="0"/>
              <a:t>ir</a:t>
            </a:r>
            <a:r>
              <a:rPr lang="en-US" baseline="0" dirty="0" smtClean="0"/>
              <a:t> </a:t>
            </a:r>
            <a:r>
              <a:rPr lang="en-US" baseline="0" dirty="0" err="1" smtClean="0"/>
              <a:t>paņemta</a:t>
            </a:r>
            <a:r>
              <a:rPr lang="en-US" baseline="0" dirty="0" smtClean="0"/>
              <a:t> </a:t>
            </a:r>
            <a:r>
              <a:rPr lang="en-US" baseline="0" dirty="0" err="1" smtClean="0"/>
              <a:t>koncepcija</a:t>
            </a:r>
            <a:r>
              <a:rPr lang="en-US" baseline="0" dirty="0" smtClean="0"/>
              <a:t> </a:t>
            </a:r>
            <a:r>
              <a:rPr lang="en-US" baseline="0" dirty="0" err="1" smtClean="0"/>
              <a:t>tādā</a:t>
            </a:r>
            <a:r>
              <a:rPr lang="en-US" baseline="0" dirty="0" smtClean="0"/>
              <a:t> </a:t>
            </a:r>
            <a:r>
              <a:rPr lang="en-US" baseline="0" dirty="0" err="1" smtClean="0"/>
              <a:t>nozīmē</a:t>
            </a:r>
            <a:r>
              <a:rPr lang="en-US" baseline="0" dirty="0" smtClean="0"/>
              <a:t>, </a:t>
            </a:r>
            <a:r>
              <a:rPr lang="en-US" baseline="0" dirty="0" err="1" smtClean="0"/>
              <a:t>ka</a:t>
            </a:r>
            <a:r>
              <a:rPr lang="en-US" baseline="0" dirty="0" smtClean="0"/>
              <a:t> </a:t>
            </a:r>
            <a:r>
              <a:rPr lang="en-US" baseline="0" dirty="0" err="1" smtClean="0"/>
              <a:t>apstrādes</a:t>
            </a:r>
            <a:r>
              <a:rPr lang="en-US" baseline="0" dirty="0" smtClean="0"/>
              <a:t> </a:t>
            </a:r>
            <a:r>
              <a:rPr lang="en-US" baseline="0" dirty="0" err="1" smtClean="0"/>
              <a:t>gaitā</a:t>
            </a:r>
            <a:r>
              <a:rPr lang="en-US" baseline="0" dirty="0" smtClean="0"/>
              <a:t> </a:t>
            </a:r>
            <a:r>
              <a:rPr lang="en-US" baseline="0" dirty="0" err="1" smtClean="0"/>
              <a:t>tiek</a:t>
            </a:r>
            <a:r>
              <a:rPr lang="en-US" baseline="0" dirty="0" smtClean="0"/>
              <a:t> </a:t>
            </a:r>
            <a:r>
              <a:rPr lang="en-US" baseline="0" dirty="0" err="1" smtClean="0"/>
              <a:t>pievienoti</a:t>
            </a:r>
            <a:r>
              <a:rPr lang="en-US" baseline="0" dirty="0" smtClean="0"/>
              <a:t> </a:t>
            </a:r>
            <a:r>
              <a:rPr lang="en-US" baseline="0" dirty="0" err="1" smtClean="0"/>
              <a:t>jauni</a:t>
            </a:r>
            <a:r>
              <a:rPr lang="en-US" baseline="0" dirty="0" smtClean="0"/>
              <a:t> </a:t>
            </a:r>
            <a:r>
              <a:rPr lang="en-US" baseline="0" dirty="0" err="1" smtClean="0"/>
              <a:t>gramatikas</a:t>
            </a:r>
            <a:r>
              <a:rPr lang="en-US" baseline="0" dirty="0" smtClean="0"/>
              <a:t> </a:t>
            </a:r>
            <a:r>
              <a:rPr lang="en-US" baseline="0" dirty="0" err="1" smtClean="0"/>
              <a:t>likumi</a:t>
            </a:r>
            <a:r>
              <a:rPr lang="en-US" baseline="0" dirty="0" smtClean="0"/>
              <a:t>. </a:t>
            </a:r>
            <a:r>
              <a:rPr lang="en-US" baseline="0" dirty="0" err="1" smtClean="0"/>
              <a:t>Šo</a:t>
            </a:r>
            <a:r>
              <a:rPr lang="en-US" baseline="0" dirty="0" smtClean="0"/>
              <a:t> </a:t>
            </a:r>
            <a:r>
              <a:rPr lang="en-US" baseline="0" dirty="0" err="1" smtClean="0"/>
              <a:t>likumu</a:t>
            </a:r>
            <a:r>
              <a:rPr lang="en-US" baseline="0" dirty="0" smtClean="0"/>
              <a:t> </a:t>
            </a:r>
            <a:r>
              <a:rPr lang="en-US" baseline="0" dirty="0" err="1" smtClean="0"/>
              <a:t>transformācijas</a:t>
            </a:r>
            <a:r>
              <a:rPr lang="en-US" baseline="0" dirty="0" smtClean="0"/>
              <a:t> </a:t>
            </a:r>
            <a:r>
              <a:rPr lang="en-US" baseline="0" dirty="0" err="1" smtClean="0"/>
              <a:t>rezultāts</a:t>
            </a:r>
            <a:r>
              <a:rPr lang="en-US" baseline="0" dirty="0" smtClean="0"/>
              <a:t> </a:t>
            </a:r>
            <a:r>
              <a:rPr lang="en-US" baseline="0" dirty="0" err="1" smtClean="0"/>
              <a:t>ir</a:t>
            </a:r>
            <a:r>
              <a:rPr lang="en-US" baseline="0" dirty="0" smtClean="0"/>
              <a:t> </a:t>
            </a:r>
            <a:r>
              <a:rPr lang="en-US" baseline="0" dirty="0" err="1" smtClean="0"/>
              <a:t>jau</a:t>
            </a:r>
            <a:r>
              <a:rPr lang="en-US" baseline="0" dirty="0" smtClean="0"/>
              <a:t> </a:t>
            </a:r>
            <a:r>
              <a:rPr lang="en-US" baseline="0" dirty="0" err="1" smtClean="0"/>
              <a:t>eksistējošo</a:t>
            </a:r>
            <a:r>
              <a:rPr lang="en-US" baseline="0" dirty="0" smtClean="0"/>
              <a:t> </a:t>
            </a:r>
            <a:r>
              <a:rPr lang="en-US" baseline="0" dirty="0" err="1" smtClean="0"/>
              <a:t>funkciju</a:t>
            </a:r>
            <a:r>
              <a:rPr lang="en-US" baseline="0" dirty="0" smtClean="0"/>
              <a:t> </a:t>
            </a:r>
            <a:r>
              <a:rPr lang="en-US" baseline="0" dirty="0" err="1" smtClean="0"/>
              <a:t>kombinācija</a:t>
            </a:r>
            <a:r>
              <a:rPr lang="en-US" baseline="0" dirty="0" smtClean="0"/>
              <a:t>, </a:t>
            </a:r>
            <a:r>
              <a:rPr lang="en-US" baseline="0" dirty="0" err="1" smtClean="0"/>
              <a:t>tātad</a:t>
            </a:r>
            <a:r>
              <a:rPr lang="en-US" baseline="0" dirty="0" smtClean="0"/>
              <a:t> to </a:t>
            </a:r>
            <a:r>
              <a:rPr lang="en-US" baseline="0" dirty="0" err="1" smtClean="0"/>
              <a:t>izpildes</a:t>
            </a:r>
            <a:r>
              <a:rPr lang="en-US" baseline="0" dirty="0" smtClean="0"/>
              <a:t> </a:t>
            </a:r>
            <a:r>
              <a:rPr lang="en-US" baseline="0" dirty="0" err="1" smtClean="0"/>
              <a:t>gaita</a:t>
            </a:r>
            <a:r>
              <a:rPr lang="en-US" baseline="0" dirty="0" smtClean="0"/>
              <a:t> </a:t>
            </a:r>
            <a:r>
              <a:rPr lang="en-US" baseline="0" dirty="0" err="1" smtClean="0"/>
              <a:t>ir</a:t>
            </a:r>
            <a:r>
              <a:rPr lang="en-US" baseline="0" dirty="0" smtClean="0"/>
              <a:t> </a:t>
            </a:r>
            <a:r>
              <a:rPr lang="en-US" baseline="0" dirty="0" err="1" smtClean="0"/>
              <a:t>definēta</a:t>
            </a:r>
            <a:r>
              <a:rPr lang="en-US" baseline="0" dirty="0" smtClean="0"/>
              <a:t>.</a:t>
            </a:r>
          </a:p>
          <a:p>
            <a:endParaRPr lang="en-US" baseline="0" dirty="0" smtClean="0"/>
          </a:p>
          <a:p>
            <a:r>
              <a:rPr lang="en-US" baseline="0" dirty="0" err="1" smtClean="0"/>
              <a:t>Atšķirībā</a:t>
            </a:r>
            <a:r>
              <a:rPr lang="en-US" baseline="0" dirty="0" smtClean="0"/>
              <a:t> no </a:t>
            </a:r>
            <a:r>
              <a:rPr lang="en-US" baseline="0" dirty="0" err="1" smtClean="0"/>
              <a:t>dinamiskām</a:t>
            </a:r>
            <a:r>
              <a:rPr lang="en-US" baseline="0" dirty="0" smtClean="0"/>
              <a:t> </a:t>
            </a:r>
            <a:r>
              <a:rPr lang="en-US" baseline="0" dirty="0" err="1" smtClean="0"/>
              <a:t>gramatikām</a:t>
            </a:r>
            <a:r>
              <a:rPr lang="en-US" baseline="0" dirty="0" smtClean="0"/>
              <a:t> </a:t>
            </a:r>
            <a:r>
              <a:rPr lang="en-US" baseline="0" dirty="0" err="1" smtClean="0"/>
              <a:t>izstrādātā</a:t>
            </a:r>
            <a:r>
              <a:rPr lang="en-US" baseline="0" dirty="0" smtClean="0"/>
              <a:t> </a:t>
            </a:r>
            <a:r>
              <a:rPr lang="en-US" baseline="0" dirty="0" err="1" smtClean="0"/>
              <a:t>pieeja</a:t>
            </a:r>
            <a:r>
              <a:rPr lang="en-US" baseline="0" dirty="0" smtClean="0"/>
              <a:t> </a:t>
            </a:r>
            <a:r>
              <a:rPr lang="en-US" baseline="0" dirty="0" err="1" smtClean="0"/>
              <a:t>kontrolēs</a:t>
            </a:r>
            <a:r>
              <a:rPr lang="en-US" baseline="0" dirty="0" smtClean="0"/>
              <a:t> </a:t>
            </a:r>
            <a:r>
              <a:rPr lang="en-US" baseline="0" dirty="0" err="1" smtClean="0"/>
              <a:t>pievienotos</a:t>
            </a:r>
            <a:r>
              <a:rPr lang="en-US" baseline="0" dirty="0" smtClean="0"/>
              <a:t> </a:t>
            </a:r>
            <a:r>
              <a:rPr lang="en-US" baseline="0" dirty="0" err="1" smtClean="0"/>
              <a:t>gramatikas</a:t>
            </a:r>
            <a:r>
              <a:rPr lang="en-US" baseline="0" dirty="0" smtClean="0"/>
              <a:t> </a:t>
            </a:r>
            <a:r>
              <a:rPr lang="en-US" baseline="0" dirty="0" err="1" smtClean="0"/>
              <a:t>likumus</a:t>
            </a:r>
            <a:r>
              <a:rPr lang="en-US" baseline="0" dirty="0" smtClean="0"/>
              <a:t> un </a:t>
            </a:r>
            <a:r>
              <a:rPr lang="en-US" baseline="0" dirty="0" err="1" smtClean="0"/>
              <a:t>nedos</a:t>
            </a:r>
            <a:r>
              <a:rPr lang="en-US" baseline="0" dirty="0" smtClean="0"/>
              <a:t> </a:t>
            </a:r>
            <a:r>
              <a:rPr lang="en-US" baseline="0" dirty="0" err="1" smtClean="0"/>
              <a:t>iespēju</a:t>
            </a:r>
            <a:r>
              <a:rPr lang="en-US" baseline="0" dirty="0" smtClean="0"/>
              <a:t> </a:t>
            </a:r>
            <a:r>
              <a:rPr lang="en-US" baseline="0" dirty="0" err="1" smtClean="0"/>
              <a:t>dzēst</a:t>
            </a:r>
            <a:r>
              <a:rPr lang="en-US" baseline="0" dirty="0" smtClean="0"/>
              <a:t> </a:t>
            </a:r>
            <a:r>
              <a:rPr lang="en-US" baseline="0" dirty="0" err="1" smtClean="0"/>
              <a:t>jau</a:t>
            </a:r>
            <a:r>
              <a:rPr lang="en-US" baseline="0" dirty="0" smtClean="0"/>
              <a:t> </a:t>
            </a:r>
            <a:r>
              <a:rPr lang="en-US" baseline="0" dirty="0" err="1" smtClean="0"/>
              <a:t>eksistējošus</a:t>
            </a:r>
            <a:r>
              <a:rPr lang="en-US" baseline="0" dirty="0" smtClean="0"/>
              <a:t>..</a:t>
            </a:r>
          </a:p>
        </p:txBody>
      </p:sp>
      <p:sp>
        <p:nvSpPr>
          <p:cNvPr id="4" name="Slide Number Placeholder 3"/>
          <p:cNvSpPr>
            <a:spLocks noGrp="1"/>
          </p:cNvSpPr>
          <p:nvPr>
            <p:ph type="sldNum" sz="quarter" idx="10"/>
          </p:nvPr>
        </p:nvSpPr>
        <p:spPr/>
        <p:txBody>
          <a:bodyPr/>
          <a:lstStyle/>
          <a:p>
            <a:pPr>
              <a:defRPr/>
            </a:pPr>
            <a:fld id="{D767BCAB-B367-2C43-ADC7-BB49C06832E7}" type="slidenum">
              <a:rPr lang="en-US" smtClean="0"/>
              <a:pPr>
                <a:defRPr/>
              </a:pPr>
              <a:t>11</a:t>
            </a:fld>
            <a:endParaRPr lang="en-US"/>
          </a:p>
        </p:txBody>
      </p:sp>
    </p:spTree>
    <p:extLst>
      <p:ext uri="{BB962C8B-B14F-4D97-AF65-F5344CB8AC3E}">
        <p14:creationId xmlns:p14="http://schemas.microsoft.com/office/powerpoint/2010/main" val="2065382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err="1">
                <a:latin typeface="Calibri" charset="0"/>
              </a:rPr>
              <a:t>Tagad</a:t>
            </a:r>
            <a:r>
              <a:rPr lang="en-US" dirty="0">
                <a:latin typeface="Calibri" charset="0"/>
              </a:rPr>
              <a:t> </a:t>
            </a:r>
            <a:r>
              <a:rPr lang="en-US" dirty="0" err="1">
                <a:latin typeface="Calibri" charset="0"/>
              </a:rPr>
              <a:t>tiek</a:t>
            </a:r>
            <a:r>
              <a:rPr lang="en-US" dirty="0">
                <a:latin typeface="Calibri" charset="0"/>
              </a:rPr>
              <a:t> </a:t>
            </a:r>
            <a:r>
              <a:rPr lang="en-US" dirty="0" err="1">
                <a:latin typeface="Calibri" charset="0"/>
              </a:rPr>
              <a:t>parādīts</a:t>
            </a:r>
            <a:r>
              <a:rPr lang="en-US" dirty="0">
                <a:latin typeface="Calibri" charset="0"/>
              </a:rPr>
              <a:t> </a:t>
            </a:r>
            <a:r>
              <a:rPr lang="en-US" dirty="0" err="1" smtClean="0">
                <a:latin typeface="Calibri" charset="0"/>
              </a:rPr>
              <a:t>pseido-sintakses</a:t>
            </a:r>
            <a:r>
              <a:rPr lang="en-US" baseline="0" dirty="0" smtClean="0">
                <a:latin typeface="Calibri" charset="0"/>
              </a:rPr>
              <a:t> </a:t>
            </a:r>
            <a:r>
              <a:rPr lang="en-US" dirty="0" err="1" smtClean="0">
                <a:latin typeface="Calibri" charset="0"/>
              </a:rPr>
              <a:t>piemērs</a:t>
            </a:r>
            <a:r>
              <a:rPr lang="en-US" dirty="0">
                <a:latin typeface="Calibri" charset="0"/>
              </a:rPr>
              <a:t>, </a:t>
            </a:r>
            <a:r>
              <a:rPr lang="en-US" dirty="0" err="1">
                <a:latin typeface="Calibri" charset="0"/>
              </a:rPr>
              <a:t>kas</a:t>
            </a:r>
            <a:r>
              <a:rPr lang="en-US" dirty="0">
                <a:latin typeface="Calibri" charset="0"/>
              </a:rPr>
              <a:t> </a:t>
            </a:r>
            <a:r>
              <a:rPr lang="en-US" dirty="0" err="1">
                <a:latin typeface="Calibri" charset="0"/>
              </a:rPr>
              <a:t>varētu</a:t>
            </a:r>
            <a:r>
              <a:rPr lang="en-US" dirty="0">
                <a:latin typeface="Calibri" charset="0"/>
              </a:rPr>
              <a:t> </a:t>
            </a:r>
            <a:r>
              <a:rPr lang="en-US" dirty="0" err="1">
                <a:latin typeface="Calibri" charset="0"/>
              </a:rPr>
              <a:t>tikt</a:t>
            </a:r>
            <a:r>
              <a:rPr lang="en-US" dirty="0">
                <a:latin typeface="Calibri" charset="0"/>
              </a:rPr>
              <a:t> </a:t>
            </a:r>
            <a:r>
              <a:rPr lang="en-US" dirty="0" err="1">
                <a:latin typeface="Calibri" charset="0"/>
              </a:rPr>
              <a:t>realizēts</a:t>
            </a:r>
            <a:r>
              <a:rPr lang="en-US" dirty="0">
                <a:latin typeface="Calibri" charset="0"/>
              </a:rPr>
              <a:t> </a:t>
            </a:r>
            <a:r>
              <a:rPr lang="en-US" dirty="0" err="1">
                <a:latin typeface="Calibri" charset="0"/>
              </a:rPr>
              <a:t>ar</a:t>
            </a:r>
            <a:r>
              <a:rPr lang="en-US" dirty="0">
                <a:latin typeface="Calibri" charset="0"/>
              </a:rPr>
              <a:t> </a:t>
            </a:r>
            <a:r>
              <a:rPr lang="en-US" dirty="0" err="1">
                <a:latin typeface="Calibri" charset="0"/>
              </a:rPr>
              <a:t>aprakstīto</a:t>
            </a:r>
            <a:r>
              <a:rPr lang="en-US" dirty="0">
                <a:latin typeface="Calibri" charset="0"/>
              </a:rPr>
              <a:t> </a:t>
            </a:r>
            <a:r>
              <a:rPr lang="en-US" dirty="0" err="1">
                <a:latin typeface="Calibri" charset="0"/>
              </a:rPr>
              <a:t>sistēmu</a:t>
            </a:r>
            <a:r>
              <a:rPr lang="en-US" dirty="0">
                <a:latin typeface="Calibri" charset="0"/>
              </a:rPr>
              <a:t>. </a:t>
            </a:r>
            <a:endParaRPr lang="en-US" dirty="0" smtClean="0">
              <a:latin typeface="Calibri" charset="0"/>
            </a:endParaRPr>
          </a:p>
          <a:p>
            <a:pPr>
              <a:spcBef>
                <a:spcPct val="0"/>
              </a:spcBef>
            </a:pPr>
            <a:endParaRPr lang="en-US" dirty="0" smtClean="0">
              <a:latin typeface="Calibri" charset="0"/>
            </a:endParaRPr>
          </a:p>
          <a:p>
            <a:pPr>
              <a:spcBef>
                <a:spcPct val="0"/>
              </a:spcBef>
            </a:pPr>
            <a:r>
              <a:rPr lang="en-US" dirty="0" err="1" smtClean="0">
                <a:latin typeface="Calibri" charset="0"/>
              </a:rPr>
              <a:t>Ar</a:t>
            </a:r>
            <a:r>
              <a:rPr lang="en-US" dirty="0" smtClean="0">
                <a:latin typeface="Calibri" charset="0"/>
              </a:rPr>
              <a:t> </a:t>
            </a:r>
            <a:r>
              <a:rPr lang="en-US" dirty="0" err="1">
                <a:latin typeface="Calibri" charset="0"/>
              </a:rPr>
              <a:t>treknajiem</a:t>
            </a:r>
            <a:r>
              <a:rPr lang="en-US" dirty="0">
                <a:latin typeface="Calibri" charset="0"/>
              </a:rPr>
              <a:t> </a:t>
            </a:r>
            <a:r>
              <a:rPr lang="en-US" dirty="0" err="1">
                <a:latin typeface="Calibri" charset="0"/>
              </a:rPr>
              <a:t>burtiem</a:t>
            </a:r>
            <a:r>
              <a:rPr lang="en-US" dirty="0">
                <a:latin typeface="Calibri" charset="0"/>
              </a:rPr>
              <a:t> </a:t>
            </a:r>
            <a:r>
              <a:rPr lang="en-US" dirty="0" err="1">
                <a:latin typeface="Calibri" charset="0"/>
              </a:rPr>
              <a:t>ir</a:t>
            </a:r>
            <a:r>
              <a:rPr lang="en-US" dirty="0">
                <a:latin typeface="Calibri" charset="0"/>
              </a:rPr>
              <a:t> </a:t>
            </a:r>
            <a:r>
              <a:rPr lang="en-US" dirty="0" err="1">
                <a:latin typeface="Calibri" charset="0"/>
              </a:rPr>
              <a:t>apzīmētas</a:t>
            </a:r>
            <a:r>
              <a:rPr lang="en-US" dirty="0">
                <a:latin typeface="Calibri" charset="0"/>
              </a:rPr>
              <a:t> </a:t>
            </a:r>
            <a:r>
              <a:rPr lang="en-US" dirty="0" err="1">
                <a:latin typeface="Calibri" charset="0"/>
              </a:rPr>
              <a:t>daļiņas</a:t>
            </a:r>
            <a:r>
              <a:rPr lang="en-US" dirty="0">
                <a:latin typeface="Calibri" charset="0"/>
              </a:rPr>
              <a:t>, </a:t>
            </a:r>
            <a:r>
              <a:rPr lang="en-US" dirty="0" err="1">
                <a:latin typeface="Calibri" charset="0"/>
              </a:rPr>
              <a:t>ar</a:t>
            </a:r>
            <a:r>
              <a:rPr lang="en-US" dirty="0">
                <a:latin typeface="Calibri" charset="0"/>
              </a:rPr>
              <a:t> </a:t>
            </a:r>
            <a:r>
              <a:rPr lang="en-US" dirty="0" err="1">
                <a:latin typeface="Calibri" charset="0"/>
              </a:rPr>
              <a:t>parastiem</a:t>
            </a:r>
            <a:r>
              <a:rPr lang="en-US" dirty="0">
                <a:latin typeface="Calibri" charset="0"/>
              </a:rPr>
              <a:t> </a:t>
            </a:r>
            <a:r>
              <a:rPr lang="en-US" dirty="0" err="1">
                <a:latin typeface="Calibri" charset="0"/>
              </a:rPr>
              <a:t>burtiem</a:t>
            </a:r>
            <a:r>
              <a:rPr lang="en-US" dirty="0">
                <a:latin typeface="Calibri" charset="0"/>
              </a:rPr>
              <a:t> – </a:t>
            </a:r>
            <a:r>
              <a:rPr lang="en-US" dirty="0" err="1">
                <a:latin typeface="Calibri" charset="0"/>
              </a:rPr>
              <a:t>pārveidošanas</a:t>
            </a:r>
            <a:r>
              <a:rPr lang="en-US" dirty="0">
                <a:latin typeface="Calibri" charset="0"/>
              </a:rPr>
              <a:t> </a:t>
            </a:r>
            <a:r>
              <a:rPr lang="en-US" dirty="0" err="1">
                <a:latin typeface="Calibri" charset="0"/>
              </a:rPr>
              <a:t>sistēmas</a:t>
            </a:r>
            <a:r>
              <a:rPr lang="en-US" dirty="0">
                <a:latin typeface="Calibri" charset="0"/>
              </a:rPr>
              <a:t> </a:t>
            </a:r>
            <a:r>
              <a:rPr lang="en-US" dirty="0" err="1">
                <a:latin typeface="Calibri" charset="0"/>
              </a:rPr>
              <a:t>speciālie</a:t>
            </a:r>
            <a:r>
              <a:rPr lang="en-US" dirty="0">
                <a:latin typeface="Calibri" charset="0"/>
              </a:rPr>
              <a:t> </a:t>
            </a:r>
            <a:r>
              <a:rPr lang="en-US" dirty="0" err="1">
                <a:latin typeface="Calibri" charset="0"/>
              </a:rPr>
              <a:t>simboli</a:t>
            </a:r>
            <a:r>
              <a:rPr lang="en-US" dirty="0">
                <a:latin typeface="Calibri" charset="0"/>
              </a:rPr>
              <a:t> un </a:t>
            </a:r>
            <a:r>
              <a:rPr lang="en-US" dirty="0" err="1">
                <a:latin typeface="Calibri" charset="0"/>
              </a:rPr>
              <a:t>funkcijas</a:t>
            </a:r>
            <a:r>
              <a:rPr lang="en-US" dirty="0" smtClean="0">
                <a:latin typeface="Calibri" charset="0"/>
              </a:rPr>
              <a:t>. </a:t>
            </a:r>
            <a:r>
              <a:rPr lang="en-US" dirty="0" err="1" smtClean="0">
                <a:latin typeface="Calibri" charset="0"/>
              </a:rPr>
              <a:t>Makro</a:t>
            </a:r>
            <a:r>
              <a:rPr lang="en-US" dirty="0" smtClean="0">
                <a:latin typeface="Calibri" charset="0"/>
              </a:rPr>
              <a:t> </a:t>
            </a:r>
            <a:r>
              <a:rPr lang="en-US" dirty="0" err="1" smtClean="0">
                <a:latin typeface="Calibri" charset="0"/>
              </a:rPr>
              <a:t>sastāv</a:t>
            </a:r>
            <a:r>
              <a:rPr lang="en-US" dirty="0" smtClean="0">
                <a:latin typeface="Calibri" charset="0"/>
              </a:rPr>
              <a:t> no </a:t>
            </a:r>
            <a:r>
              <a:rPr lang="en-US" dirty="0" err="1" smtClean="0">
                <a:latin typeface="Calibri" charset="0"/>
              </a:rPr>
              <a:t>divām</a:t>
            </a:r>
            <a:r>
              <a:rPr lang="en-US" dirty="0" smtClean="0">
                <a:latin typeface="Calibri" charset="0"/>
              </a:rPr>
              <a:t> </a:t>
            </a:r>
            <a:r>
              <a:rPr lang="en-US" dirty="0" err="1" smtClean="0">
                <a:latin typeface="Calibri" charset="0"/>
              </a:rPr>
              <a:t>daļām</a:t>
            </a:r>
            <a:r>
              <a:rPr lang="en-US" dirty="0" smtClean="0">
                <a:latin typeface="Calibri" charset="0"/>
              </a:rPr>
              <a:t>,</a:t>
            </a:r>
            <a:r>
              <a:rPr lang="en-US" baseline="0" dirty="0" smtClean="0">
                <a:latin typeface="Calibri" charset="0"/>
              </a:rPr>
              <a:t> </a:t>
            </a:r>
            <a:r>
              <a:rPr lang="en-US" baseline="0" dirty="0" err="1" smtClean="0">
                <a:latin typeface="Calibri" charset="0"/>
              </a:rPr>
              <a:t>pirmā</a:t>
            </a:r>
            <a:r>
              <a:rPr lang="en-US" baseline="0" dirty="0" smtClean="0">
                <a:latin typeface="Calibri" charset="0"/>
              </a:rPr>
              <a:t>, no </a:t>
            </a:r>
            <a:r>
              <a:rPr lang="en-US" baseline="0" dirty="0" err="1" smtClean="0">
                <a:latin typeface="Calibri" charset="0"/>
              </a:rPr>
              <a:t>atslēgvārda</a:t>
            </a:r>
            <a:r>
              <a:rPr lang="en-US" baseline="0" dirty="0" smtClean="0">
                <a:latin typeface="Calibri" charset="0"/>
              </a:rPr>
              <a:t> match </a:t>
            </a:r>
            <a:r>
              <a:rPr lang="en-US" baseline="0" dirty="0" err="1" smtClean="0">
                <a:latin typeface="Calibri" charset="0"/>
              </a:rPr>
              <a:t>līdz</a:t>
            </a:r>
            <a:r>
              <a:rPr lang="en-US" baseline="0" dirty="0" smtClean="0">
                <a:latin typeface="Calibri" charset="0"/>
              </a:rPr>
              <a:t> </a:t>
            </a:r>
            <a:r>
              <a:rPr lang="en-US" baseline="0" dirty="0" err="1" smtClean="0">
                <a:latin typeface="Calibri" charset="0"/>
              </a:rPr>
              <a:t>bultiņai</a:t>
            </a:r>
            <a:r>
              <a:rPr lang="en-US" baseline="0" dirty="0" smtClean="0">
                <a:latin typeface="Calibri" charset="0"/>
              </a:rPr>
              <a:t> </a:t>
            </a:r>
            <a:r>
              <a:rPr lang="en-US" baseline="0" dirty="0" err="1" smtClean="0">
                <a:latin typeface="Calibri" charset="0"/>
              </a:rPr>
              <a:t>ir</a:t>
            </a:r>
            <a:r>
              <a:rPr lang="en-US" baseline="0" dirty="0" smtClean="0">
                <a:latin typeface="Calibri" charset="0"/>
              </a:rPr>
              <a:t> </a:t>
            </a:r>
            <a:r>
              <a:rPr lang="en-US" baseline="0" dirty="0" err="1" smtClean="0">
                <a:latin typeface="Calibri" charset="0"/>
              </a:rPr>
              <a:t>šablons</a:t>
            </a:r>
            <a:r>
              <a:rPr lang="en-US" baseline="0" dirty="0" smtClean="0">
                <a:latin typeface="Calibri" charset="0"/>
              </a:rPr>
              <a:t>, </a:t>
            </a:r>
            <a:r>
              <a:rPr lang="en-US" baseline="0" dirty="0" err="1" smtClean="0">
                <a:latin typeface="Calibri" charset="0"/>
              </a:rPr>
              <a:t>otrā</a:t>
            </a:r>
            <a:r>
              <a:rPr lang="en-US" baseline="0" dirty="0" smtClean="0">
                <a:latin typeface="Calibri" charset="0"/>
              </a:rPr>
              <a:t> </a:t>
            </a:r>
            <a:r>
              <a:rPr lang="en-US" baseline="0" dirty="0" err="1" smtClean="0">
                <a:latin typeface="Calibri" charset="0"/>
              </a:rPr>
              <a:t>ir</a:t>
            </a:r>
            <a:r>
              <a:rPr lang="en-US" baseline="0" dirty="0" smtClean="0">
                <a:latin typeface="Calibri" charset="0"/>
              </a:rPr>
              <a:t> </a:t>
            </a:r>
            <a:r>
              <a:rPr lang="en-US" baseline="0" dirty="0" err="1" smtClean="0">
                <a:latin typeface="Calibri" charset="0"/>
              </a:rPr>
              <a:t>transformācijas</a:t>
            </a:r>
            <a:r>
              <a:rPr lang="en-US" baseline="0" dirty="0" smtClean="0">
                <a:latin typeface="Calibri" charset="0"/>
              </a:rPr>
              <a:t> </a:t>
            </a:r>
            <a:r>
              <a:rPr lang="en-US" baseline="0" dirty="0" err="1" smtClean="0">
                <a:latin typeface="Calibri" charset="0"/>
              </a:rPr>
              <a:t>funkcija</a:t>
            </a:r>
            <a:r>
              <a:rPr lang="en-US" baseline="0" dirty="0" smtClean="0">
                <a:latin typeface="Calibri" charset="0"/>
              </a:rPr>
              <a:t>.</a:t>
            </a:r>
            <a:endParaRPr lang="en-US" dirty="0">
              <a:latin typeface="Calibri" charset="0"/>
            </a:endParaRPr>
          </a:p>
          <a:p>
            <a:pPr>
              <a:spcBef>
                <a:spcPct val="0"/>
              </a:spcBef>
            </a:pPr>
            <a:endParaRPr lang="en-US" dirty="0">
              <a:latin typeface="Calibri" charset="0"/>
            </a:endParaRPr>
          </a:p>
          <a:p>
            <a:pPr>
              <a:spcBef>
                <a:spcPct val="0"/>
              </a:spcBef>
            </a:pPr>
            <a:r>
              <a:rPr lang="en-US" dirty="0" err="1" smtClean="0">
                <a:latin typeface="Calibri" charset="0"/>
              </a:rPr>
              <a:t>Daļiņa</a:t>
            </a:r>
            <a:r>
              <a:rPr lang="en-US" baseline="0" dirty="0" smtClean="0">
                <a:latin typeface="Calibri" charset="0"/>
              </a:rPr>
              <a:t> </a:t>
            </a:r>
            <a:r>
              <a:rPr lang="en-US" baseline="0" dirty="0" err="1" smtClean="0">
                <a:latin typeface="Calibri" charset="0"/>
              </a:rPr>
              <a:t>kvadrātiekavās</a:t>
            </a:r>
            <a:r>
              <a:rPr lang="en-US" baseline="0" dirty="0" smtClean="0">
                <a:latin typeface="Calibri" charset="0"/>
              </a:rPr>
              <a:t> </a:t>
            </a:r>
            <a:r>
              <a:rPr lang="en-US" baseline="0" dirty="0" err="1" smtClean="0">
                <a:latin typeface="Calibri" charset="0"/>
              </a:rPr>
              <a:t>apzīmē</a:t>
            </a:r>
            <a:r>
              <a:rPr lang="en-US" dirty="0" smtClean="0">
                <a:latin typeface="Calibri" charset="0"/>
              </a:rPr>
              <a:t>, </a:t>
            </a:r>
            <a:r>
              <a:rPr lang="en-US" dirty="0" err="1">
                <a:latin typeface="Calibri" charset="0"/>
              </a:rPr>
              <a:t>ka</a:t>
            </a:r>
            <a:r>
              <a:rPr lang="en-US" dirty="0">
                <a:latin typeface="Calibri" charset="0"/>
              </a:rPr>
              <a:t> </a:t>
            </a:r>
            <a:r>
              <a:rPr lang="en-US" dirty="0" err="1">
                <a:latin typeface="Calibri" charset="0"/>
              </a:rPr>
              <a:t>izveidotai</a:t>
            </a:r>
            <a:r>
              <a:rPr lang="en-US" dirty="0">
                <a:latin typeface="Calibri" charset="0"/>
              </a:rPr>
              <a:t> </a:t>
            </a:r>
            <a:r>
              <a:rPr lang="en-US" dirty="0" err="1" smtClean="0">
                <a:latin typeface="Calibri" charset="0"/>
              </a:rPr>
              <a:t>virknei</a:t>
            </a:r>
            <a:r>
              <a:rPr lang="en-US" baseline="0" dirty="0" smtClean="0">
                <a:latin typeface="Calibri" charset="0"/>
              </a:rPr>
              <a:t> </a:t>
            </a:r>
            <a:r>
              <a:rPr lang="en-US" dirty="0" err="1" smtClean="0">
                <a:latin typeface="Calibri" charset="0"/>
              </a:rPr>
              <a:t>arī</a:t>
            </a:r>
            <a:r>
              <a:rPr lang="en-US" dirty="0" smtClean="0">
                <a:latin typeface="Calibri" charset="0"/>
              </a:rPr>
              <a:t> </a:t>
            </a:r>
            <a:r>
              <a:rPr lang="en-US" dirty="0" err="1">
                <a:latin typeface="Calibri" charset="0"/>
              </a:rPr>
              <a:t>jāatblist</a:t>
            </a:r>
            <a:r>
              <a:rPr lang="en-US" dirty="0">
                <a:latin typeface="Calibri" charset="0"/>
              </a:rPr>
              <a:t> </a:t>
            </a:r>
            <a:r>
              <a:rPr lang="en-US" dirty="0" err="1">
                <a:latin typeface="Calibri" charset="0"/>
              </a:rPr>
              <a:t>izteiksmes</a:t>
            </a:r>
            <a:r>
              <a:rPr lang="en-US" dirty="0">
                <a:latin typeface="Calibri" charset="0"/>
              </a:rPr>
              <a:t> </a:t>
            </a:r>
            <a:r>
              <a:rPr lang="en-US" dirty="0" err="1">
                <a:latin typeface="Calibri" charset="0"/>
              </a:rPr>
              <a:t>tipam</a:t>
            </a:r>
            <a:r>
              <a:rPr lang="en-US" dirty="0">
                <a:latin typeface="Calibri" charset="0"/>
              </a:rPr>
              <a:t> </a:t>
            </a:r>
            <a:r>
              <a:rPr lang="en-US" dirty="0" err="1">
                <a:latin typeface="Calibri" charset="0"/>
              </a:rPr>
              <a:t>gramatikā</a:t>
            </a:r>
            <a:r>
              <a:rPr lang="en-US" dirty="0">
                <a:latin typeface="Calibri" charset="0"/>
              </a:rPr>
              <a:t>. </a:t>
            </a:r>
            <a:r>
              <a:rPr lang="en-US" dirty="0" err="1" smtClean="0">
                <a:latin typeface="Calibri" charset="0"/>
              </a:rPr>
              <a:t>Tas</a:t>
            </a:r>
            <a:r>
              <a:rPr lang="en-US" dirty="0" smtClean="0">
                <a:latin typeface="Calibri" charset="0"/>
              </a:rPr>
              <a:t> </a:t>
            </a:r>
            <a:r>
              <a:rPr lang="en-US" dirty="0" err="1" smtClean="0">
                <a:latin typeface="Calibri" charset="0"/>
              </a:rPr>
              <a:t>ir</a:t>
            </a:r>
            <a:r>
              <a:rPr lang="en-US" dirty="0" smtClean="0">
                <a:latin typeface="Calibri" charset="0"/>
              </a:rPr>
              <a:t> </a:t>
            </a:r>
            <a:r>
              <a:rPr lang="en-US" dirty="0" err="1" smtClean="0">
                <a:latin typeface="Calibri" charset="0"/>
              </a:rPr>
              <a:t>nepieciešams</a:t>
            </a:r>
            <a:r>
              <a:rPr lang="en-US" dirty="0" smtClean="0">
                <a:latin typeface="Calibri" charset="0"/>
              </a:rPr>
              <a:t> </a:t>
            </a:r>
            <a:r>
              <a:rPr lang="en-US" dirty="0" err="1" smtClean="0">
                <a:latin typeface="Calibri" charset="0"/>
              </a:rPr>
              <a:t>lai</a:t>
            </a:r>
            <a:r>
              <a:rPr lang="en-US" dirty="0" smtClean="0">
                <a:latin typeface="Calibri" charset="0"/>
              </a:rPr>
              <a:t> </a:t>
            </a:r>
            <a:r>
              <a:rPr lang="en-US" dirty="0" err="1" smtClean="0">
                <a:latin typeface="Calibri" charset="0"/>
              </a:rPr>
              <a:t>ieviestās</a:t>
            </a:r>
            <a:r>
              <a:rPr lang="en-US" dirty="0" smtClean="0">
                <a:latin typeface="Calibri" charset="0"/>
              </a:rPr>
              <a:t> </a:t>
            </a:r>
            <a:r>
              <a:rPr lang="en-US" dirty="0" err="1" smtClean="0">
                <a:latin typeface="Calibri" charset="0"/>
              </a:rPr>
              <a:t>izmaiņas</a:t>
            </a:r>
            <a:r>
              <a:rPr lang="en-US" dirty="0" smtClean="0">
                <a:latin typeface="Calibri" charset="0"/>
              </a:rPr>
              <a:t> </a:t>
            </a:r>
            <a:r>
              <a:rPr lang="en-US" dirty="0" err="1" smtClean="0">
                <a:latin typeface="Calibri" charset="0"/>
              </a:rPr>
              <a:t>būtu</a:t>
            </a:r>
            <a:r>
              <a:rPr lang="en-US" dirty="0" smtClean="0">
                <a:latin typeface="Calibri" charset="0"/>
              </a:rPr>
              <a:t> </a:t>
            </a:r>
            <a:r>
              <a:rPr lang="en-US" dirty="0" err="1" smtClean="0">
                <a:latin typeface="Calibri" charset="0"/>
              </a:rPr>
              <a:t>sakarīgas</a:t>
            </a:r>
            <a:r>
              <a:rPr lang="en-US" baseline="0" dirty="0" smtClean="0">
                <a:latin typeface="Calibri" charset="0"/>
              </a:rPr>
              <a:t> un to </a:t>
            </a:r>
            <a:r>
              <a:rPr lang="en-US" baseline="0" dirty="0" err="1" smtClean="0">
                <a:latin typeface="Calibri" charset="0"/>
              </a:rPr>
              <a:t>rezultāts</a:t>
            </a:r>
            <a:r>
              <a:rPr lang="en-US" baseline="0" dirty="0" smtClean="0">
                <a:latin typeface="Calibri" charset="0"/>
              </a:rPr>
              <a:t> </a:t>
            </a:r>
            <a:r>
              <a:rPr lang="en-US" baseline="0" dirty="0" err="1" smtClean="0">
                <a:latin typeface="Calibri" charset="0"/>
              </a:rPr>
              <a:t>varētu</a:t>
            </a:r>
            <a:r>
              <a:rPr lang="en-US" baseline="0" dirty="0" smtClean="0">
                <a:latin typeface="Calibri" charset="0"/>
              </a:rPr>
              <a:t> </a:t>
            </a:r>
            <a:r>
              <a:rPr lang="en-US" baseline="0" dirty="0" err="1" smtClean="0">
                <a:latin typeface="Calibri" charset="0"/>
              </a:rPr>
              <a:t>tikt</a:t>
            </a:r>
            <a:r>
              <a:rPr lang="en-US" baseline="0" dirty="0" smtClean="0">
                <a:latin typeface="Calibri" charset="0"/>
              </a:rPr>
              <a:t> </a:t>
            </a:r>
            <a:r>
              <a:rPr lang="en-US" baseline="0" dirty="0" err="1" smtClean="0">
                <a:latin typeface="Calibri" charset="0"/>
              </a:rPr>
              <a:t>interpretēts</a:t>
            </a:r>
            <a:r>
              <a:rPr lang="en-US" baseline="0" dirty="0" smtClean="0">
                <a:latin typeface="Calibri" charset="0"/>
              </a:rPr>
              <a:t>.</a:t>
            </a:r>
            <a:endParaRPr lang="en-US" dirty="0">
              <a:latin typeface="Calibri" charset="0"/>
            </a:endParaRPr>
          </a:p>
          <a:p>
            <a:pPr>
              <a:spcBef>
                <a:spcPct val="0"/>
              </a:spcBef>
            </a:pPr>
            <a:endParaRPr lang="en-US" dirty="0" smtClean="0">
              <a:latin typeface="Calibri" charset="0"/>
            </a:endParaRPr>
          </a:p>
          <a:p>
            <a:pPr>
              <a:spcBef>
                <a:spcPct val="0"/>
              </a:spcBef>
            </a:pPr>
            <a:r>
              <a:rPr lang="en-US" dirty="0" err="1" smtClean="0">
                <a:latin typeface="Calibri" charset="0"/>
              </a:rPr>
              <a:t>Šāda</a:t>
            </a:r>
            <a:r>
              <a:rPr lang="en-US" baseline="0" dirty="0" smtClean="0">
                <a:latin typeface="Calibri" charset="0"/>
              </a:rPr>
              <a:t> </a:t>
            </a:r>
            <a:r>
              <a:rPr lang="en-US" dirty="0" err="1" smtClean="0">
                <a:latin typeface="Calibri" charset="0"/>
              </a:rPr>
              <a:t>izteiksme</a:t>
            </a:r>
            <a:r>
              <a:rPr lang="en-US" dirty="0" smtClean="0">
                <a:latin typeface="Calibri" charset="0"/>
              </a:rPr>
              <a:t> </a:t>
            </a:r>
            <a:r>
              <a:rPr lang="en-US" dirty="0" err="1">
                <a:latin typeface="Calibri" charset="0"/>
              </a:rPr>
              <a:t>apzīmē</a:t>
            </a:r>
            <a:r>
              <a:rPr lang="en-US" dirty="0">
                <a:latin typeface="Calibri" charset="0"/>
              </a:rPr>
              <a:t> </a:t>
            </a:r>
            <a:r>
              <a:rPr lang="en-US" dirty="0" err="1">
                <a:latin typeface="Calibri" charset="0"/>
              </a:rPr>
              <a:t>funkciju</a:t>
            </a:r>
            <a:r>
              <a:rPr lang="en-US" dirty="0">
                <a:latin typeface="Calibri" charset="0"/>
              </a:rPr>
              <a:t> sum no 1 </a:t>
            </a:r>
            <a:r>
              <a:rPr lang="en-US" dirty="0" err="1">
                <a:latin typeface="Calibri" charset="0"/>
              </a:rPr>
              <a:t>līdz</a:t>
            </a:r>
            <a:r>
              <a:rPr lang="en-US" dirty="0">
                <a:latin typeface="Calibri" charset="0"/>
              </a:rPr>
              <a:t> </a:t>
            </a:r>
            <a:r>
              <a:rPr lang="en-US" dirty="0" err="1">
                <a:latin typeface="Calibri" charset="0"/>
              </a:rPr>
              <a:t>bezgalīgi</a:t>
            </a:r>
            <a:r>
              <a:rPr lang="en-US" dirty="0">
                <a:latin typeface="Calibri" charset="0"/>
              </a:rPr>
              <a:t> </a:t>
            </a:r>
            <a:r>
              <a:rPr lang="en-US" dirty="0" err="1">
                <a:latin typeface="Calibri" charset="0"/>
              </a:rPr>
              <a:t>lielam</a:t>
            </a:r>
            <a:r>
              <a:rPr lang="en-US" dirty="0">
                <a:latin typeface="Calibri" charset="0"/>
              </a:rPr>
              <a:t> </a:t>
            </a:r>
            <a:r>
              <a:rPr lang="en-US" dirty="0" err="1">
                <a:latin typeface="Calibri" charset="0"/>
              </a:rPr>
              <a:t>argumentu</a:t>
            </a:r>
            <a:r>
              <a:rPr lang="en-US" dirty="0">
                <a:latin typeface="Calibri" charset="0"/>
              </a:rPr>
              <a:t> </a:t>
            </a:r>
            <a:r>
              <a:rPr lang="en-US" dirty="0" err="1">
                <a:latin typeface="Calibri" charset="0"/>
              </a:rPr>
              <a:t>daudzumam</a:t>
            </a:r>
            <a:r>
              <a:rPr lang="en-US" dirty="0">
                <a:latin typeface="Calibri" charset="0"/>
              </a:rPr>
              <a:t>. </a:t>
            </a:r>
            <a:r>
              <a:rPr lang="en-US" dirty="0" err="1">
                <a:latin typeface="Calibri" charset="0"/>
              </a:rPr>
              <a:t>Šādu</a:t>
            </a:r>
            <a:r>
              <a:rPr lang="en-US" dirty="0">
                <a:latin typeface="Calibri" charset="0"/>
              </a:rPr>
              <a:t> </a:t>
            </a:r>
            <a:r>
              <a:rPr lang="en-US" dirty="0" err="1">
                <a:latin typeface="Calibri" charset="0"/>
              </a:rPr>
              <a:t>funkciju</a:t>
            </a:r>
            <a:r>
              <a:rPr lang="en-US" dirty="0">
                <a:latin typeface="Calibri" charset="0"/>
              </a:rPr>
              <a:t> </a:t>
            </a:r>
            <a:r>
              <a:rPr lang="en-US" dirty="0" err="1">
                <a:latin typeface="Calibri" charset="0"/>
              </a:rPr>
              <a:t>ar</a:t>
            </a:r>
            <a:r>
              <a:rPr lang="en-US" dirty="0">
                <a:latin typeface="Calibri" charset="0"/>
              </a:rPr>
              <a:t> </a:t>
            </a:r>
            <a:r>
              <a:rPr lang="en-US" dirty="0" err="1">
                <a:latin typeface="Calibri" charset="0"/>
              </a:rPr>
              <a:t>mainīgu</a:t>
            </a:r>
            <a:r>
              <a:rPr lang="en-US" dirty="0">
                <a:latin typeface="Calibri" charset="0"/>
              </a:rPr>
              <a:t> </a:t>
            </a:r>
            <a:r>
              <a:rPr lang="en-US" dirty="0" err="1">
                <a:latin typeface="Calibri" charset="0"/>
              </a:rPr>
              <a:t>parametru</a:t>
            </a:r>
            <a:r>
              <a:rPr lang="en-US" dirty="0">
                <a:latin typeface="Calibri" charset="0"/>
              </a:rPr>
              <a:t> </a:t>
            </a:r>
            <a:r>
              <a:rPr lang="en-US" dirty="0" err="1">
                <a:latin typeface="Calibri" charset="0"/>
              </a:rPr>
              <a:t>skaitu</a:t>
            </a:r>
            <a:r>
              <a:rPr lang="en-US" dirty="0">
                <a:latin typeface="Calibri" charset="0"/>
              </a:rPr>
              <a:t> </a:t>
            </a:r>
            <a:r>
              <a:rPr lang="en-US" dirty="0" err="1">
                <a:latin typeface="Calibri" charset="0"/>
              </a:rPr>
              <a:t>būtu</a:t>
            </a:r>
            <a:r>
              <a:rPr lang="en-US" dirty="0">
                <a:latin typeface="Calibri" charset="0"/>
              </a:rPr>
              <a:t> </a:t>
            </a:r>
            <a:r>
              <a:rPr lang="en-US" dirty="0" err="1">
                <a:latin typeface="Calibri" charset="0"/>
              </a:rPr>
              <a:t>neiespējams</a:t>
            </a:r>
            <a:r>
              <a:rPr lang="en-US" dirty="0">
                <a:latin typeface="Calibri" charset="0"/>
              </a:rPr>
              <a:t> </a:t>
            </a:r>
            <a:r>
              <a:rPr lang="en-US" dirty="0" err="1" smtClean="0">
                <a:latin typeface="Calibri" charset="0"/>
              </a:rPr>
              <a:t>apstrādātn</a:t>
            </a:r>
            <a:r>
              <a:rPr lang="en-US" dirty="0" smtClean="0">
                <a:latin typeface="Calibri" charset="0"/>
              </a:rPr>
              <a:t> </a:t>
            </a:r>
            <a:r>
              <a:rPr lang="en-US" dirty="0" err="1">
                <a:latin typeface="Calibri" charset="0"/>
              </a:rPr>
              <a:t>eieviešot</a:t>
            </a:r>
            <a:r>
              <a:rPr lang="en-US" dirty="0">
                <a:latin typeface="Calibri" charset="0"/>
              </a:rPr>
              <a:t> </a:t>
            </a:r>
            <a:r>
              <a:rPr lang="en-US" dirty="0" err="1">
                <a:latin typeface="Calibri" charset="0"/>
              </a:rPr>
              <a:t>regulāro</a:t>
            </a:r>
            <a:r>
              <a:rPr lang="en-US" dirty="0">
                <a:latin typeface="Calibri" charset="0"/>
              </a:rPr>
              <a:t> </a:t>
            </a:r>
            <a:r>
              <a:rPr lang="en-US" dirty="0" err="1">
                <a:latin typeface="Calibri" charset="0"/>
              </a:rPr>
              <a:t>izteiksmju</a:t>
            </a:r>
            <a:r>
              <a:rPr lang="en-US" dirty="0">
                <a:latin typeface="Calibri" charset="0"/>
              </a:rPr>
              <a:t> </a:t>
            </a:r>
            <a:r>
              <a:rPr lang="en-US" dirty="0" err="1">
                <a:latin typeface="Calibri" charset="0"/>
              </a:rPr>
              <a:t>elementus</a:t>
            </a:r>
            <a:r>
              <a:rPr lang="en-US" dirty="0">
                <a:latin typeface="Calibri" charset="0"/>
              </a:rPr>
              <a:t>.</a:t>
            </a:r>
          </a:p>
          <a:p>
            <a:pPr>
              <a:spcBef>
                <a:spcPct val="0"/>
              </a:spcBef>
            </a:pPr>
            <a:endParaRPr lang="en-US" dirty="0">
              <a:latin typeface="Calibri" charset="0"/>
            </a:endParaRPr>
          </a:p>
          <a:p>
            <a:pPr>
              <a:spcBef>
                <a:spcPct val="0"/>
              </a:spcBef>
            </a:pPr>
            <a:r>
              <a:rPr lang="en-US" dirty="0" err="1">
                <a:latin typeface="Calibri" charset="0"/>
              </a:rPr>
              <a:t>Otrā</a:t>
            </a:r>
            <a:r>
              <a:rPr lang="en-US" dirty="0">
                <a:latin typeface="Calibri" charset="0"/>
              </a:rPr>
              <a:t> </a:t>
            </a:r>
            <a:r>
              <a:rPr lang="en-US" dirty="0" err="1">
                <a:latin typeface="Calibri" charset="0"/>
              </a:rPr>
              <a:t>izteiksmes</a:t>
            </a:r>
            <a:r>
              <a:rPr lang="en-US" dirty="0">
                <a:latin typeface="Calibri" charset="0"/>
              </a:rPr>
              <a:t> </a:t>
            </a:r>
            <a:r>
              <a:rPr lang="en-US" dirty="0" err="1" smtClean="0">
                <a:latin typeface="Calibri" charset="0"/>
              </a:rPr>
              <a:t>daļa</a:t>
            </a:r>
            <a:r>
              <a:rPr lang="en-US" dirty="0" smtClean="0">
                <a:latin typeface="Calibri" charset="0"/>
              </a:rPr>
              <a:t>, </a:t>
            </a:r>
            <a:r>
              <a:rPr lang="en-US" dirty="0" err="1" smtClean="0">
                <a:latin typeface="Calibri" charset="0"/>
              </a:rPr>
              <a:t>parāda</a:t>
            </a:r>
            <a:r>
              <a:rPr lang="en-US" dirty="0">
                <a:latin typeface="Calibri" charset="0"/>
              </a:rPr>
              <a:t>, </a:t>
            </a:r>
            <a:r>
              <a:rPr lang="en-US" dirty="0" err="1">
                <a:latin typeface="Calibri" charset="0"/>
              </a:rPr>
              <a:t>kādas</a:t>
            </a:r>
            <a:r>
              <a:rPr lang="en-US" dirty="0">
                <a:latin typeface="Calibri" charset="0"/>
              </a:rPr>
              <a:t> </a:t>
            </a:r>
            <a:r>
              <a:rPr lang="en-US" dirty="0" err="1">
                <a:latin typeface="Calibri" charset="0"/>
              </a:rPr>
              <a:t>izmaiņas</a:t>
            </a:r>
            <a:r>
              <a:rPr lang="en-US" dirty="0">
                <a:latin typeface="Calibri" charset="0"/>
              </a:rPr>
              <a:t> </a:t>
            </a:r>
            <a:r>
              <a:rPr lang="en-US" dirty="0" err="1">
                <a:latin typeface="Calibri" charset="0"/>
              </a:rPr>
              <a:t>notiks</a:t>
            </a:r>
            <a:r>
              <a:rPr lang="en-US" dirty="0">
                <a:latin typeface="Calibri" charset="0"/>
              </a:rPr>
              <a:t> </a:t>
            </a:r>
            <a:r>
              <a:rPr lang="en-US" dirty="0" err="1">
                <a:latin typeface="Calibri" charset="0"/>
              </a:rPr>
              <a:t>ar</a:t>
            </a:r>
            <a:r>
              <a:rPr lang="en-US" dirty="0">
                <a:latin typeface="Calibri" charset="0"/>
              </a:rPr>
              <a:t> </a:t>
            </a:r>
            <a:r>
              <a:rPr lang="en-US" dirty="0" err="1">
                <a:latin typeface="Calibri" charset="0"/>
              </a:rPr>
              <a:t>atrasto</a:t>
            </a:r>
            <a:r>
              <a:rPr lang="en-US" dirty="0">
                <a:latin typeface="Calibri" charset="0"/>
              </a:rPr>
              <a:t> </a:t>
            </a:r>
            <a:r>
              <a:rPr lang="en-US" dirty="0" err="1">
                <a:latin typeface="Calibri" charset="0"/>
              </a:rPr>
              <a:t>virkni</a:t>
            </a:r>
            <a:r>
              <a:rPr lang="en-US" dirty="0">
                <a:latin typeface="Calibri" charset="0"/>
              </a:rPr>
              <a:t>. </a:t>
            </a:r>
            <a:r>
              <a:rPr lang="en-US" dirty="0" err="1">
                <a:latin typeface="Calibri" charset="0"/>
              </a:rPr>
              <a:t>Šajā</a:t>
            </a:r>
            <a:r>
              <a:rPr lang="en-US" dirty="0">
                <a:latin typeface="Calibri" charset="0"/>
              </a:rPr>
              <a:t> </a:t>
            </a:r>
            <a:r>
              <a:rPr lang="en-US" dirty="0" err="1">
                <a:latin typeface="Calibri" charset="0"/>
              </a:rPr>
              <a:t>gadījumā</a:t>
            </a:r>
            <a:r>
              <a:rPr lang="en-US" dirty="0">
                <a:latin typeface="Calibri" charset="0"/>
              </a:rPr>
              <a:t> </a:t>
            </a:r>
            <a:r>
              <a:rPr lang="en-US" dirty="0" err="1">
                <a:latin typeface="Calibri" charset="0"/>
              </a:rPr>
              <a:t>visiem</a:t>
            </a:r>
            <a:r>
              <a:rPr lang="en-US" dirty="0">
                <a:latin typeface="Calibri" charset="0"/>
              </a:rPr>
              <a:t> </a:t>
            </a:r>
            <a:r>
              <a:rPr lang="en-US" dirty="0" smtClean="0">
                <a:latin typeface="Calibri" charset="0"/>
              </a:rPr>
              <a:t> </a:t>
            </a:r>
            <a:r>
              <a:rPr lang="en-US" dirty="0" err="1">
                <a:latin typeface="Calibri" charset="0"/>
              </a:rPr>
              <a:t>atrastiem</a:t>
            </a:r>
            <a:r>
              <a:rPr lang="en-US" dirty="0">
                <a:latin typeface="Calibri" charset="0"/>
              </a:rPr>
              <a:t> </a:t>
            </a:r>
            <a:r>
              <a:rPr lang="en-US" dirty="0" err="1">
                <a:latin typeface="Calibri" charset="0"/>
              </a:rPr>
              <a:t>elementiem</a:t>
            </a:r>
            <a:r>
              <a:rPr lang="en-US" dirty="0">
                <a:latin typeface="Calibri" charset="0"/>
              </a:rPr>
              <a:t> no </a:t>
            </a:r>
            <a:r>
              <a:rPr lang="en-US" dirty="0" err="1">
                <a:latin typeface="Calibri" charset="0"/>
              </a:rPr>
              <a:t>otrā</a:t>
            </a:r>
            <a:r>
              <a:rPr lang="en-US" dirty="0">
                <a:latin typeface="Calibri" charset="0"/>
              </a:rPr>
              <a:t> </a:t>
            </a:r>
            <a:r>
              <a:rPr lang="en-US" dirty="0" err="1">
                <a:latin typeface="Calibri" charset="0"/>
              </a:rPr>
              <a:t>līdz</a:t>
            </a:r>
            <a:r>
              <a:rPr lang="en-US" dirty="0">
                <a:latin typeface="Calibri" charset="0"/>
              </a:rPr>
              <a:t> </a:t>
            </a:r>
            <a:r>
              <a:rPr lang="en-US" dirty="0" err="1">
                <a:latin typeface="Calibri" charset="0"/>
              </a:rPr>
              <a:t>priekšpēdējām</a:t>
            </a:r>
            <a:r>
              <a:rPr lang="en-US" dirty="0">
                <a:latin typeface="Calibri" charset="0"/>
              </a:rPr>
              <a:t> </a:t>
            </a:r>
            <a:r>
              <a:rPr lang="en-US" dirty="0" err="1">
                <a:latin typeface="Calibri" charset="0"/>
              </a:rPr>
              <a:t>jāaizvieto</a:t>
            </a:r>
            <a:r>
              <a:rPr lang="en-US" dirty="0">
                <a:latin typeface="Calibri" charset="0"/>
              </a:rPr>
              <a:t> </a:t>
            </a:r>
            <a:r>
              <a:rPr lang="en-US" dirty="0" err="1">
                <a:latin typeface="Calibri" charset="0"/>
              </a:rPr>
              <a:t>komats</a:t>
            </a:r>
            <a:r>
              <a:rPr lang="en-US" dirty="0">
                <a:latin typeface="Calibri" charset="0"/>
              </a:rPr>
              <a:t> </a:t>
            </a:r>
            <a:r>
              <a:rPr lang="en-US" dirty="0" err="1">
                <a:latin typeface="Calibri" charset="0"/>
              </a:rPr>
              <a:t>ar</a:t>
            </a:r>
            <a:r>
              <a:rPr lang="en-US" dirty="0">
                <a:latin typeface="Calibri" charset="0"/>
              </a:rPr>
              <a:t> </a:t>
            </a:r>
            <a:r>
              <a:rPr lang="en-US" dirty="0" err="1">
                <a:latin typeface="Calibri" charset="0"/>
              </a:rPr>
              <a:t>plusiņu</a:t>
            </a:r>
            <a:r>
              <a:rPr lang="en-US" dirty="0" smtClean="0">
                <a:latin typeface="Calibri" charset="0"/>
              </a:rPr>
              <a:t>.</a:t>
            </a:r>
            <a:endParaRPr lang="en-US" dirty="0">
              <a:latin typeface="Calibri" charset="0"/>
            </a:endParaRPr>
          </a:p>
        </p:txBody>
      </p:sp>
      <p:sp>
        <p:nvSpPr>
          <p:cNvPr id="440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D434DCF7-DD78-A941-955A-590347B093CD}" type="slidenum">
              <a:rPr lang="en-US"/>
              <a:pPr fontAlgn="base">
                <a:spcBef>
                  <a:spcPct val="0"/>
                </a:spcBef>
                <a:spcAft>
                  <a:spcPct val="0"/>
                </a:spcAft>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latin typeface="Calibri" charset="0"/>
            </a:endParaRPr>
          </a:p>
          <a:p>
            <a:pPr>
              <a:spcBef>
                <a:spcPct val="0"/>
              </a:spcBef>
            </a:pPr>
            <a:r>
              <a:rPr lang="en-US" dirty="0" smtClean="0">
                <a:latin typeface="Calibri" charset="0"/>
              </a:rPr>
              <a:t>Lai </a:t>
            </a:r>
            <a:r>
              <a:rPr lang="en-US" dirty="0" err="1" smtClean="0">
                <a:latin typeface="Calibri" charset="0"/>
              </a:rPr>
              <a:t>varētu</a:t>
            </a:r>
            <a:r>
              <a:rPr lang="en-US" dirty="0" smtClean="0">
                <a:latin typeface="Calibri" charset="0"/>
              </a:rPr>
              <a:t> </a:t>
            </a:r>
            <a:r>
              <a:rPr lang="en-US" dirty="0" err="1" smtClean="0">
                <a:latin typeface="Calibri" charset="0"/>
              </a:rPr>
              <a:t>izpildīt</a:t>
            </a:r>
            <a:r>
              <a:rPr lang="en-US" baseline="0" dirty="0" smtClean="0">
                <a:latin typeface="Calibri" charset="0"/>
              </a:rPr>
              <a:t> </a:t>
            </a:r>
            <a:r>
              <a:rPr lang="en-US" baseline="0" dirty="0" err="1" smtClean="0">
                <a:latin typeface="Calibri" charset="0"/>
              </a:rPr>
              <a:t>kontrolētas</a:t>
            </a:r>
            <a:r>
              <a:rPr lang="en-US" baseline="0" dirty="0" smtClean="0">
                <a:latin typeface="Calibri" charset="0"/>
              </a:rPr>
              <a:t> </a:t>
            </a:r>
            <a:r>
              <a:rPr lang="en-US" baseline="0" dirty="0" err="1" smtClean="0">
                <a:latin typeface="Calibri" charset="0"/>
              </a:rPr>
              <a:t>izmaiņas</a:t>
            </a:r>
            <a:r>
              <a:rPr lang="en-US" baseline="0" dirty="0" smtClean="0">
                <a:latin typeface="Calibri" charset="0"/>
              </a:rPr>
              <a:t> </a:t>
            </a:r>
            <a:r>
              <a:rPr lang="en-US" baseline="0" dirty="0" err="1" smtClean="0">
                <a:latin typeface="Calibri" charset="0"/>
              </a:rPr>
              <a:t>sintaksē</a:t>
            </a:r>
            <a:r>
              <a:rPr lang="en-US" baseline="0" dirty="0" smtClean="0">
                <a:latin typeface="Calibri" charset="0"/>
              </a:rPr>
              <a:t>, </a:t>
            </a:r>
            <a:r>
              <a:rPr lang="en-US" baseline="0" dirty="0" err="1" smtClean="0">
                <a:latin typeface="Calibri" charset="0"/>
              </a:rPr>
              <a:t>sistēmai</a:t>
            </a:r>
            <a:r>
              <a:rPr lang="en-US" baseline="0" dirty="0" smtClean="0">
                <a:latin typeface="Calibri" charset="0"/>
              </a:rPr>
              <a:t> </a:t>
            </a:r>
            <a:r>
              <a:rPr lang="en-US" baseline="0" dirty="0" err="1" smtClean="0">
                <a:latin typeface="Calibri" charset="0"/>
              </a:rPr>
              <a:t>ir</a:t>
            </a:r>
            <a:r>
              <a:rPr lang="en-US" baseline="0" dirty="0" smtClean="0">
                <a:latin typeface="Calibri" charset="0"/>
              </a:rPr>
              <a:t> </a:t>
            </a:r>
            <a:r>
              <a:rPr lang="en-US" baseline="0" dirty="0" err="1" smtClean="0">
                <a:latin typeface="Calibri" charset="0"/>
              </a:rPr>
              <a:t>nepieciešamas</a:t>
            </a:r>
            <a:r>
              <a:rPr lang="en-US" baseline="0" dirty="0" smtClean="0">
                <a:latin typeface="Calibri" charset="0"/>
              </a:rPr>
              <a:t> </a:t>
            </a:r>
            <a:r>
              <a:rPr lang="en-US" baseline="0" dirty="0" err="1" smtClean="0">
                <a:latin typeface="Calibri" charset="0"/>
              </a:rPr>
              <a:t>trīs</a:t>
            </a:r>
            <a:r>
              <a:rPr lang="en-US" baseline="0" dirty="0" smtClean="0">
                <a:latin typeface="Calibri" charset="0"/>
              </a:rPr>
              <a:t> </a:t>
            </a:r>
            <a:r>
              <a:rPr lang="en-US" baseline="0" dirty="0" err="1" smtClean="0">
                <a:latin typeface="Calibri" charset="0"/>
              </a:rPr>
              <a:t>darbības</a:t>
            </a:r>
            <a:r>
              <a:rPr lang="en-US" baseline="0" dirty="0" smtClean="0">
                <a:latin typeface="Calibri" charset="0"/>
              </a:rPr>
              <a:t>. </a:t>
            </a:r>
            <a:r>
              <a:rPr lang="en-US" baseline="0" dirty="0" err="1" smtClean="0">
                <a:latin typeface="Calibri" charset="0"/>
              </a:rPr>
              <a:t>Pirmkārt</a:t>
            </a:r>
            <a:r>
              <a:rPr lang="en-US" baseline="0" dirty="0" smtClean="0">
                <a:latin typeface="Calibri" charset="0"/>
              </a:rPr>
              <a:t>, </a:t>
            </a:r>
            <a:r>
              <a:rPr lang="en-US" baseline="0" dirty="0" err="1" smtClean="0">
                <a:latin typeface="Calibri" charset="0"/>
              </a:rPr>
              <a:t>ir</a:t>
            </a:r>
            <a:r>
              <a:rPr lang="en-US" baseline="0" dirty="0" smtClean="0">
                <a:latin typeface="Calibri" charset="0"/>
              </a:rPr>
              <a:t> </a:t>
            </a:r>
            <a:r>
              <a:rPr lang="en-US" baseline="0" dirty="0" err="1" smtClean="0">
                <a:latin typeface="Calibri" charset="0"/>
              </a:rPr>
              <a:t>nepieciešams</a:t>
            </a:r>
            <a:r>
              <a:rPr lang="en-US" baseline="0" dirty="0" smtClean="0">
                <a:latin typeface="Calibri" charset="0"/>
              </a:rPr>
              <a:t> </a:t>
            </a:r>
            <a:r>
              <a:rPr lang="en-US" baseline="0" dirty="0" err="1" smtClean="0">
                <a:latin typeface="Calibri" charset="0"/>
              </a:rPr>
              <a:t>ielasīt</a:t>
            </a:r>
            <a:r>
              <a:rPr lang="en-US" baseline="0" dirty="0" smtClean="0">
                <a:latin typeface="Calibri" charset="0"/>
              </a:rPr>
              <a:t> </a:t>
            </a:r>
            <a:r>
              <a:rPr lang="en-US" baseline="0" dirty="0" err="1" smtClean="0">
                <a:latin typeface="Calibri" charset="0"/>
              </a:rPr>
              <a:t>makro</a:t>
            </a:r>
            <a:r>
              <a:rPr lang="en-US" baseline="0" dirty="0" smtClean="0">
                <a:latin typeface="Calibri" charset="0"/>
              </a:rPr>
              <a:t> </a:t>
            </a:r>
            <a:r>
              <a:rPr lang="en-US" baseline="0" dirty="0" err="1" smtClean="0">
                <a:latin typeface="Calibri" charset="0"/>
              </a:rPr>
              <a:t>izteiksmi</a:t>
            </a:r>
            <a:r>
              <a:rPr lang="en-US" baseline="0" dirty="0" smtClean="0">
                <a:latin typeface="Calibri" charset="0"/>
              </a:rPr>
              <a:t>, </a:t>
            </a:r>
            <a:r>
              <a:rPr lang="en-US" baseline="0" dirty="0" err="1" smtClean="0">
                <a:latin typeface="Calibri" charset="0"/>
              </a:rPr>
              <a:t>saglabāt</a:t>
            </a:r>
            <a:r>
              <a:rPr lang="en-US" baseline="0" dirty="0" smtClean="0">
                <a:latin typeface="Calibri" charset="0"/>
              </a:rPr>
              <a:t> to un tad </a:t>
            </a:r>
            <a:r>
              <a:rPr lang="en-US" baseline="0" dirty="0" err="1" smtClean="0">
                <a:latin typeface="Calibri" charset="0"/>
              </a:rPr>
              <a:t>apstaigājot</a:t>
            </a:r>
            <a:r>
              <a:rPr lang="en-US" baseline="0" dirty="0" smtClean="0">
                <a:latin typeface="Calibri" charset="0"/>
              </a:rPr>
              <a:t> </a:t>
            </a:r>
            <a:r>
              <a:rPr lang="en-US" baseline="0" dirty="0" err="1" smtClean="0">
                <a:latin typeface="Calibri" charset="0"/>
              </a:rPr>
              <a:t>programmu</a:t>
            </a:r>
            <a:r>
              <a:rPr lang="en-US" baseline="0" dirty="0" smtClean="0">
                <a:latin typeface="Calibri" charset="0"/>
              </a:rPr>
              <a:t> </a:t>
            </a:r>
            <a:r>
              <a:rPr lang="en-US" baseline="0" dirty="0" err="1" smtClean="0">
                <a:latin typeface="Calibri" charset="0"/>
              </a:rPr>
              <a:t>meklēt</a:t>
            </a:r>
            <a:r>
              <a:rPr lang="en-US" baseline="0" dirty="0" smtClean="0">
                <a:latin typeface="Calibri" charset="0"/>
              </a:rPr>
              <a:t> </a:t>
            </a:r>
            <a:r>
              <a:rPr lang="en-US" baseline="0" dirty="0" err="1" smtClean="0">
                <a:latin typeface="Calibri" charset="0"/>
              </a:rPr>
              <a:t>virknes</a:t>
            </a:r>
            <a:r>
              <a:rPr lang="en-US" baseline="0" dirty="0" smtClean="0">
                <a:latin typeface="Calibri" charset="0"/>
              </a:rPr>
              <a:t>, </a:t>
            </a:r>
            <a:r>
              <a:rPr lang="en-US" baseline="0" dirty="0" err="1" smtClean="0">
                <a:latin typeface="Calibri" charset="0"/>
              </a:rPr>
              <a:t>kas</a:t>
            </a:r>
            <a:r>
              <a:rPr lang="en-US" baseline="0" dirty="0" smtClean="0">
                <a:latin typeface="Calibri" charset="0"/>
              </a:rPr>
              <a:t> </a:t>
            </a:r>
            <a:r>
              <a:rPr lang="en-US" baseline="0" dirty="0" err="1" smtClean="0">
                <a:latin typeface="Calibri" charset="0"/>
              </a:rPr>
              <a:t>atbilst</a:t>
            </a:r>
            <a:r>
              <a:rPr lang="en-US" baseline="0" dirty="0" smtClean="0">
                <a:latin typeface="Calibri" charset="0"/>
              </a:rPr>
              <a:t> </a:t>
            </a:r>
            <a:r>
              <a:rPr lang="en-US" baseline="0" dirty="0" err="1" smtClean="0">
                <a:latin typeface="Calibri" charset="0"/>
              </a:rPr>
              <a:t>ielasitiem</a:t>
            </a:r>
            <a:r>
              <a:rPr lang="en-US" baseline="0" dirty="0" smtClean="0">
                <a:latin typeface="Calibri" charset="0"/>
              </a:rPr>
              <a:t> </a:t>
            </a:r>
            <a:r>
              <a:rPr lang="en-US" baseline="0" dirty="0" err="1" smtClean="0">
                <a:latin typeface="Calibri" charset="0"/>
              </a:rPr>
              <a:t>šabloniem.Ar</a:t>
            </a:r>
            <a:r>
              <a:rPr lang="en-US" baseline="0" dirty="0" smtClean="0">
                <a:latin typeface="Calibri" charset="0"/>
              </a:rPr>
              <a:t> to </a:t>
            </a:r>
            <a:r>
              <a:rPr lang="en-US" baseline="0" dirty="0" err="1" smtClean="0">
                <a:latin typeface="Calibri" charset="0"/>
              </a:rPr>
              <a:t>nodarbojas</a:t>
            </a:r>
            <a:r>
              <a:rPr lang="en-US" baseline="0" dirty="0" smtClean="0">
                <a:latin typeface="Calibri" charset="0"/>
              </a:rPr>
              <a:t> </a:t>
            </a:r>
            <a:r>
              <a:rPr lang="en-US" baseline="0" dirty="0" err="1" smtClean="0">
                <a:latin typeface="Calibri" charset="0"/>
              </a:rPr>
              <a:t>sakrišanu</a:t>
            </a:r>
            <a:r>
              <a:rPr lang="en-US" baseline="0" dirty="0" smtClean="0">
                <a:latin typeface="Calibri" charset="0"/>
              </a:rPr>
              <a:t> </a:t>
            </a:r>
            <a:r>
              <a:rPr lang="en-US" baseline="0" dirty="0" err="1" smtClean="0">
                <a:latin typeface="Calibri" charset="0"/>
              </a:rPr>
              <a:t>meklēšanas</a:t>
            </a:r>
            <a:r>
              <a:rPr lang="en-US" baseline="0" dirty="0" smtClean="0">
                <a:latin typeface="Calibri" charset="0"/>
              </a:rPr>
              <a:t> </a:t>
            </a:r>
            <a:r>
              <a:rPr lang="en-US" baseline="0" dirty="0" err="1" smtClean="0">
                <a:latin typeface="Calibri" charset="0"/>
              </a:rPr>
              <a:t>apakšsistēma</a:t>
            </a:r>
            <a:r>
              <a:rPr lang="en-US" baseline="0" dirty="0" smtClean="0">
                <a:latin typeface="Calibri" charset="0"/>
              </a:rPr>
              <a:t>. </a:t>
            </a:r>
            <a:r>
              <a:rPr lang="en-US" baseline="0" dirty="0" err="1" smtClean="0">
                <a:latin typeface="Calibri" charset="0"/>
              </a:rPr>
              <a:t>Otrkārt</a:t>
            </a:r>
            <a:r>
              <a:rPr lang="en-US" baseline="0" dirty="0" smtClean="0">
                <a:latin typeface="Calibri" charset="0"/>
              </a:rPr>
              <a:t>, </a:t>
            </a:r>
            <a:r>
              <a:rPr lang="en-US" baseline="0" dirty="0" err="1" smtClean="0">
                <a:latin typeface="Calibri" charset="0"/>
              </a:rPr>
              <a:t>atrasto</a:t>
            </a:r>
            <a:r>
              <a:rPr lang="en-US" baseline="0" dirty="0" smtClean="0">
                <a:latin typeface="Calibri" charset="0"/>
              </a:rPr>
              <a:t> </a:t>
            </a:r>
            <a:r>
              <a:rPr lang="en-US" baseline="0" dirty="0" err="1" smtClean="0">
                <a:latin typeface="Calibri" charset="0"/>
              </a:rPr>
              <a:t>virkni</a:t>
            </a:r>
            <a:r>
              <a:rPr lang="en-US" baseline="0" dirty="0" smtClean="0">
                <a:latin typeface="Calibri" charset="0"/>
              </a:rPr>
              <a:t> </a:t>
            </a:r>
            <a:r>
              <a:rPr lang="en-US" baseline="0" dirty="0" err="1" smtClean="0">
                <a:latin typeface="Calibri" charset="0"/>
              </a:rPr>
              <a:t>ir</a:t>
            </a:r>
            <a:r>
              <a:rPr lang="en-US" baseline="0" dirty="0" smtClean="0">
                <a:latin typeface="Calibri" charset="0"/>
              </a:rPr>
              <a:t> </a:t>
            </a:r>
            <a:r>
              <a:rPr lang="en-US" baseline="0" dirty="0" err="1" smtClean="0">
                <a:latin typeface="Calibri" charset="0"/>
              </a:rPr>
              <a:t>nepieciešams</a:t>
            </a:r>
            <a:r>
              <a:rPr lang="en-US" baseline="0" dirty="0" smtClean="0">
                <a:latin typeface="Calibri" charset="0"/>
              </a:rPr>
              <a:t> </a:t>
            </a:r>
            <a:r>
              <a:rPr lang="en-US" baseline="0" dirty="0" err="1" smtClean="0">
                <a:latin typeface="Calibri" charset="0"/>
              </a:rPr>
              <a:t>pārveidot</a:t>
            </a:r>
            <a:r>
              <a:rPr lang="en-US" baseline="0" dirty="0" smtClean="0">
                <a:latin typeface="Calibri" charset="0"/>
              </a:rPr>
              <a:t>, </a:t>
            </a:r>
            <a:r>
              <a:rPr lang="en-US" baseline="0" dirty="0" err="1" smtClean="0">
                <a:latin typeface="Calibri" charset="0"/>
              </a:rPr>
              <a:t>transformēt</a:t>
            </a:r>
            <a:r>
              <a:rPr lang="en-US" baseline="0" dirty="0" smtClean="0">
                <a:latin typeface="Calibri" charset="0"/>
              </a:rPr>
              <a:t> </a:t>
            </a:r>
            <a:r>
              <a:rPr lang="en-US" baseline="0" dirty="0" err="1" smtClean="0">
                <a:latin typeface="Calibri" charset="0"/>
              </a:rPr>
              <a:t>tā</a:t>
            </a:r>
            <a:r>
              <a:rPr lang="en-US" baseline="0" dirty="0" smtClean="0">
                <a:latin typeface="Calibri" charset="0"/>
              </a:rPr>
              <a:t>, </a:t>
            </a:r>
            <a:r>
              <a:rPr lang="en-US" baseline="0" dirty="0" err="1" smtClean="0">
                <a:latin typeface="Calibri" charset="0"/>
              </a:rPr>
              <a:t>lai</a:t>
            </a:r>
            <a:r>
              <a:rPr lang="en-US" baseline="0" dirty="0" smtClean="0">
                <a:latin typeface="Calibri" charset="0"/>
              </a:rPr>
              <a:t> </a:t>
            </a:r>
            <a:r>
              <a:rPr lang="en-US" baseline="0" dirty="0" err="1" smtClean="0">
                <a:latin typeface="Calibri" charset="0"/>
              </a:rPr>
              <a:t>sākotnājā</a:t>
            </a:r>
            <a:r>
              <a:rPr lang="en-US" baseline="0" dirty="0" smtClean="0">
                <a:latin typeface="Calibri" charset="0"/>
              </a:rPr>
              <a:t> </a:t>
            </a:r>
            <a:r>
              <a:rPr lang="en-US" baseline="0" dirty="0" err="1" smtClean="0">
                <a:latin typeface="Calibri" charset="0"/>
              </a:rPr>
              <a:t>gramatika</a:t>
            </a:r>
            <a:r>
              <a:rPr lang="en-US" baseline="0" dirty="0" smtClean="0">
                <a:latin typeface="Calibri" charset="0"/>
              </a:rPr>
              <a:t> </a:t>
            </a:r>
            <a:r>
              <a:rPr lang="en-US" baseline="0" dirty="0" err="1" smtClean="0">
                <a:latin typeface="Calibri" charset="0"/>
              </a:rPr>
              <a:t>varētu</a:t>
            </a:r>
            <a:r>
              <a:rPr lang="en-US" baseline="0" dirty="0" smtClean="0">
                <a:latin typeface="Calibri" charset="0"/>
              </a:rPr>
              <a:t> </a:t>
            </a:r>
            <a:r>
              <a:rPr lang="en-US" baseline="0" dirty="0" err="1" smtClean="0">
                <a:latin typeface="Calibri" charset="0"/>
              </a:rPr>
              <a:t>atpazīt</a:t>
            </a:r>
            <a:r>
              <a:rPr lang="en-US" baseline="0" dirty="0" smtClean="0">
                <a:latin typeface="Calibri" charset="0"/>
              </a:rPr>
              <a:t> </a:t>
            </a:r>
            <a:r>
              <a:rPr lang="en-US" baseline="0" dirty="0" err="1" smtClean="0">
                <a:latin typeface="Calibri" charset="0"/>
              </a:rPr>
              <a:t>transformācijas</a:t>
            </a:r>
            <a:r>
              <a:rPr lang="en-US" baseline="0" dirty="0" smtClean="0">
                <a:latin typeface="Calibri" charset="0"/>
              </a:rPr>
              <a:t> </a:t>
            </a:r>
            <a:r>
              <a:rPr lang="en-US" baseline="0" dirty="0" err="1" smtClean="0">
                <a:latin typeface="Calibri" charset="0"/>
              </a:rPr>
              <a:t>rezultātu</a:t>
            </a:r>
            <a:r>
              <a:rPr lang="en-US" baseline="0" dirty="0" smtClean="0">
                <a:latin typeface="Calibri" charset="0"/>
              </a:rPr>
              <a:t>. To </a:t>
            </a:r>
            <a:r>
              <a:rPr lang="en-US" baseline="0" dirty="0" err="1" smtClean="0">
                <a:latin typeface="Calibri" charset="0"/>
              </a:rPr>
              <a:t>veiks</a:t>
            </a:r>
            <a:r>
              <a:rPr lang="en-US" baseline="0" dirty="0" smtClean="0">
                <a:latin typeface="Calibri" charset="0"/>
              </a:rPr>
              <a:t> </a:t>
            </a:r>
            <a:r>
              <a:rPr lang="en-US" baseline="0" dirty="0" err="1" smtClean="0">
                <a:latin typeface="Calibri" charset="0"/>
              </a:rPr>
              <a:t>virkņu</a:t>
            </a:r>
            <a:r>
              <a:rPr lang="en-US" baseline="0" dirty="0" smtClean="0">
                <a:latin typeface="Calibri" charset="0"/>
              </a:rPr>
              <a:t> </a:t>
            </a:r>
            <a:r>
              <a:rPr lang="en-US" baseline="0" dirty="0" err="1" smtClean="0">
                <a:latin typeface="Calibri" charset="0"/>
              </a:rPr>
              <a:t>spatrādes</a:t>
            </a:r>
            <a:r>
              <a:rPr lang="en-US" baseline="0" dirty="0" smtClean="0">
                <a:latin typeface="Calibri" charset="0"/>
              </a:rPr>
              <a:t> </a:t>
            </a:r>
            <a:r>
              <a:rPr lang="en-US" baseline="0" dirty="0" err="1" smtClean="0">
                <a:latin typeface="Calibri" charset="0"/>
              </a:rPr>
              <a:t>apakšsistēma</a:t>
            </a:r>
            <a:r>
              <a:rPr lang="en-US" baseline="0" dirty="0" smtClean="0">
                <a:latin typeface="Calibri" charset="0"/>
              </a:rPr>
              <a:t>. Un, </a:t>
            </a:r>
            <a:r>
              <a:rPr lang="en-US" baseline="0" dirty="0" err="1" smtClean="0">
                <a:latin typeface="Calibri" charset="0"/>
              </a:rPr>
              <a:t>beidzot</a:t>
            </a:r>
            <a:r>
              <a:rPr lang="en-US" baseline="0" dirty="0" smtClean="0">
                <a:latin typeface="Calibri" charset="0"/>
              </a:rPr>
              <a:t>, it </a:t>
            </a:r>
            <a:r>
              <a:rPr lang="en-US" baseline="0" dirty="0" err="1" smtClean="0">
                <a:latin typeface="Calibri" charset="0"/>
              </a:rPr>
              <a:t>nepieciešams</a:t>
            </a:r>
            <a:r>
              <a:rPr lang="en-US" baseline="0" dirty="0" smtClean="0">
                <a:latin typeface="Calibri" charset="0"/>
              </a:rPr>
              <a:t> </a:t>
            </a:r>
            <a:r>
              <a:rPr lang="en-US" baseline="0" dirty="0" err="1" smtClean="0">
                <a:latin typeface="Calibri" charset="0"/>
              </a:rPr>
              <a:t>pārliecināties</a:t>
            </a:r>
            <a:r>
              <a:rPr lang="en-US" baseline="0" dirty="0" smtClean="0">
                <a:latin typeface="Calibri" charset="0"/>
              </a:rPr>
              <a:t>, </a:t>
            </a:r>
            <a:r>
              <a:rPr lang="en-US" baseline="0" dirty="0" err="1" smtClean="0">
                <a:latin typeface="Calibri" charset="0"/>
              </a:rPr>
              <a:t>ka</a:t>
            </a:r>
            <a:r>
              <a:rPr lang="en-US" baseline="0" dirty="0" smtClean="0">
                <a:latin typeface="Calibri" charset="0"/>
              </a:rPr>
              <a:t> </a:t>
            </a:r>
            <a:r>
              <a:rPr lang="en-US" baseline="0" dirty="0" err="1" smtClean="0">
                <a:latin typeface="Calibri" charset="0"/>
              </a:rPr>
              <a:t>ievadītās</a:t>
            </a:r>
            <a:r>
              <a:rPr lang="en-US" baseline="0" dirty="0" smtClean="0">
                <a:latin typeface="Calibri" charset="0"/>
              </a:rPr>
              <a:t> </a:t>
            </a:r>
            <a:r>
              <a:rPr lang="en-US" baseline="0" dirty="0" err="1" smtClean="0">
                <a:latin typeface="Calibri" charset="0"/>
              </a:rPr>
              <a:t>makro</a:t>
            </a:r>
            <a:r>
              <a:rPr lang="en-US" baseline="0" dirty="0" smtClean="0">
                <a:latin typeface="Calibri" charset="0"/>
              </a:rPr>
              <a:t> </a:t>
            </a:r>
            <a:r>
              <a:rPr lang="en-US" baseline="0" dirty="0" err="1" smtClean="0">
                <a:latin typeface="Calibri" charset="0"/>
              </a:rPr>
              <a:t>izteiksmes</a:t>
            </a:r>
            <a:r>
              <a:rPr lang="en-US" baseline="0" dirty="0" smtClean="0">
                <a:latin typeface="Calibri" charset="0"/>
              </a:rPr>
              <a:t> </a:t>
            </a:r>
            <a:r>
              <a:rPr lang="en-US" baseline="0" dirty="0" err="1" smtClean="0">
                <a:latin typeface="Calibri" charset="0"/>
              </a:rPr>
              <a:t>transformācija</a:t>
            </a:r>
            <a:r>
              <a:rPr lang="en-US" baseline="0" dirty="0" smtClean="0">
                <a:latin typeface="Calibri" charset="0"/>
              </a:rPr>
              <a:t> </a:t>
            </a:r>
            <a:r>
              <a:rPr lang="en-US" baseline="0" dirty="0" err="1" smtClean="0">
                <a:latin typeface="Calibri" charset="0"/>
              </a:rPr>
              <a:t>būs</a:t>
            </a:r>
            <a:r>
              <a:rPr lang="en-US" baseline="0" dirty="0" smtClean="0">
                <a:latin typeface="Calibri" charset="0"/>
              </a:rPr>
              <a:t> </a:t>
            </a:r>
            <a:r>
              <a:rPr lang="en-US" baseline="0" dirty="0" err="1" smtClean="0">
                <a:latin typeface="Calibri" charset="0"/>
              </a:rPr>
              <a:t>derīga</a:t>
            </a:r>
            <a:r>
              <a:rPr lang="en-US" baseline="0" dirty="0" smtClean="0">
                <a:latin typeface="Calibri" charset="0"/>
              </a:rPr>
              <a:t> </a:t>
            </a:r>
            <a:r>
              <a:rPr lang="en-US" baseline="0" dirty="0" err="1" smtClean="0">
                <a:latin typeface="Calibri" charset="0"/>
              </a:rPr>
              <a:t>sākotnējās</a:t>
            </a:r>
            <a:r>
              <a:rPr lang="en-US" baseline="0" dirty="0" smtClean="0">
                <a:latin typeface="Calibri" charset="0"/>
              </a:rPr>
              <a:t> </a:t>
            </a:r>
            <a:r>
              <a:rPr lang="en-US" baseline="0" dirty="0" err="1" smtClean="0">
                <a:latin typeface="Calibri" charset="0"/>
              </a:rPr>
              <a:t>valodas</a:t>
            </a:r>
            <a:r>
              <a:rPr lang="en-US" baseline="0" dirty="0" smtClean="0">
                <a:latin typeface="Calibri" charset="0"/>
              </a:rPr>
              <a:t> </a:t>
            </a:r>
            <a:r>
              <a:rPr lang="en-US" baseline="0" dirty="0" err="1" smtClean="0">
                <a:latin typeface="Calibri" charset="0"/>
              </a:rPr>
              <a:t>ietvaros</a:t>
            </a:r>
            <a:r>
              <a:rPr lang="en-US" baseline="0" dirty="0" smtClean="0">
                <a:latin typeface="Calibri" charset="0"/>
              </a:rPr>
              <a:t>. To </a:t>
            </a:r>
            <a:r>
              <a:rPr lang="en-US" baseline="0" dirty="0" err="1" smtClean="0">
                <a:latin typeface="Calibri" charset="0"/>
              </a:rPr>
              <a:t>darīs</a:t>
            </a:r>
            <a:r>
              <a:rPr lang="en-US" baseline="0" dirty="0" smtClean="0">
                <a:latin typeface="Calibri" charset="0"/>
              </a:rPr>
              <a:t> </a:t>
            </a:r>
            <a:r>
              <a:rPr lang="en-US" baseline="0" dirty="0" err="1" smtClean="0">
                <a:latin typeface="Calibri" charset="0"/>
              </a:rPr>
              <a:t>tipu</a:t>
            </a:r>
            <a:r>
              <a:rPr lang="en-US" baseline="0" dirty="0" smtClean="0">
                <a:latin typeface="Calibri" charset="0"/>
              </a:rPr>
              <a:t> </a:t>
            </a:r>
            <a:r>
              <a:rPr lang="en-US" baseline="0" dirty="0" err="1" smtClean="0">
                <a:latin typeface="Calibri" charset="0"/>
              </a:rPr>
              <a:t>sistēma</a:t>
            </a:r>
            <a:r>
              <a:rPr lang="en-US" baseline="0" dirty="0" smtClean="0">
                <a:latin typeface="Calibri" charset="0"/>
              </a:rPr>
              <a:t>. </a:t>
            </a:r>
            <a:r>
              <a:rPr lang="en-US" baseline="0" dirty="0" err="1" smtClean="0">
                <a:latin typeface="Calibri" charset="0"/>
              </a:rPr>
              <a:t>Ja</a:t>
            </a:r>
            <a:r>
              <a:rPr lang="en-US" baseline="0" dirty="0" smtClean="0">
                <a:latin typeface="Calibri" charset="0"/>
              </a:rPr>
              <a:t> </a:t>
            </a:r>
            <a:r>
              <a:rPr lang="en-US" baseline="0" dirty="0" err="1" smtClean="0">
                <a:latin typeface="Calibri" charset="0"/>
              </a:rPr>
              <a:t>transformācija</a:t>
            </a:r>
            <a:r>
              <a:rPr lang="en-US" baseline="0" dirty="0" smtClean="0">
                <a:latin typeface="Calibri" charset="0"/>
              </a:rPr>
              <a:t> </a:t>
            </a:r>
            <a:r>
              <a:rPr lang="en-US" baseline="0" dirty="0" err="1" smtClean="0">
                <a:latin typeface="Calibri" charset="0"/>
              </a:rPr>
              <a:t>nebūs</a:t>
            </a:r>
            <a:r>
              <a:rPr lang="en-US" baseline="0" dirty="0" smtClean="0">
                <a:latin typeface="Calibri" charset="0"/>
              </a:rPr>
              <a:t> </a:t>
            </a:r>
            <a:r>
              <a:rPr lang="en-US" baseline="0" dirty="0" err="1" smtClean="0">
                <a:latin typeface="Calibri" charset="0"/>
              </a:rPr>
              <a:t>derīga</a:t>
            </a:r>
            <a:r>
              <a:rPr lang="en-US" baseline="0" dirty="0" smtClean="0">
                <a:latin typeface="Calibri" charset="0"/>
              </a:rPr>
              <a:t>, </a:t>
            </a:r>
            <a:r>
              <a:rPr lang="en-US" baseline="0" dirty="0" err="1" smtClean="0">
                <a:latin typeface="Calibri" charset="0"/>
              </a:rPr>
              <a:t>tās</a:t>
            </a:r>
            <a:r>
              <a:rPr lang="en-US" baseline="0" dirty="0" smtClean="0">
                <a:latin typeface="Calibri" charset="0"/>
              </a:rPr>
              <a:t> </a:t>
            </a:r>
            <a:r>
              <a:rPr lang="en-US" baseline="0" dirty="0" err="1" smtClean="0">
                <a:latin typeface="Calibri" charset="0"/>
              </a:rPr>
              <a:t>rezultātu</a:t>
            </a:r>
            <a:r>
              <a:rPr lang="en-US" baseline="0" dirty="0" smtClean="0">
                <a:latin typeface="Calibri" charset="0"/>
              </a:rPr>
              <a:t> </a:t>
            </a:r>
            <a:r>
              <a:rPr lang="en-US" baseline="0" dirty="0" err="1" smtClean="0">
                <a:latin typeface="Calibri" charset="0"/>
              </a:rPr>
              <a:t>nevarēs</a:t>
            </a:r>
            <a:r>
              <a:rPr lang="en-US" baseline="0" dirty="0" smtClean="0">
                <a:latin typeface="Calibri" charset="0"/>
              </a:rPr>
              <a:t> </a:t>
            </a:r>
            <a:r>
              <a:rPr lang="en-US" baseline="0" dirty="0" err="1" smtClean="0">
                <a:latin typeface="Calibri" charset="0"/>
              </a:rPr>
              <a:t>nokompilēt</a:t>
            </a:r>
            <a:r>
              <a:rPr lang="en-US" baseline="0" dirty="0" smtClean="0">
                <a:latin typeface="Calibri" charset="0"/>
              </a:rPr>
              <a:t> un </a:t>
            </a:r>
            <a:r>
              <a:rPr lang="en-US" baseline="0" dirty="0" err="1" smtClean="0">
                <a:latin typeface="Calibri" charset="0"/>
              </a:rPr>
              <a:t>izpildīt</a:t>
            </a:r>
            <a:r>
              <a:rPr lang="en-US" baseline="0" dirty="0" smtClean="0">
                <a:latin typeface="Calibri" charset="0"/>
              </a:rPr>
              <a:t>.</a:t>
            </a:r>
            <a:endParaRPr lang="en-US" dirty="0" smtClean="0">
              <a:latin typeface="Calibri" charset="0"/>
            </a:endParaRPr>
          </a:p>
          <a:p>
            <a:pPr>
              <a:spcBef>
                <a:spcPct val="0"/>
              </a:spcBef>
            </a:pPr>
            <a:endParaRPr lang="en-US" dirty="0" smtClean="0">
              <a:latin typeface="Calibri" charset="0"/>
            </a:endParaRPr>
          </a:p>
          <a:p>
            <a:pPr>
              <a:spcBef>
                <a:spcPct val="0"/>
              </a:spcBef>
            </a:pPr>
            <a:r>
              <a:rPr lang="en-US" dirty="0" err="1" smtClean="0">
                <a:latin typeface="Calibri" charset="0"/>
              </a:rPr>
              <a:t>Šī</a:t>
            </a:r>
            <a:r>
              <a:rPr lang="en-US" dirty="0" smtClean="0">
                <a:latin typeface="Calibri" charset="0"/>
              </a:rPr>
              <a:t> </a:t>
            </a:r>
            <a:r>
              <a:rPr lang="en-US" dirty="0" err="1" smtClean="0">
                <a:latin typeface="Calibri" charset="0"/>
              </a:rPr>
              <a:t>bakalaura</a:t>
            </a:r>
            <a:r>
              <a:rPr lang="en-US" dirty="0" smtClean="0">
                <a:latin typeface="Calibri" charset="0"/>
              </a:rPr>
              <a:t> </a:t>
            </a:r>
            <a:r>
              <a:rPr lang="en-US" dirty="0" err="1">
                <a:latin typeface="Calibri" charset="0"/>
              </a:rPr>
              <a:t>darba</a:t>
            </a:r>
            <a:r>
              <a:rPr lang="en-US" dirty="0">
                <a:latin typeface="Calibri" charset="0"/>
              </a:rPr>
              <a:t> </a:t>
            </a:r>
            <a:r>
              <a:rPr lang="en-US" dirty="0" err="1" smtClean="0">
                <a:latin typeface="Calibri" charset="0"/>
              </a:rPr>
              <a:t>gaitātika</a:t>
            </a:r>
            <a:r>
              <a:rPr lang="en-US" dirty="0" smtClean="0">
                <a:latin typeface="Calibri" charset="0"/>
              </a:rPr>
              <a:t> </a:t>
            </a:r>
            <a:r>
              <a:rPr lang="en-US" dirty="0" err="1">
                <a:latin typeface="Calibri" charset="0"/>
              </a:rPr>
              <a:t>realizēta</a:t>
            </a:r>
            <a:r>
              <a:rPr lang="en-US" dirty="0">
                <a:latin typeface="Calibri" charset="0"/>
              </a:rPr>
              <a:t> </a:t>
            </a:r>
            <a:r>
              <a:rPr lang="en-US" dirty="0" err="1">
                <a:latin typeface="Calibri" charset="0"/>
              </a:rPr>
              <a:t>sakrišanu</a:t>
            </a:r>
            <a:r>
              <a:rPr lang="en-US" dirty="0">
                <a:latin typeface="Calibri" charset="0"/>
              </a:rPr>
              <a:t> </a:t>
            </a:r>
            <a:r>
              <a:rPr lang="en-US" dirty="0" err="1">
                <a:latin typeface="Calibri" charset="0"/>
              </a:rPr>
              <a:t>meklēšanas</a:t>
            </a:r>
            <a:r>
              <a:rPr lang="en-US" dirty="0">
                <a:latin typeface="Calibri" charset="0"/>
              </a:rPr>
              <a:t> </a:t>
            </a:r>
            <a:r>
              <a:rPr lang="en-US" dirty="0" err="1">
                <a:latin typeface="Calibri" charset="0"/>
              </a:rPr>
              <a:t>daļa</a:t>
            </a:r>
            <a:r>
              <a:rPr lang="en-US" dirty="0" smtClean="0">
                <a:latin typeface="Calibri" charset="0"/>
              </a:rPr>
              <a:t>, </a:t>
            </a:r>
            <a:r>
              <a:rPr lang="en-US" dirty="0" err="1" smtClean="0">
                <a:latin typeface="Calibri" charset="0"/>
              </a:rPr>
              <a:t>kura</a:t>
            </a:r>
            <a:r>
              <a:rPr lang="en-US" dirty="0" smtClean="0">
                <a:latin typeface="Calibri" charset="0"/>
              </a:rPr>
              <a:t> </a:t>
            </a:r>
            <a:r>
              <a:rPr lang="en-US" dirty="0" err="1" smtClean="0">
                <a:latin typeface="Calibri" charset="0"/>
              </a:rPr>
              <a:t>patiesībā</a:t>
            </a:r>
            <a:r>
              <a:rPr lang="en-US" baseline="0" dirty="0" smtClean="0">
                <a:latin typeface="Calibri" charset="0"/>
              </a:rPr>
              <a:t> </a:t>
            </a:r>
            <a:r>
              <a:rPr lang="en-US" dirty="0" err="1" smtClean="0">
                <a:latin typeface="Calibri" charset="0"/>
              </a:rPr>
              <a:t>ir</a:t>
            </a:r>
            <a:r>
              <a:rPr lang="en-US" dirty="0" smtClean="0">
                <a:latin typeface="Calibri" charset="0"/>
              </a:rPr>
              <a:t> </a:t>
            </a:r>
            <a:r>
              <a:rPr lang="en-US" dirty="0" err="1" smtClean="0">
                <a:latin typeface="Calibri" charset="0"/>
              </a:rPr>
              <a:t>pirmais</a:t>
            </a:r>
            <a:r>
              <a:rPr lang="en-US" dirty="0" smtClean="0">
                <a:latin typeface="Calibri" charset="0"/>
              </a:rPr>
              <a:t> </a:t>
            </a:r>
            <a:r>
              <a:rPr lang="en-US" dirty="0" err="1" smtClean="0">
                <a:latin typeface="Calibri" charset="0"/>
              </a:rPr>
              <a:t>solis</a:t>
            </a:r>
            <a:r>
              <a:rPr lang="en-US" baseline="0" dirty="0" smtClean="0">
                <a:latin typeface="Calibri" charset="0"/>
              </a:rPr>
              <a:t> </a:t>
            </a:r>
            <a:r>
              <a:rPr lang="en-US" baseline="0" dirty="0" err="1" smtClean="0">
                <a:latin typeface="Calibri" charset="0"/>
              </a:rPr>
              <a:t>pārējās</a:t>
            </a:r>
            <a:r>
              <a:rPr lang="en-US" baseline="0" dirty="0" smtClean="0">
                <a:latin typeface="Calibri" charset="0"/>
              </a:rPr>
              <a:t> </a:t>
            </a:r>
            <a:r>
              <a:rPr lang="en-US" baseline="0" dirty="0" err="1" smtClean="0">
                <a:latin typeface="Calibri" charset="0"/>
              </a:rPr>
              <a:t>sistēmas</a:t>
            </a:r>
            <a:r>
              <a:rPr lang="en-US" baseline="0" dirty="0" smtClean="0">
                <a:latin typeface="Calibri" charset="0"/>
              </a:rPr>
              <a:t> </a:t>
            </a:r>
            <a:r>
              <a:rPr lang="en-US" baseline="0" dirty="0" err="1" smtClean="0">
                <a:latin typeface="Calibri" charset="0"/>
              </a:rPr>
              <a:t>izstrādē</a:t>
            </a:r>
            <a:r>
              <a:rPr lang="en-US" baseline="0" dirty="0" smtClean="0">
                <a:latin typeface="Calibri" charset="0"/>
              </a:rPr>
              <a:t>, </a:t>
            </a:r>
            <a:r>
              <a:rPr lang="en-US" baseline="0" dirty="0" err="1" smtClean="0">
                <a:latin typeface="Calibri" charset="0"/>
              </a:rPr>
              <a:t>jo</a:t>
            </a:r>
            <a:r>
              <a:rPr lang="en-US" baseline="0" dirty="0" smtClean="0">
                <a:latin typeface="Calibri" charset="0"/>
              </a:rPr>
              <a:t> </a:t>
            </a:r>
            <a:r>
              <a:rPr lang="en-US" baseline="0" dirty="0" err="1" smtClean="0">
                <a:latin typeface="Calibri" charset="0"/>
              </a:rPr>
              <a:t>abām</a:t>
            </a:r>
            <a:r>
              <a:rPr lang="en-US" baseline="0" dirty="0" smtClean="0">
                <a:latin typeface="Calibri" charset="0"/>
              </a:rPr>
              <a:t> </a:t>
            </a:r>
            <a:r>
              <a:rPr lang="en-US" baseline="0" dirty="0" err="1" smtClean="0">
                <a:latin typeface="Calibri" charset="0"/>
              </a:rPr>
              <a:t>pārējām</a:t>
            </a:r>
            <a:r>
              <a:rPr lang="en-US" baseline="0" dirty="0" smtClean="0">
                <a:latin typeface="Calibri" charset="0"/>
              </a:rPr>
              <a:t> </a:t>
            </a:r>
            <a:r>
              <a:rPr lang="en-US" baseline="0" dirty="0" err="1" smtClean="0">
                <a:latin typeface="Calibri" charset="0"/>
              </a:rPr>
              <a:t>apakšsist</a:t>
            </a:r>
            <a:r>
              <a:rPr lang="en-US" baseline="0" dirty="0" smtClean="0">
                <a:latin typeface="Calibri" charset="0"/>
              </a:rPr>
              <a:t> </a:t>
            </a:r>
            <a:r>
              <a:rPr lang="en-US" baseline="0" dirty="0" err="1" smtClean="0">
                <a:latin typeface="Calibri" charset="0"/>
              </a:rPr>
              <a:t>ir</a:t>
            </a:r>
            <a:r>
              <a:rPr lang="en-US" baseline="0" dirty="0" smtClean="0">
                <a:latin typeface="Calibri" charset="0"/>
              </a:rPr>
              <a:t> </a:t>
            </a:r>
            <a:r>
              <a:rPr lang="en-US" baseline="0" dirty="0" err="1" smtClean="0">
                <a:latin typeface="Calibri" charset="0"/>
              </a:rPr>
              <a:t>nepieciešams</a:t>
            </a:r>
            <a:r>
              <a:rPr lang="en-US" baseline="0" dirty="0" smtClean="0">
                <a:latin typeface="Calibri" charset="0"/>
              </a:rPr>
              <a:t> </a:t>
            </a:r>
            <a:r>
              <a:rPr lang="en-US" baseline="0" dirty="0" err="1" smtClean="0">
                <a:latin typeface="Calibri" charset="0"/>
              </a:rPr>
              <a:t>tās</a:t>
            </a:r>
            <a:r>
              <a:rPr lang="en-US" baseline="0" dirty="0" smtClean="0">
                <a:latin typeface="Calibri" charset="0"/>
              </a:rPr>
              <a:t> </a:t>
            </a:r>
            <a:r>
              <a:rPr lang="en-US" baseline="0" dirty="0" err="1" smtClean="0">
                <a:latin typeface="Calibri" charset="0"/>
              </a:rPr>
              <a:t>apstrādes</a:t>
            </a:r>
            <a:r>
              <a:rPr lang="en-US" baseline="0" dirty="0" smtClean="0">
                <a:latin typeface="Calibri" charset="0"/>
              </a:rPr>
              <a:t> </a:t>
            </a:r>
            <a:r>
              <a:rPr lang="en-US" baseline="0" dirty="0" err="1" smtClean="0">
                <a:latin typeface="Calibri" charset="0"/>
              </a:rPr>
              <a:t>rezultāts</a:t>
            </a:r>
            <a:r>
              <a:rPr lang="en-US" baseline="0" dirty="0" smtClean="0">
                <a:latin typeface="Calibri" charset="0"/>
              </a:rPr>
              <a:t>.</a:t>
            </a:r>
            <a:endParaRPr lang="en-US" dirty="0">
              <a:latin typeface="Calibri" charset="0"/>
            </a:endParaRPr>
          </a:p>
        </p:txBody>
      </p:sp>
      <p:sp>
        <p:nvSpPr>
          <p:cNvPr id="430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4056665B-7CA3-1144-8FC8-5C7D74C76FDA}" type="slidenum">
              <a:rPr lang="en-US"/>
              <a:pPr fontAlgn="base">
                <a:spcBef>
                  <a:spcPct val="0"/>
                </a:spcBef>
                <a:spcAft>
                  <a:spcPct val="0"/>
                </a:spcAft>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5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err="1" smtClean="0">
                <a:latin typeface="Calibri" charset="0"/>
              </a:rPr>
              <a:t>Šablonu</a:t>
            </a:r>
            <a:r>
              <a:rPr lang="en-US" dirty="0" smtClean="0">
                <a:latin typeface="Calibri" charset="0"/>
              </a:rPr>
              <a:t> </a:t>
            </a:r>
            <a:r>
              <a:rPr lang="en-US" dirty="0" err="1" smtClean="0">
                <a:latin typeface="Calibri" charset="0"/>
              </a:rPr>
              <a:t>sakrišanu</a:t>
            </a:r>
            <a:r>
              <a:rPr lang="en-US" dirty="0" smtClean="0">
                <a:latin typeface="Calibri" charset="0"/>
              </a:rPr>
              <a:t> </a:t>
            </a:r>
            <a:r>
              <a:rPr lang="en-US" dirty="0" err="1" smtClean="0">
                <a:latin typeface="Calibri" charset="0"/>
              </a:rPr>
              <a:t>meklēšanas</a:t>
            </a:r>
            <a:r>
              <a:rPr lang="en-US" dirty="0" smtClean="0">
                <a:latin typeface="Calibri" charset="0"/>
              </a:rPr>
              <a:t> </a:t>
            </a:r>
            <a:r>
              <a:rPr lang="en-US" dirty="0" err="1" smtClean="0">
                <a:latin typeface="Calibri" charset="0"/>
              </a:rPr>
              <a:t>apakšsistēma</a:t>
            </a:r>
            <a:r>
              <a:rPr lang="en-US" dirty="0" smtClean="0">
                <a:latin typeface="Calibri" charset="0"/>
              </a:rPr>
              <a:t> </a:t>
            </a:r>
            <a:r>
              <a:rPr lang="lv-LV" dirty="0" smtClean="0">
                <a:latin typeface="Calibri" charset="0"/>
              </a:rPr>
              <a:t>ielasa</a:t>
            </a:r>
            <a:r>
              <a:rPr lang="lv-LV" baseline="0" dirty="0" smtClean="0">
                <a:latin typeface="Calibri" charset="0"/>
              </a:rPr>
              <a:t> un apstrādā šablonus, saglabājot tos sistēmas iekšā tālākai lietošanai.</a:t>
            </a:r>
          </a:p>
          <a:p>
            <a:pPr>
              <a:spcBef>
                <a:spcPct val="0"/>
              </a:spcBef>
            </a:pPr>
            <a:endParaRPr lang="lv-LV" baseline="0" dirty="0" smtClean="0">
              <a:latin typeface="Calibri" charset="0"/>
            </a:endParaRPr>
          </a:p>
          <a:p>
            <a:pPr>
              <a:spcBef>
                <a:spcPct val="0"/>
              </a:spcBef>
            </a:pPr>
            <a:r>
              <a:rPr lang="lv-LV" baseline="0" dirty="0" smtClean="0">
                <a:latin typeface="Calibri" charset="0"/>
              </a:rPr>
              <a:t>Atkarībā no teksta priekšprocesēšanas, programmas tvērumi tiek ievēroti tādā nozimē, ka ja programma ieiet tvērumā un tajā parādās jauns makro, tas tiks pārbaudīts pirmais, tikai pēc tam tiks meklētas sakrišanas ar visparīgāko tvērumu makro. Kad programmas tvērums beidzās, tam specifiskie makro tiek izmesti ārā un vair nelietoti.</a:t>
            </a:r>
          </a:p>
          <a:p>
            <a:pPr>
              <a:spcBef>
                <a:spcPct val="0"/>
              </a:spcBef>
            </a:pPr>
            <a:endParaRPr lang="lv-LV" baseline="0" dirty="0" smtClean="0">
              <a:latin typeface="Calibri" charset="0"/>
            </a:endParaRPr>
          </a:p>
          <a:p>
            <a:pPr>
              <a:spcBef>
                <a:spcPct val="0"/>
              </a:spcBef>
            </a:pPr>
            <a:r>
              <a:rPr lang="en-US" baseline="0" dirty="0" err="1" smtClean="0">
                <a:latin typeface="Calibri" charset="0"/>
              </a:rPr>
              <a:t>Apakšsistēma</a:t>
            </a:r>
            <a:r>
              <a:rPr lang="en-US" baseline="0" dirty="0" smtClean="0">
                <a:latin typeface="Calibri" charset="0"/>
              </a:rPr>
              <a:t> </a:t>
            </a:r>
            <a:r>
              <a:rPr lang="en-US" baseline="0" dirty="0" err="1" smtClean="0">
                <a:latin typeface="Calibri" charset="0"/>
              </a:rPr>
              <a:t>meklē</a:t>
            </a:r>
            <a:r>
              <a:rPr lang="en-US" baseline="0" dirty="0" smtClean="0">
                <a:latin typeface="Calibri" charset="0"/>
              </a:rPr>
              <a:t> </a:t>
            </a:r>
            <a:r>
              <a:rPr lang="en-US" baseline="0" dirty="0" err="1" smtClean="0">
                <a:latin typeface="Calibri" charset="0"/>
              </a:rPr>
              <a:t>sakritību</a:t>
            </a:r>
            <a:r>
              <a:rPr lang="en-US" baseline="0" dirty="0" smtClean="0">
                <a:latin typeface="Calibri" charset="0"/>
              </a:rPr>
              <a:t> </a:t>
            </a:r>
            <a:r>
              <a:rPr lang="en-US" baseline="0" dirty="0" err="1" smtClean="0">
                <a:latin typeface="Calibri" charset="0"/>
              </a:rPr>
              <a:t>programmas</a:t>
            </a:r>
            <a:r>
              <a:rPr lang="en-US" baseline="0" dirty="0" smtClean="0">
                <a:latin typeface="Calibri" charset="0"/>
              </a:rPr>
              <a:t> </a:t>
            </a:r>
            <a:r>
              <a:rPr lang="en-US" baseline="0" dirty="0" err="1" smtClean="0">
                <a:latin typeface="Calibri" charset="0"/>
              </a:rPr>
              <a:t>daļiņu</a:t>
            </a:r>
            <a:r>
              <a:rPr lang="en-US" baseline="0" dirty="0" smtClean="0">
                <a:latin typeface="Calibri" charset="0"/>
              </a:rPr>
              <a:t> </a:t>
            </a:r>
            <a:r>
              <a:rPr lang="en-US" baseline="0" dirty="0" err="1" smtClean="0">
                <a:latin typeface="Calibri" charset="0"/>
              </a:rPr>
              <a:t>virknē</a:t>
            </a:r>
            <a:r>
              <a:rPr lang="en-US" baseline="0" dirty="0" smtClean="0">
                <a:latin typeface="Calibri" charset="0"/>
              </a:rPr>
              <a:t>, </a:t>
            </a:r>
            <a:r>
              <a:rPr lang="en-US" baseline="0" dirty="0" err="1" smtClean="0">
                <a:latin typeface="Calibri" charset="0"/>
              </a:rPr>
              <a:t>meklējot</a:t>
            </a:r>
            <a:r>
              <a:rPr lang="en-US" baseline="0" dirty="0" smtClean="0">
                <a:latin typeface="Calibri" charset="0"/>
              </a:rPr>
              <a:t> </a:t>
            </a:r>
            <a:r>
              <a:rPr lang="en-US" baseline="0" dirty="0" err="1" smtClean="0">
                <a:latin typeface="Calibri" charset="0"/>
              </a:rPr>
              <a:t>sakritībasar</a:t>
            </a:r>
            <a:r>
              <a:rPr lang="en-US" baseline="0" dirty="0" smtClean="0">
                <a:latin typeface="Calibri" charset="0"/>
              </a:rPr>
              <a:t> </a:t>
            </a:r>
            <a:r>
              <a:rPr lang="en-US" baseline="0" dirty="0" err="1" smtClean="0">
                <a:latin typeface="Calibri" charset="0"/>
              </a:rPr>
              <a:t>makro</a:t>
            </a:r>
            <a:r>
              <a:rPr lang="en-US" baseline="0" dirty="0" smtClean="0">
                <a:latin typeface="Calibri" charset="0"/>
              </a:rPr>
              <a:t>, </a:t>
            </a:r>
            <a:r>
              <a:rPr lang="en-US" baseline="0" dirty="0" err="1" smtClean="0">
                <a:latin typeface="Calibri" charset="0"/>
              </a:rPr>
              <a:t>kuram</a:t>
            </a:r>
            <a:r>
              <a:rPr lang="en-US" baseline="0" dirty="0" smtClean="0">
                <a:latin typeface="Calibri" charset="0"/>
              </a:rPr>
              <a:t> </a:t>
            </a:r>
            <a:r>
              <a:rPr lang="en-US" baseline="0" dirty="0" err="1" smtClean="0">
                <a:latin typeface="Calibri" charset="0"/>
              </a:rPr>
              <a:t>ir</a:t>
            </a:r>
            <a:r>
              <a:rPr lang="en-US" baseline="0" dirty="0" smtClean="0">
                <a:latin typeface="Calibri" charset="0"/>
              </a:rPr>
              <a:t> </a:t>
            </a:r>
            <a:r>
              <a:rPr lang="en-US" baseline="0" dirty="0" err="1" smtClean="0">
                <a:latin typeface="Calibri" charset="0"/>
              </a:rPr>
              <a:t>lielāka</a:t>
            </a:r>
            <a:r>
              <a:rPr lang="en-US" baseline="0" dirty="0" smtClean="0">
                <a:latin typeface="Calibri" charset="0"/>
              </a:rPr>
              <a:t> </a:t>
            </a:r>
            <a:r>
              <a:rPr lang="en-US" baseline="0" dirty="0" err="1" smtClean="0">
                <a:latin typeface="Calibri" charset="0"/>
              </a:rPr>
              <a:t>prioritāte</a:t>
            </a:r>
            <a:r>
              <a:rPr lang="en-US" baseline="0" dirty="0" smtClean="0">
                <a:latin typeface="Calibri" charset="0"/>
              </a:rPr>
              <a:t>.</a:t>
            </a:r>
            <a:endParaRPr lang="en-US" dirty="0">
              <a:latin typeface="Calibri" charset="0"/>
            </a:endParaRPr>
          </a:p>
        </p:txBody>
      </p:sp>
      <p:sp>
        <p:nvSpPr>
          <p:cNvPr id="450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E6C9B551-9F49-E34C-BD1F-2E0A20296A06}" type="slidenum">
              <a:rPr lang="en-US"/>
              <a:pPr fontAlgn="base">
                <a:spcBef>
                  <a:spcPct val="0"/>
                </a:spcBef>
                <a:spcAft>
                  <a:spcPct val="0"/>
                </a:spcAft>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ＭＳ Ｐゴシック" charset="0"/>
                <a:cs typeface="ＭＳ Ｐゴシック" charset="0"/>
              </a:rPr>
              <a:t>Galvenais</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princips</a:t>
            </a:r>
            <a:r>
              <a:rPr lang="en-US" sz="1200" kern="1200" baseline="0" dirty="0" smtClean="0">
                <a:solidFill>
                  <a:schemeClr val="tx1"/>
                </a:solidFill>
                <a:effectLst/>
                <a:latin typeface="+mn-lt"/>
                <a:ea typeface="ＭＳ Ｐゴシック" charset="0"/>
                <a:cs typeface="ＭＳ Ｐゴシック" charset="0"/>
              </a:rPr>
              <a:t> </a:t>
            </a:r>
            <a:r>
              <a:rPr lang="en-US" sz="1200" kern="1200" baseline="0" dirty="0" err="1" smtClean="0">
                <a:solidFill>
                  <a:schemeClr val="tx1"/>
                </a:solidFill>
                <a:effectLst/>
                <a:latin typeface="+mn-lt"/>
                <a:ea typeface="ＭＳ Ｐゴシック" charset="0"/>
                <a:cs typeface="ＭＳ Ｐゴシック" charset="0"/>
              </a:rPr>
              <a:t>uz</a:t>
            </a:r>
            <a:r>
              <a:rPr lang="en-US" sz="1200" kern="1200" baseline="0" dirty="0" smtClean="0">
                <a:solidFill>
                  <a:schemeClr val="tx1"/>
                </a:solidFill>
                <a:effectLst/>
                <a:latin typeface="+mn-lt"/>
                <a:ea typeface="ＭＳ Ｐゴシック" charset="0"/>
                <a:cs typeface="ＭＳ Ｐゴシック" charset="0"/>
              </a:rPr>
              <a:t> </a:t>
            </a:r>
            <a:r>
              <a:rPr lang="en-US" sz="1200" kern="1200" baseline="0" dirty="0" err="1" smtClean="0">
                <a:solidFill>
                  <a:schemeClr val="tx1"/>
                </a:solidFill>
                <a:effectLst/>
                <a:latin typeface="+mn-lt"/>
                <a:ea typeface="ＭＳ Ｐゴシック" charset="0"/>
                <a:cs typeface="ＭＳ Ｐゴシック" charset="0"/>
              </a:rPr>
              <a:t>kura</a:t>
            </a:r>
            <a:r>
              <a:rPr lang="en-US" sz="1200" kern="1200" baseline="0" dirty="0" smtClean="0">
                <a:solidFill>
                  <a:schemeClr val="tx1"/>
                </a:solidFill>
                <a:effectLst/>
                <a:latin typeface="+mn-lt"/>
                <a:ea typeface="ＭＳ Ｐゴシック" charset="0"/>
                <a:cs typeface="ＭＳ Ｐゴシック" charset="0"/>
              </a:rPr>
              <a:t> </a:t>
            </a:r>
            <a:r>
              <a:rPr lang="en-US" sz="1200" kern="1200" baseline="0" dirty="0" err="1" smtClean="0">
                <a:solidFill>
                  <a:schemeClr val="tx1"/>
                </a:solidFill>
                <a:effectLst/>
                <a:latin typeface="+mn-lt"/>
                <a:ea typeface="ＭＳ Ｐゴシック" charset="0"/>
                <a:cs typeface="ＭＳ Ｐゴシック" charset="0"/>
              </a:rPr>
              <a:t>ir</a:t>
            </a:r>
            <a:r>
              <a:rPr lang="en-US" sz="1200" kern="1200" baseline="0" dirty="0" smtClean="0">
                <a:solidFill>
                  <a:schemeClr val="tx1"/>
                </a:solidFill>
                <a:effectLst/>
                <a:latin typeface="+mn-lt"/>
                <a:ea typeface="ＭＳ Ｐゴシック" charset="0"/>
                <a:cs typeface="ＭＳ Ｐゴシック" charset="0"/>
              </a:rPr>
              <a:t> </a:t>
            </a:r>
            <a:r>
              <a:rPr lang="en-US" sz="1200" kern="1200" baseline="0" dirty="0" err="1" smtClean="0">
                <a:solidFill>
                  <a:schemeClr val="tx1"/>
                </a:solidFill>
                <a:effectLst/>
                <a:latin typeface="+mn-lt"/>
                <a:ea typeface="ＭＳ Ｐゴシック" charset="0"/>
                <a:cs typeface="ＭＳ Ｐゴシック" charset="0"/>
              </a:rPr>
              <a:t>jābazējas</a:t>
            </a:r>
            <a:r>
              <a:rPr lang="en-US" sz="1200" kern="1200" baseline="0" dirty="0" smtClean="0">
                <a:solidFill>
                  <a:schemeClr val="tx1"/>
                </a:solidFill>
                <a:effectLst/>
                <a:latin typeface="+mn-lt"/>
                <a:ea typeface="ＭＳ Ｐゴシック" charset="0"/>
                <a:cs typeface="ＭＳ Ｐゴシック" charset="0"/>
              </a:rPr>
              <a:t> </a:t>
            </a:r>
            <a:r>
              <a:rPr lang="en-US" sz="1200" kern="1200" baseline="0" dirty="0" err="1" smtClean="0">
                <a:solidFill>
                  <a:schemeClr val="tx1"/>
                </a:solidFill>
                <a:effectLst/>
                <a:latin typeface="+mn-lt"/>
                <a:ea typeface="ＭＳ Ｐゴシック" charset="0"/>
                <a:cs typeface="ＭＳ Ｐゴシック" charset="0"/>
              </a:rPr>
              <a:t>apakšsistēmai</a:t>
            </a:r>
            <a:r>
              <a:rPr lang="en-US" sz="1200" kern="1200" baseline="0" dirty="0" smtClean="0">
                <a:solidFill>
                  <a:schemeClr val="tx1"/>
                </a:solidFill>
                <a:effectLst/>
                <a:latin typeface="+mn-lt"/>
                <a:ea typeface="ＭＳ Ｐゴシック" charset="0"/>
                <a:cs typeface="ＭＳ Ｐゴシック" charset="0"/>
              </a:rPr>
              <a:t> </a:t>
            </a:r>
            <a:r>
              <a:rPr lang="en-US" sz="1200" kern="1200" baseline="0" dirty="0" err="1" smtClean="0">
                <a:solidFill>
                  <a:schemeClr val="tx1"/>
                </a:solidFill>
                <a:effectLst/>
                <a:latin typeface="+mn-lt"/>
                <a:ea typeface="ＭＳ Ｐゴシック" charset="0"/>
                <a:cs typeface="ＭＳ Ｐゴシック" charset="0"/>
              </a:rPr>
              <a:t>ir</a:t>
            </a:r>
            <a:r>
              <a:rPr lang="en-US" sz="1200" kern="1200" baseline="0" dirty="0" smtClean="0">
                <a:solidFill>
                  <a:schemeClr val="tx1"/>
                </a:solidFill>
                <a:effectLst/>
                <a:latin typeface="+mn-lt"/>
                <a:ea typeface="ＭＳ Ｐゴシック" charset="0"/>
                <a:cs typeface="ＭＳ Ｐゴシック" charset="0"/>
              </a:rPr>
              <a:t> </a:t>
            </a:r>
            <a:r>
              <a:rPr lang="en-US" sz="1200" kern="1200" baseline="0" dirty="0" err="1" smtClean="0">
                <a:solidFill>
                  <a:schemeClr val="tx1"/>
                </a:solidFill>
                <a:effectLst/>
                <a:latin typeface="+mn-lt"/>
                <a:ea typeface="ＭＳ Ｐゴシック" charset="0"/>
                <a:cs typeface="ＭＳ Ｐゴシック" charset="0"/>
              </a:rPr>
              <a:t>minimizēt</a:t>
            </a:r>
            <a:r>
              <a:rPr lang="en-US" sz="1200" kern="1200" baseline="0" dirty="0" smtClean="0">
                <a:solidFill>
                  <a:schemeClr val="tx1"/>
                </a:solidFill>
                <a:effectLst/>
                <a:latin typeface="+mn-lt"/>
                <a:ea typeface="ＭＳ Ｐゴシック" charset="0"/>
                <a:cs typeface="ＭＳ Ｐゴシック" charset="0"/>
              </a:rPr>
              <a:t> </a:t>
            </a:r>
            <a:r>
              <a:rPr lang="en-US" sz="1200" kern="1200" baseline="0" dirty="0" err="1" smtClean="0">
                <a:solidFill>
                  <a:schemeClr val="tx1"/>
                </a:solidFill>
                <a:effectLst/>
                <a:latin typeface="+mn-lt"/>
                <a:ea typeface="ＭＳ Ｐゴシック" charset="0"/>
                <a:cs typeface="ＭＳ Ｐゴシック" charset="0"/>
              </a:rPr>
              <a:t>sakrišanu</a:t>
            </a:r>
            <a:r>
              <a:rPr lang="en-US" sz="1200" kern="1200" baseline="0" dirty="0" smtClean="0">
                <a:solidFill>
                  <a:schemeClr val="tx1"/>
                </a:solidFill>
                <a:effectLst/>
                <a:latin typeface="+mn-lt"/>
                <a:ea typeface="ＭＳ Ｐゴシック" charset="0"/>
                <a:cs typeface="ＭＳ Ｐゴシック" charset="0"/>
              </a:rPr>
              <a:t> </a:t>
            </a:r>
            <a:r>
              <a:rPr lang="en-US" sz="1200" kern="1200" baseline="0" dirty="0" err="1" smtClean="0">
                <a:solidFill>
                  <a:schemeClr val="tx1"/>
                </a:solidFill>
                <a:effectLst/>
                <a:latin typeface="+mn-lt"/>
                <a:ea typeface="ＭＳ Ｐゴシック" charset="0"/>
                <a:cs typeface="ＭＳ Ｐゴシック" charset="0"/>
              </a:rPr>
              <a:t>meklēšanas</a:t>
            </a:r>
            <a:r>
              <a:rPr lang="en-US" sz="1200" kern="1200" baseline="0" dirty="0" smtClean="0">
                <a:solidFill>
                  <a:schemeClr val="tx1"/>
                </a:solidFill>
                <a:effectLst/>
                <a:latin typeface="+mn-lt"/>
                <a:ea typeface="ＭＳ Ｐゴシック" charset="0"/>
                <a:cs typeface="ＭＳ Ｐゴシック" charset="0"/>
              </a:rPr>
              <a:t> </a:t>
            </a:r>
            <a:r>
              <a:rPr lang="en-US" sz="1200" kern="1200" baseline="0" dirty="0" err="1" smtClean="0">
                <a:solidFill>
                  <a:schemeClr val="tx1"/>
                </a:solidFill>
                <a:effectLst/>
                <a:latin typeface="+mn-lt"/>
                <a:ea typeface="ＭＳ Ｐゴシック" charset="0"/>
                <a:cs typeface="ＭＳ Ｐゴシック" charset="0"/>
              </a:rPr>
              <a:t>laiku</a:t>
            </a:r>
            <a:r>
              <a:rPr lang="en-US" sz="1200" kern="1200" baseline="0" dirty="0" smtClean="0">
                <a:solidFill>
                  <a:schemeClr val="tx1"/>
                </a:solidFill>
                <a:effectLst/>
                <a:latin typeface="+mn-lt"/>
                <a:ea typeface="ＭＳ Ｐゴシック" charset="0"/>
                <a:cs typeface="ＭＳ Ｐゴシック" charset="0"/>
              </a:rPr>
              <a:t>. </a:t>
            </a:r>
            <a:r>
              <a:rPr lang="en-US" sz="1200" kern="1200" baseline="0" dirty="0" err="1" smtClean="0">
                <a:solidFill>
                  <a:schemeClr val="tx1"/>
                </a:solidFill>
                <a:effectLst/>
                <a:latin typeface="+mn-lt"/>
                <a:ea typeface="ＭＳ Ｐゴシック" charset="0"/>
                <a:cs typeface="ＭＳ Ｐゴシック" charset="0"/>
              </a:rPr>
              <a:t>A</a:t>
            </a:r>
            <a:r>
              <a:rPr lang="en-US" sz="1200" kern="1200" dirty="0" err="1" smtClean="0">
                <a:solidFill>
                  <a:schemeClr val="tx1"/>
                </a:solidFill>
                <a:effectLst/>
                <a:latin typeface="+mn-lt"/>
                <a:ea typeface="ＭＳ Ｐゴシック" charset="0"/>
                <a:cs typeface="ＭＳ Ｐゴシック" charset="0"/>
              </a:rPr>
              <a:t>pakšsistēmas</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koncepcija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tika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izveidota</a:t>
            </a:r>
            <a:r>
              <a:rPr lang="en-US" sz="1200" kern="1200" dirty="0" smtClean="0">
                <a:solidFill>
                  <a:schemeClr val="tx1"/>
                </a:solidFill>
                <a:effectLst/>
                <a:latin typeface="+mn-lt"/>
                <a:ea typeface="ＭＳ Ｐゴシック" charset="0"/>
                <a:cs typeface="ＭＳ Ｐゴシック" charset="0"/>
              </a:rPr>
              <a:t> tā, </a:t>
            </a:r>
            <a:r>
              <a:rPr lang="en-US" sz="1200" kern="1200" dirty="0" err="1" smtClean="0">
                <a:solidFill>
                  <a:schemeClr val="tx1"/>
                </a:solidFill>
                <a:effectLst/>
                <a:latin typeface="+mn-lt"/>
                <a:ea typeface="ＭＳ Ｐゴシック" charset="0"/>
                <a:cs typeface="ＭＳ Ｐゴシック" charset="0"/>
              </a:rPr>
              <a:t>lai</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jebkura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laika</a:t>
            </a:r>
            <a:r>
              <a:rPr lang="en-US" sz="1200" kern="1200" dirty="0" smtClean="0">
                <a:solidFill>
                  <a:schemeClr val="tx1"/>
                </a:solidFill>
                <a:effectLst/>
                <a:latin typeface="+mn-lt"/>
                <a:ea typeface="ＭＳ Ｐゴシック" charset="0"/>
                <a:cs typeface="ＭＳ Ｐゴシック" charset="0"/>
              </a:rPr>
              <a:t> momentā </a:t>
            </a:r>
            <a:r>
              <a:rPr lang="en-US" sz="1200" kern="1200" dirty="0" err="1" smtClean="0">
                <a:solidFill>
                  <a:schemeClr val="tx1"/>
                </a:solidFill>
                <a:effectLst/>
                <a:latin typeface="+mn-lt"/>
                <a:ea typeface="ＭＳ Ｐゴシック" charset="0"/>
                <a:cs typeface="ＭＳ Ｐゴシック" charset="0"/>
              </a:rPr>
              <a:t>šablonu</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sakrišanu</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meklēšanai</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būtu</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nepieciešams</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lineārs</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laiks</a:t>
            </a:r>
            <a:r>
              <a:rPr lang="en-US" sz="1200" kern="1200" dirty="0" smtClean="0">
                <a:solidFill>
                  <a:schemeClr val="tx1"/>
                </a:solidFill>
                <a:effectLst/>
                <a:latin typeface="+mn-lt"/>
                <a:ea typeface="ＭＳ Ｐゴシック" charset="0"/>
                <a:cs typeface="ＭＳ Ｐゴシック" charset="0"/>
              </a:rPr>
              <a:t> un </a:t>
            </a:r>
            <a:r>
              <a:rPr lang="en-US" sz="1200" kern="1200" dirty="0" err="1" smtClean="0">
                <a:solidFill>
                  <a:schemeClr val="tx1"/>
                </a:solidFill>
                <a:effectLst/>
                <a:latin typeface="+mn-lt"/>
                <a:ea typeface="ＭＳ Ｐゴシック" charset="0"/>
                <a:cs typeface="ＭＳ Ｐゴシック" charset="0"/>
              </a:rPr>
              <a:t>tikai</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viena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daļiņu</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virknes</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apstaigāšana</a:t>
            </a:r>
            <a:endParaRPr lang="en-US" sz="1200" kern="1200" dirty="0" smtClean="0">
              <a:solidFill>
                <a:schemeClr val="tx1"/>
              </a:solidFill>
              <a:effectLst/>
              <a:latin typeface="+mn-lt"/>
              <a:ea typeface="ＭＳ Ｐゴシック" charset="0"/>
              <a:cs typeface="ＭＳ Ｐゴシック" charset="0"/>
            </a:endParaRPr>
          </a:p>
          <a:p>
            <a:endParaRPr lang="en-US" dirty="0" smtClean="0"/>
          </a:p>
          <a:p>
            <a:r>
              <a:rPr lang="en-US" sz="1200" kern="1200" dirty="0" err="1" smtClean="0">
                <a:solidFill>
                  <a:schemeClr val="tx1"/>
                </a:solidFill>
                <a:effectLst/>
                <a:latin typeface="+mn-lt"/>
                <a:ea typeface="ＭＳ Ｐゴシック" charset="0"/>
                <a:cs typeface="ＭＳ Ｐゴシック" charset="0"/>
              </a:rPr>
              <a:t>Ielasīta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regulāra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izteiksme</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tiek</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pārsēta</a:t>
            </a:r>
            <a:r>
              <a:rPr lang="en-US" sz="1200" kern="1200" dirty="0" smtClean="0">
                <a:solidFill>
                  <a:schemeClr val="tx1"/>
                </a:solidFill>
                <a:effectLst/>
                <a:latin typeface="+mn-lt"/>
                <a:ea typeface="ＭＳ Ｐゴシック" charset="0"/>
                <a:cs typeface="ＭＳ Ｐゴシック" charset="0"/>
              </a:rPr>
              <a:t> un </a:t>
            </a:r>
            <a:r>
              <a:rPr lang="en-US" sz="1200" kern="1200" dirty="0" err="1" smtClean="0">
                <a:solidFill>
                  <a:schemeClr val="tx1"/>
                </a:solidFill>
                <a:effectLst/>
                <a:latin typeface="+mn-lt"/>
                <a:ea typeface="ＭＳ Ｐゴシック" charset="0"/>
                <a:cs typeface="ＭＳ Ｐゴシック" charset="0"/>
              </a:rPr>
              <a:t>pārveidota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nedeterminēta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galīga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automāta</a:t>
            </a:r>
            <a:r>
              <a:rPr lang="en-US" sz="1200" kern="1200" dirty="0" smtClean="0">
                <a:solidFill>
                  <a:schemeClr val="tx1"/>
                </a:solidFill>
                <a:effectLst/>
                <a:latin typeface="+mn-lt"/>
                <a:ea typeface="ＭＳ Ｐゴシック" charset="0"/>
                <a:cs typeface="ＭＳ Ｐゴシック" charset="0"/>
              </a:rPr>
              <a:t>̄. Tad </a:t>
            </a:r>
            <a:r>
              <a:rPr lang="en-US" sz="1200" kern="1200" dirty="0" err="1" smtClean="0">
                <a:solidFill>
                  <a:schemeClr val="tx1"/>
                </a:solidFill>
                <a:effectLst/>
                <a:latin typeface="+mn-lt"/>
                <a:ea typeface="ＭＳ Ｐゴシック" charset="0"/>
                <a:cs typeface="ＭＳ Ｐゴシック" charset="0"/>
              </a:rPr>
              <a:t>šablona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nedeterminēts</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galīgs</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automāts</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tiek</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determinēts</a:t>
            </a:r>
            <a:r>
              <a:rPr lang="en-US" sz="1200" kern="1200" dirty="0" smtClean="0">
                <a:solidFill>
                  <a:schemeClr val="tx1"/>
                </a:solidFill>
                <a:effectLst/>
                <a:latin typeface="+mn-lt"/>
                <a:ea typeface="ＭＳ Ｐゴシック" charset="0"/>
                <a:cs typeface="ＭＳ Ｐゴシック" charset="0"/>
              </a:rPr>
              <a:t> un </a:t>
            </a:r>
            <a:r>
              <a:rPr lang="en-US" sz="1200" kern="1200" dirty="0" err="1" smtClean="0">
                <a:solidFill>
                  <a:schemeClr val="tx1"/>
                </a:solidFill>
                <a:effectLst/>
                <a:latin typeface="+mn-lt"/>
                <a:ea typeface="ＭＳ Ｐゴシック" charset="0"/>
                <a:cs typeface="ＭＳ Ｐゴシック" charset="0"/>
              </a:rPr>
              <a:t>minimizēts</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Tātad</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katrai</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regulārai</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izteiksmei</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tiek</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izveidots</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minimāls</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determinēts</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automāts</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kurs</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ir</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optimizēts</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gan</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pēc</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apstaigāšanas</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laika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gan</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pēc</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aizņemtās</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vietas</a:t>
            </a:r>
            <a:r>
              <a:rPr lang="en-US" sz="1200" kern="1200" dirty="0" smtClean="0">
                <a:solidFill>
                  <a:schemeClr val="tx1"/>
                </a:solidFill>
                <a:effectLst/>
                <a:latin typeface="+mn-lt"/>
                <a:ea typeface="ＭＳ Ｐゴシック" charset="0"/>
                <a:cs typeface="ＭＳ Ｐゴシック" charset="0"/>
              </a:rPr>
              <a:t>. </a:t>
            </a:r>
            <a:endParaRPr lang="en-US" dirty="0" smtClean="0"/>
          </a:p>
          <a:p>
            <a:endParaRPr lang="en-US" dirty="0" smtClean="0"/>
          </a:p>
          <a:p>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Šāda</a:t>
            </a:r>
            <a:r>
              <a:rPr lang="en-US" sz="1200" kern="1200" dirty="0" smtClean="0">
                <a:solidFill>
                  <a:schemeClr val="tx1"/>
                </a:solidFill>
                <a:effectLst/>
                <a:latin typeface="+mn-lt"/>
                <a:ea typeface="ＭＳ Ｐゴシック" charset="0"/>
                <a:cs typeface="ＭＳ Ｐゴシック" charset="0"/>
              </a:rPr>
              <a:t> pie- </a:t>
            </a:r>
            <a:r>
              <a:rPr lang="en-US" sz="1200" kern="1200" dirty="0" err="1" smtClean="0">
                <a:solidFill>
                  <a:schemeClr val="tx1"/>
                </a:solidFill>
                <a:effectLst/>
                <a:latin typeface="+mn-lt"/>
                <a:ea typeface="ＭＳ Ｐゴシック" charset="0"/>
                <a:cs typeface="ＭＳ Ｐゴシック" charset="0"/>
              </a:rPr>
              <a:t>eja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ir</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izvēlēta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ar</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iedomu</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ka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makro</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pievienošana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tiks</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izpildīta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tikai</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vienreiz</a:t>
            </a:r>
            <a:r>
              <a:rPr lang="en-US" sz="1200" kern="1200" dirty="0" smtClean="0">
                <a:solidFill>
                  <a:schemeClr val="tx1"/>
                </a:solidFill>
                <a:effectLst/>
                <a:latin typeface="+mn-lt"/>
                <a:ea typeface="ＭＳ Ｐゴシック" charset="0"/>
                <a:cs typeface="ＭＳ Ｐゴシック" charset="0"/>
              </a:rPr>
              <a:t>, un to </a:t>
            </a:r>
            <a:r>
              <a:rPr lang="en-US" sz="1200" kern="1200" dirty="0" err="1" smtClean="0">
                <a:solidFill>
                  <a:schemeClr val="tx1"/>
                </a:solidFill>
                <a:effectLst/>
                <a:latin typeface="+mn-lt"/>
                <a:ea typeface="ＭＳ Ｐゴシック" charset="0"/>
                <a:cs typeface="ＭＳ Ｐゴシック" charset="0"/>
              </a:rPr>
              <a:t>daudzums</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būs</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samēra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neliels</a:t>
            </a:r>
            <a:r>
              <a:rPr lang="en-US" sz="1200" kern="1200" dirty="0" smtClean="0">
                <a:solidFill>
                  <a:schemeClr val="tx1"/>
                </a:solidFill>
                <a:effectLst/>
                <a:latin typeface="+mn-lt"/>
                <a:ea typeface="ＭＳ Ｐゴシック" charset="0"/>
                <a:cs typeface="ＭＳ Ｐゴシック" charset="0"/>
              </a:rPr>
              <a:t>, bet </a:t>
            </a:r>
            <a:r>
              <a:rPr lang="en-US" sz="1200" kern="1200" dirty="0" err="1" smtClean="0">
                <a:solidFill>
                  <a:schemeClr val="tx1"/>
                </a:solidFill>
                <a:effectLst/>
                <a:latin typeface="+mn-lt"/>
                <a:ea typeface="ＭＳ Ｐゴシック" charset="0"/>
                <a:cs typeface="ＭＳ Ｐゴシック" charset="0"/>
              </a:rPr>
              <a:t>sakrišanu</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meklēšana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tiks</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pildīta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katrai</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plūsmas</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daļiņai</a:t>
            </a:r>
            <a:endParaRPr lang="en-US" sz="1200" kern="1200" dirty="0" smtClean="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D767BCAB-B367-2C43-ADC7-BB49C06832E7}" type="slidenum">
              <a:rPr lang="en-US" smtClean="0"/>
              <a:pPr>
                <a:defRPr/>
              </a:pPr>
              <a:t>15</a:t>
            </a:fld>
            <a:endParaRPr lang="en-US"/>
          </a:p>
        </p:txBody>
      </p:sp>
    </p:spTree>
    <p:extLst>
      <p:ext uri="{BB962C8B-B14F-4D97-AF65-F5344CB8AC3E}">
        <p14:creationId xmlns:p14="http://schemas.microsoft.com/office/powerpoint/2010/main" val="2167127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r>
              <a:rPr lang="en-US" sz="1200" kern="1200" dirty="0" err="1" smtClean="0">
                <a:solidFill>
                  <a:schemeClr val="tx1"/>
                </a:solidFill>
                <a:effectLst/>
                <a:latin typeface="+mn-lt"/>
                <a:ea typeface="ＭＳ Ｐゴシック" charset="0"/>
                <a:cs typeface="ＭＳ Ｐゴシック" charset="0"/>
              </a:rPr>
              <a:t>Tālāk</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lai</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nodrošinātu</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visu</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šablonu</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pārbaudi</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vienlaikus</a:t>
            </a:r>
            <a:r>
              <a:rPr lang="en-US" sz="1200" kern="1200" dirty="0" smtClean="0">
                <a:solidFill>
                  <a:schemeClr val="tx1"/>
                </a:solidFill>
                <a:effectLst/>
                <a:latin typeface="+mn-lt"/>
                <a:ea typeface="ＭＳ Ｐゴシック" charset="0"/>
                <a:cs typeface="ＭＳ Ｐゴシック" charset="0"/>
              </a:rPr>
              <a:t> un </a:t>
            </a:r>
            <a:r>
              <a:rPr lang="en-US" sz="1200" kern="1200" dirty="0" err="1" smtClean="0">
                <a:solidFill>
                  <a:schemeClr val="tx1"/>
                </a:solidFill>
                <a:effectLst/>
                <a:latin typeface="+mn-lt"/>
                <a:ea typeface="ＭＳ Ｐゴシック" charset="0"/>
                <a:cs typeface="ＭＳ Ｐゴシック" charset="0"/>
              </a:rPr>
              <a:t>minimizēt</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meklēšanas</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laiku</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ir</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izvēlēts</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apvienot</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izveidotos</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automātus</a:t>
            </a:r>
            <a:r>
              <a:rPr lang="en-US" sz="1200" kern="1200" baseline="0" dirty="0" smtClean="0">
                <a:solidFill>
                  <a:schemeClr val="tx1"/>
                </a:solidFill>
                <a:effectLst/>
                <a:latin typeface="+mn-lt"/>
                <a:ea typeface="ＭＳ Ｐゴシック" charset="0"/>
                <a:cs typeface="ＭＳ Ｐゴシック" charset="0"/>
              </a:rPr>
              <a:t> </a:t>
            </a:r>
            <a:r>
              <a:rPr lang="en-US" sz="1200" kern="1200" baseline="0" dirty="0" err="1" smtClean="0">
                <a:solidFill>
                  <a:schemeClr val="tx1"/>
                </a:solidFill>
                <a:effectLst/>
                <a:latin typeface="+mn-lt"/>
                <a:ea typeface="ＭＳ Ｐゴシック" charset="0"/>
                <a:cs typeface="ＭＳ Ｐゴシック" charset="0"/>
              </a:rPr>
              <a:t>vienā</a:t>
            </a:r>
            <a:r>
              <a:rPr lang="en-US" sz="1200" kern="1200" baseline="0" dirty="0" smtClean="0">
                <a:solidFill>
                  <a:schemeClr val="tx1"/>
                </a:solidFill>
                <a:effectLst/>
                <a:latin typeface="+mn-lt"/>
                <a:ea typeface="ＭＳ Ｐゴシック" charset="0"/>
                <a:cs typeface="ＭＳ Ｐゴシック" charset="0"/>
              </a:rPr>
              <a:t> </a:t>
            </a:r>
            <a:r>
              <a:rPr lang="en-US" sz="1200" kern="1200" dirty="0" smtClean="0">
                <a:solidFill>
                  <a:schemeClr val="tx1"/>
                </a:solidFill>
                <a:effectLst/>
                <a:latin typeface="+mn-lt"/>
                <a:ea typeface="ＭＳ Ｐゴシック" charset="0"/>
                <a:cs typeface="ＭＳ Ｐゴシック" charset="0"/>
              </a:rPr>
              <a:t>deter</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minēta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galīga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automāta</a:t>
            </a:r>
            <a:r>
              <a:rPr lang="en-US" sz="1200" kern="1200" dirty="0" smtClean="0">
                <a:solidFill>
                  <a:schemeClr val="tx1"/>
                </a:solidFill>
                <a:effectLst/>
                <a:latin typeface="+mn-lt"/>
                <a:ea typeface="ＭＳ Ｐゴシック" charset="0"/>
                <a:cs typeface="ＭＳ Ｐゴシック" charset="0"/>
              </a:rPr>
              <a:t>̄</a:t>
            </a:r>
            <a:r>
              <a:rPr lang="en-US" sz="1200" kern="1200" baseline="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Kaut</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ari</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automātu</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apvienošana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šāda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veida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ir</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laikietilpīga</a:t>
            </a:r>
            <a:r>
              <a:rPr lang="en-US" sz="1200" kern="1200" dirty="0" smtClean="0">
                <a:solidFill>
                  <a:schemeClr val="tx1"/>
                </a:solidFill>
                <a:effectLst/>
                <a:latin typeface="+mn-lt"/>
                <a:ea typeface="ＭＳ Ｐゴシック" charset="0"/>
                <a:cs typeface="ＭＳ Ｐゴシック" charset="0"/>
              </a:rPr>
              <a:t>, tā </a:t>
            </a:r>
            <a:r>
              <a:rPr lang="en-US" sz="1200" kern="1200" dirty="0" err="1" smtClean="0">
                <a:solidFill>
                  <a:schemeClr val="tx1"/>
                </a:solidFill>
                <a:effectLst/>
                <a:latin typeface="+mn-lt"/>
                <a:ea typeface="ＭＳ Ｐゴシック" charset="0"/>
                <a:cs typeface="ＭＳ Ｐゴシック" charset="0"/>
              </a:rPr>
              <a:t>sama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zina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laika</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kārtu</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sakritību</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meklēšanai</a:t>
            </a:r>
            <a:r>
              <a:rPr lang="en-US" sz="1200" kern="1200" dirty="0" smtClean="0">
                <a:solidFill>
                  <a:schemeClr val="tx1"/>
                </a:solidFill>
                <a:effectLst/>
                <a:latin typeface="+mn-lt"/>
                <a:ea typeface="ＭＳ Ｐゴシック" charset="0"/>
                <a:cs typeface="ＭＳ Ｐゴシック" charset="0"/>
              </a:rPr>
              <a:t>. </a:t>
            </a:r>
          </a:p>
          <a:p>
            <a:endParaRPr lang="en-US" sz="1200" kern="1200" dirty="0" smtClean="0">
              <a:solidFill>
                <a:schemeClr val="tx1"/>
              </a:solidFill>
              <a:effectLst/>
              <a:latin typeface="+mn-lt"/>
              <a:ea typeface="ＭＳ Ｐゴシック" charset="0"/>
              <a:cs typeface="ＭＳ Ｐゴシック" charset="0"/>
            </a:endParaRPr>
          </a:p>
          <a:p>
            <a:pPr>
              <a:spcBef>
                <a:spcPct val="0"/>
              </a:spcBef>
            </a:pPr>
            <a:r>
              <a:rPr lang="en-US" dirty="0" err="1" smtClean="0">
                <a:latin typeface="Calibri" charset="0"/>
              </a:rPr>
              <a:t>Izveidotais</a:t>
            </a:r>
            <a:r>
              <a:rPr lang="en-US" baseline="0" dirty="0" smtClean="0">
                <a:latin typeface="Calibri" charset="0"/>
              </a:rPr>
              <a:t> </a:t>
            </a:r>
            <a:r>
              <a:rPr lang="en-US" baseline="0" dirty="0" err="1" smtClean="0">
                <a:latin typeface="Calibri" charset="0"/>
              </a:rPr>
              <a:t>automāts</a:t>
            </a:r>
            <a:r>
              <a:rPr lang="en-US" baseline="0" dirty="0" smtClean="0">
                <a:latin typeface="Calibri" charset="0"/>
              </a:rPr>
              <a:t> </a:t>
            </a:r>
            <a:r>
              <a:rPr lang="en-US" baseline="0" dirty="0" err="1" smtClean="0">
                <a:latin typeface="Calibri" charset="0"/>
              </a:rPr>
              <a:t>izteiksmei</a:t>
            </a:r>
            <a:r>
              <a:rPr lang="en-US" baseline="0" dirty="0" smtClean="0">
                <a:latin typeface="Calibri" charset="0"/>
              </a:rPr>
              <a:t> id * </a:t>
            </a:r>
            <a:r>
              <a:rPr lang="en-US" baseline="0" dirty="0" err="1" smtClean="0">
                <a:latin typeface="Calibri" charset="0"/>
              </a:rPr>
              <a:t>int</a:t>
            </a:r>
            <a:r>
              <a:rPr lang="en-US" baseline="0" dirty="0" smtClean="0">
                <a:latin typeface="Calibri" charset="0"/>
              </a:rPr>
              <a:t> * </a:t>
            </a:r>
            <a:r>
              <a:rPr lang="en-US" baseline="0" dirty="0" err="1" smtClean="0">
                <a:latin typeface="Calibri" charset="0"/>
              </a:rPr>
              <a:t>tiek</a:t>
            </a:r>
            <a:r>
              <a:rPr lang="en-US" baseline="0" dirty="0" smtClean="0">
                <a:latin typeface="Calibri" charset="0"/>
              </a:rPr>
              <a:t> </a:t>
            </a:r>
            <a:r>
              <a:rPr lang="en-US" baseline="0" dirty="0" err="1" smtClean="0">
                <a:latin typeface="Calibri" charset="0"/>
              </a:rPr>
              <a:t>apcienots</a:t>
            </a:r>
            <a:r>
              <a:rPr lang="en-US" baseline="0" dirty="0" smtClean="0">
                <a:latin typeface="Calibri" charset="0"/>
              </a:rPr>
              <a:t> </a:t>
            </a:r>
            <a:r>
              <a:rPr lang="en-US" baseline="0" dirty="0" err="1" smtClean="0">
                <a:latin typeface="Calibri" charset="0"/>
              </a:rPr>
              <a:t>ar</a:t>
            </a:r>
            <a:r>
              <a:rPr lang="en-US" baseline="0" dirty="0" smtClean="0">
                <a:latin typeface="Calibri" charset="0"/>
              </a:rPr>
              <a:t> </a:t>
            </a:r>
            <a:r>
              <a:rPr lang="en-US" baseline="0" dirty="0" err="1" smtClean="0">
                <a:latin typeface="Calibri" charset="0"/>
              </a:rPr>
              <a:t>jau</a:t>
            </a:r>
            <a:r>
              <a:rPr lang="en-US" baseline="0" dirty="0" smtClean="0">
                <a:latin typeface="Calibri" charset="0"/>
              </a:rPr>
              <a:t> </a:t>
            </a:r>
            <a:r>
              <a:rPr lang="en-US" baseline="0" dirty="0" err="1" smtClean="0">
                <a:latin typeface="Calibri" charset="0"/>
              </a:rPr>
              <a:t>eksistējošu</a:t>
            </a:r>
            <a:r>
              <a:rPr lang="en-US" baseline="0" dirty="0" smtClean="0">
                <a:latin typeface="Calibri" charset="0"/>
              </a:rPr>
              <a:t> </a:t>
            </a:r>
            <a:r>
              <a:rPr lang="en-US" baseline="0" dirty="0" err="1" smtClean="0">
                <a:latin typeface="Calibri" charset="0"/>
              </a:rPr>
              <a:t>automātu</a:t>
            </a:r>
            <a:r>
              <a:rPr lang="en-US" baseline="0" dirty="0" smtClean="0">
                <a:latin typeface="Calibri" charset="0"/>
              </a:rPr>
              <a:t>, </a:t>
            </a:r>
            <a:r>
              <a:rPr lang="en-US" baseline="0" dirty="0" err="1" smtClean="0">
                <a:latin typeface="Calibri" charset="0"/>
              </a:rPr>
              <a:t>iegūstot</a:t>
            </a:r>
            <a:r>
              <a:rPr lang="en-US" baseline="0" dirty="0" smtClean="0">
                <a:latin typeface="Calibri" charset="0"/>
              </a:rPr>
              <a:t> </a:t>
            </a:r>
            <a:r>
              <a:rPr lang="en-US" baseline="0" dirty="0" err="1" smtClean="0">
                <a:latin typeface="Calibri" charset="0"/>
              </a:rPr>
              <a:t>lielāku</a:t>
            </a:r>
            <a:r>
              <a:rPr lang="en-US" baseline="0" dirty="0" smtClean="0">
                <a:latin typeface="Calibri" charset="0"/>
              </a:rPr>
              <a:t>.</a:t>
            </a:r>
            <a:endParaRPr lang="en-US" dirty="0">
              <a:latin typeface="Calibri" charset="0"/>
            </a:endParaRPr>
          </a:p>
        </p:txBody>
      </p:sp>
      <p:sp>
        <p:nvSpPr>
          <p:cNvPr id="460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2E5119A4-5649-1841-88F0-D0873AF0C824}" type="slidenum">
              <a:rPr lang="en-US"/>
              <a:pPr fontAlgn="base">
                <a:spcBef>
                  <a:spcPct val="0"/>
                </a:spcBef>
                <a:spcAft>
                  <a:spcPct val="0"/>
                </a:spcAft>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r>
              <a:rPr lang="en-US" dirty="0" err="1" smtClean="0">
                <a:latin typeface="Calibri" charset="0"/>
              </a:rPr>
              <a:t>Šī</a:t>
            </a:r>
            <a:r>
              <a:rPr lang="en-US" baseline="0" dirty="0" smtClean="0">
                <a:latin typeface="Calibri" charset="0"/>
              </a:rPr>
              <a:t> </a:t>
            </a:r>
            <a:r>
              <a:rPr lang="en-US" baseline="0" dirty="0" err="1" smtClean="0">
                <a:latin typeface="Calibri" charset="0"/>
              </a:rPr>
              <a:t>darba</a:t>
            </a:r>
            <a:r>
              <a:rPr lang="en-US" baseline="0" dirty="0" smtClean="0">
                <a:latin typeface="Calibri" charset="0"/>
              </a:rPr>
              <a:t> </a:t>
            </a:r>
            <a:r>
              <a:rPr lang="en-US" baseline="0" dirty="0" err="1" smtClean="0">
                <a:latin typeface="Calibri" charset="0"/>
              </a:rPr>
              <a:t>rezultātā</a:t>
            </a:r>
            <a:r>
              <a:rPr lang="en-US" baseline="0" dirty="0" smtClean="0">
                <a:latin typeface="Calibri" charset="0"/>
              </a:rPr>
              <a:t> </a:t>
            </a:r>
            <a:r>
              <a:rPr lang="en-US" dirty="0" err="1" smtClean="0">
                <a:latin typeface="Calibri" charset="0"/>
              </a:rPr>
              <a:t>Ir</a:t>
            </a:r>
            <a:r>
              <a:rPr lang="en-US" dirty="0" smtClean="0">
                <a:latin typeface="Calibri" charset="0"/>
              </a:rPr>
              <a:t> </a:t>
            </a:r>
            <a:r>
              <a:rPr lang="en-US" dirty="0" err="1" smtClean="0">
                <a:latin typeface="Calibri" charset="0"/>
              </a:rPr>
              <a:t>aprakstīta</a:t>
            </a:r>
            <a:r>
              <a:rPr lang="en-US" dirty="0" smtClean="0">
                <a:latin typeface="Calibri" charset="0"/>
              </a:rPr>
              <a:t> </a:t>
            </a:r>
            <a:r>
              <a:rPr lang="en-US" dirty="0" err="1" smtClean="0">
                <a:latin typeface="Calibri" charset="0"/>
              </a:rPr>
              <a:t>transformāciju</a:t>
            </a:r>
            <a:r>
              <a:rPr lang="en-US" dirty="0" smtClean="0">
                <a:latin typeface="Calibri" charset="0"/>
              </a:rPr>
              <a:t> </a:t>
            </a:r>
            <a:r>
              <a:rPr lang="en-US" dirty="0" err="1" smtClean="0">
                <a:latin typeface="Calibri" charset="0"/>
              </a:rPr>
              <a:t>sistēma</a:t>
            </a:r>
            <a:r>
              <a:rPr lang="en-US" dirty="0" smtClean="0">
                <a:latin typeface="Calibri" charset="0"/>
              </a:rPr>
              <a:t> un </a:t>
            </a:r>
            <a:r>
              <a:rPr lang="en-US" dirty="0" err="1" smtClean="0">
                <a:latin typeface="Calibri" charset="0"/>
              </a:rPr>
              <a:t>tās</a:t>
            </a:r>
            <a:r>
              <a:rPr lang="en-US" baseline="0" dirty="0" smtClean="0">
                <a:latin typeface="Calibri" charset="0"/>
              </a:rPr>
              <a:t> </a:t>
            </a:r>
            <a:r>
              <a:rPr lang="en-US" baseline="0" dirty="0" err="1" smtClean="0">
                <a:latin typeface="Calibri" charset="0"/>
              </a:rPr>
              <a:t>koncepcija</a:t>
            </a:r>
            <a:r>
              <a:rPr lang="en-US" baseline="0" dirty="0" smtClean="0">
                <a:latin typeface="Calibri" charset="0"/>
              </a:rPr>
              <a:t>, </a:t>
            </a:r>
            <a:r>
              <a:rPr lang="en-US" baseline="0" dirty="0" err="1" smtClean="0">
                <a:latin typeface="Calibri" charset="0"/>
              </a:rPr>
              <a:t>kā</a:t>
            </a:r>
            <a:r>
              <a:rPr lang="en-US" baseline="0" dirty="0" smtClean="0">
                <a:latin typeface="Calibri" charset="0"/>
              </a:rPr>
              <a:t> </a:t>
            </a:r>
            <a:r>
              <a:rPr lang="en-US" baseline="0" dirty="0" err="1" smtClean="0">
                <a:latin typeface="Calibri" charset="0"/>
              </a:rPr>
              <a:t>arī</a:t>
            </a:r>
            <a:r>
              <a:rPr lang="en-US" baseline="0" dirty="0" smtClean="0">
                <a:latin typeface="Calibri" charset="0"/>
              </a:rPr>
              <a:t> </a:t>
            </a:r>
            <a:r>
              <a:rPr lang="en-US" baseline="0" dirty="0" err="1" smtClean="0">
                <a:latin typeface="Calibri" charset="0"/>
              </a:rPr>
              <a:t>izpētīti</a:t>
            </a:r>
            <a:r>
              <a:rPr lang="en-US" baseline="0" dirty="0" smtClean="0">
                <a:latin typeface="Calibri" charset="0"/>
              </a:rPr>
              <a:t> </a:t>
            </a:r>
            <a:r>
              <a:rPr lang="en-US" baseline="0" dirty="0" err="1" smtClean="0">
                <a:latin typeface="Calibri" charset="0"/>
              </a:rPr>
              <a:t>citi</a:t>
            </a:r>
            <a:r>
              <a:rPr lang="en-US" baseline="0" dirty="0" smtClean="0">
                <a:latin typeface="Calibri" charset="0"/>
              </a:rPr>
              <a:t> </a:t>
            </a:r>
            <a:r>
              <a:rPr lang="en-US" baseline="0" dirty="0" err="1" smtClean="0">
                <a:latin typeface="Calibri" charset="0"/>
              </a:rPr>
              <a:t>iespējamie</a:t>
            </a:r>
            <a:r>
              <a:rPr lang="en-US" baseline="0" dirty="0" smtClean="0">
                <a:latin typeface="Calibri" charset="0"/>
              </a:rPr>
              <a:t> </a:t>
            </a:r>
            <a:r>
              <a:rPr lang="en-US" baseline="0" dirty="0" err="1" smtClean="0">
                <a:latin typeface="Calibri" charset="0"/>
              </a:rPr>
              <a:t>risinājumi</a:t>
            </a:r>
            <a:r>
              <a:rPr lang="en-US" baseline="0" dirty="0" smtClean="0">
                <a:latin typeface="Calibri" charset="0"/>
              </a:rPr>
              <a:t>. </a:t>
            </a:r>
            <a:r>
              <a:rPr lang="en-US" baseline="0" dirty="0" err="1" smtClean="0">
                <a:latin typeface="Calibri" charset="0"/>
              </a:rPr>
              <a:t>Ir</a:t>
            </a:r>
            <a:r>
              <a:rPr lang="en-US" baseline="0" dirty="0" smtClean="0">
                <a:latin typeface="Calibri" charset="0"/>
              </a:rPr>
              <a:t> </a:t>
            </a:r>
            <a:r>
              <a:rPr lang="en-US" baseline="0" dirty="0" err="1" smtClean="0">
                <a:latin typeface="Calibri" charset="0"/>
              </a:rPr>
              <a:t>vispārīgi</a:t>
            </a:r>
            <a:r>
              <a:rPr lang="en-US" baseline="0" dirty="0" smtClean="0">
                <a:latin typeface="Calibri" charset="0"/>
              </a:rPr>
              <a:t> </a:t>
            </a:r>
            <a:r>
              <a:rPr lang="en-US" baseline="0" dirty="0" err="1" smtClean="0">
                <a:latin typeface="Calibri" charset="0"/>
              </a:rPr>
              <a:t>identificētas</a:t>
            </a:r>
            <a:r>
              <a:rPr lang="en-US" baseline="0" dirty="0" smtClean="0">
                <a:latin typeface="Calibri" charset="0"/>
              </a:rPr>
              <a:t> to </a:t>
            </a:r>
            <a:r>
              <a:rPr lang="en-US" baseline="0" dirty="0" err="1" smtClean="0">
                <a:latin typeface="Calibri" charset="0"/>
              </a:rPr>
              <a:t>īpašības</a:t>
            </a:r>
            <a:r>
              <a:rPr lang="en-US" baseline="0" dirty="0" smtClean="0">
                <a:latin typeface="Calibri" charset="0"/>
              </a:rPr>
              <a:t> un </a:t>
            </a:r>
            <a:r>
              <a:rPr lang="en-US" baseline="0" dirty="0" err="1" smtClean="0">
                <a:latin typeface="Calibri" charset="0"/>
              </a:rPr>
              <a:t>trūkumi</a:t>
            </a:r>
            <a:r>
              <a:rPr lang="en-US" baseline="0" dirty="0" smtClean="0">
                <a:latin typeface="Calibri" charset="0"/>
              </a:rPr>
              <a:t>.</a:t>
            </a:r>
          </a:p>
          <a:p>
            <a:pPr>
              <a:spcBef>
                <a:spcPct val="0"/>
              </a:spcBef>
            </a:pPr>
            <a:endParaRPr lang="en-US" baseline="0" dirty="0" smtClean="0">
              <a:latin typeface="Calibri" charset="0"/>
            </a:endParaRPr>
          </a:p>
          <a:p>
            <a:pPr>
              <a:spcBef>
                <a:spcPct val="0"/>
              </a:spcBef>
            </a:pPr>
            <a:r>
              <a:rPr lang="en-US" baseline="0" dirty="0" err="1" smtClean="0">
                <a:latin typeface="Calibri" charset="0"/>
              </a:rPr>
              <a:t>Arī</a:t>
            </a:r>
            <a:r>
              <a:rPr lang="en-US" baseline="0" dirty="0" smtClean="0">
                <a:latin typeface="Calibri" charset="0"/>
              </a:rPr>
              <a:t> </a:t>
            </a:r>
            <a:r>
              <a:rPr lang="en-US" baseline="0" dirty="0" err="1" smtClean="0">
                <a:latin typeface="Calibri" charset="0"/>
              </a:rPr>
              <a:t>tika</a:t>
            </a:r>
            <a:r>
              <a:rPr lang="en-US" baseline="0" dirty="0" smtClean="0">
                <a:latin typeface="Calibri" charset="0"/>
              </a:rPr>
              <a:t> </a:t>
            </a:r>
            <a:r>
              <a:rPr lang="en-US" baseline="0" dirty="0" err="1" smtClean="0">
                <a:latin typeface="Calibri" charset="0"/>
              </a:rPr>
              <a:t>izveidota</a:t>
            </a:r>
            <a:r>
              <a:rPr lang="en-US" baseline="0" dirty="0" smtClean="0">
                <a:latin typeface="Calibri" charset="0"/>
              </a:rPr>
              <a:t> </a:t>
            </a:r>
            <a:r>
              <a:rPr lang="en-US" baseline="0" dirty="0" err="1" smtClean="0">
                <a:latin typeface="Calibri" charset="0"/>
              </a:rPr>
              <a:t>šablonu</a:t>
            </a:r>
            <a:r>
              <a:rPr lang="en-US" baseline="0" dirty="0" smtClean="0">
                <a:latin typeface="Calibri" charset="0"/>
              </a:rPr>
              <a:t> </a:t>
            </a:r>
            <a:r>
              <a:rPr lang="en-US" baseline="0" dirty="0" err="1" smtClean="0">
                <a:latin typeface="Calibri" charset="0"/>
              </a:rPr>
              <a:t>sakrišanu</a:t>
            </a:r>
            <a:r>
              <a:rPr lang="en-US" baseline="0" dirty="0" smtClean="0">
                <a:latin typeface="Calibri" charset="0"/>
              </a:rPr>
              <a:t> </a:t>
            </a:r>
            <a:r>
              <a:rPr lang="en-US" baseline="0" dirty="0" err="1" smtClean="0">
                <a:latin typeface="Calibri" charset="0"/>
              </a:rPr>
              <a:t>meklēšanas</a:t>
            </a:r>
            <a:r>
              <a:rPr lang="en-US" baseline="0" dirty="0" smtClean="0">
                <a:latin typeface="Calibri" charset="0"/>
              </a:rPr>
              <a:t> </a:t>
            </a:r>
            <a:r>
              <a:rPr lang="en-US" baseline="0" dirty="0" err="1" smtClean="0">
                <a:latin typeface="Calibri" charset="0"/>
              </a:rPr>
              <a:t>mehānisma</a:t>
            </a:r>
            <a:r>
              <a:rPr lang="en-US" baseline="0" dirty="0" smtClean="0">
                <a:latin typeface="Calibri" charset="0"/>
              </a:rPr>
              <a:t> </a:t>
            </a:r>
            <a:r>
              <a:rPr lang="en-US" baseline="0" dirty="0" err="1" smtClean="0">
                <a:latin typeface="Calibri" charset="0"/>
              </a:rPr>
              <a:t>algoritmu</a:t>
            </a:r>
            <a:r>
              <a:rPr lang="en-US" baseline="0" dirty="0" smtClean="0">
                <a:latin typeface="Calibri" charset="0"/>
              </a:rPr>
              <a:t> </a:t>
            </a:r>
            <a:r>
              <a:rPr lang="en-US" baseline="0" dirty="0" err="1" smtClean="0">
                <a:latin typeface="Calibri" charset="0"/>
              </a:rPr>
              <a:t>kopa</a:t>
            </a:r>
            <a:r>
              <a:rPr lang="en-US" baseline="0" dirty="0" smtClean="0">
                <a:latin typeface="Calibri" charset="0"/>
              </a:rPr>
              <a:t>, un </a:t>
            </a:r>
            <a:r>
              <a:rPr lang="en-US" baseline="0" dirty="0" err="1" smtClean="0">
                <a:latin typeface="Calibri" charset="0"/>
              </a:rPr>
              <a:t>tā</a:t>
            </a:r>
            <a:r>
              <a:rPr lang="en-US" baseline="0" dirty="0" smtClean="0">
                <a:latin typeface="Calibri" charset="0"/>
              </a:rPr>
              <a:t> </a:t>
            </a:r>
            <a:r>
              <a:rPr lang="en-US" baseline="0" dirty="0" err="1" smtClean="0">
                <a:latin typeface="Calibri" charset="0"/>
              </a:rPr>
              <a:t>ir</a:t>
            </a:r>
            <a:r>
              <a:rPr lang="en-US" baseline="0" dirty="0" smtClean="0">
                <a:latin typeface="Calibri" charset="0"/>
              </a:rPr>
              <a:t> </a:t>
            </a:r>
            <a:r>
              <a:rPr lang="en-US" baseline="0" dirty="0" err="1" smtClean="0">
                <a:latin typeface="Calibri" charset="0"/>
              </a:rPr>
              <a:t>implementēta</a:t>
            </a:r>
            <a:r>
              <a:rPr lang="en-US" baseline="0" dirty="0" smtClean="0">
                <a:latin typeface="Calibri" charset="0"/>
              </a:rPr>
              <a:t> </a:t>
            </a:r>
            <a:r>
              <a:rPr lang="en-US" baseline="0" dirty="0" err="1" smtClean="0">
                <a:latin typeface="Calibri" charset="0"/>
              </a:rPr>
              <a:t>prototipā</a:t>
            </a:r>
            <a:r>
              <a:rPr lang="en-US" baseline="0" dirty="0" smtClean="0">
                <a:latin typeface="Calibri" charset="0"/>
              </a:rPr>
              <a:t>. </a:t>
            </a:r>
            <a:r>
              <a:rPr lang="en-US" baseline="0" dirty="0" err="1" smtClean="0">
                <a:latin typeface="Calibri" charset="0"/>
              </a:rPr>
              <a:t>Šīs</a:t>
            </a:r>
            <a:r>
              <a:rPr lang="en-US" baseline="0" dirty="0" smtClean="0">
                <a:latin typeface="Calibri" charset="0"/>
              </a:rPr>
              <a:t> </a:t>
            </a:r>
            <a:r>
              <a:rPr lang="en-US" baseline="0" dirty="0" err="1" smtClean="0">
                <a:latin typeface="Calibri" charset="0"/>
              </a:rPr>
              <a:t>prototips</a:t>
            </a:r>
            <a:r>
              <a:rPr lang="en-US" baseline="0" dirty="0" smtClean="0">
                <a:latin typeface="Calibri" charset="0"/>
              </a:rPr>
              <a:t> </a:t>
            </a:r>
            <a:r>
              <a:rPr lang="en-US" baseline="0" dirty="0" err="1" smtClean="0">
                <a:latin typeface="Calibri" charset="0"/>
              </a:rPr>
              <a:t>var</a:t>
            </a:r>
            <a:r>
              <a:rPr lang="en-US" baseline="0" dirty="0" smtClean="0">
                <a:latin typeface="Calibri" charset="0"/>
              </a:rPr>
              <a:t> </a:t>
            </a:r>
            <a:r>
              <a:rPr lang="en-US" baseline="0" dirty="0" err="1" smtClean="0">
                <a:latin typeface="Calibri" charset="0"/>
              </a:rPr>
              <a:t>kļūt</a:t>
            </a:r>
            <a:r>
              <a:rPr lang="en-US" baseline="0" dirty="0" smtClean="0">
                <a:latin typeface="Calibri" charset="0"/>
              </a:rPr>
              <a:t> par </a:t>
            </a:r>
            <a:r>
              <a:rPr lang="en-US" baseline="0" dirty="0" err="1" smtClean="0">
                <a:latin typeface="Calibri" charset="0"/>
              </a:rPr>
              <a:t>bāzi</a:t>
            </a:r>
            <a:r>
              <a:rPr lang="en-US" baseline="0" dirty="0" smtClean="0">
                <a:latin typeface="Calibri" charset="0"/>
              </a:rPr>
              <a:t> </a:t>
            </a:r>
            <a:r>
              <a:rPr lang="en-US" baseline="0" dirty="0" err="1" smtClean="0">
                <a:latin typeface="Calibri" charset="0"/>
              </a:rPr>
              <a:t>tālākai</a:t>
            </a:r>
            <a:r>
              <a:rPr lang="en-US" baseline="0" dirty="0" smtClean="0">
                <a:latin typeface="Calibri" charset="0"/>
              </a:rPr>
              <a:t> </a:t>
            </a:r>
            <a:r>
              <a:rPr lang="en-US" baseline="0" dirty="0" err="1" smtClean="0">
                <a:latin typeface="Calibri" charset="0"/>
              </a:rPr>
              <a:t>sistēmas</a:t>
            </a:r>
            <a:r>
              <a:rPr lang="en-US" baseline="0" dirty="0" smtClean="0">
                <a:latin typeface="Calibri" charset="0"/>
              </a:rPr>
              <a:t> </a:t>
            </a:r>
            <a:r>
              <a:rPr lang="en-US" baseline="0" dirty="0" err="1" smtClean="0">
                <a:latin typeface="Calibri" charset="0"/>
              </a:rPr>
              <a:t>izstrādei</a:t>
            </a:r>
            <a:r>
              <a:rPr lang="en-US" baseline="0" dirty="0" smtClean="0">
                <a:latin typeface="Calibri" charset="0"/>
              </a:rPr>
              <a:t>.</a:t>
            </a:r>
          </a:p>
          <a:p>
            <a:pPr>
              <a:spcBef>
                <a:spcPct val="0"/>
              </a:spcBef>
            </a:pPr>
            <a:endParaRPr lang="en-US" baseline="0" dirty="0" smtClean="0">
              <a:latin typeface="Calibri" charset="0"/>
            </a:endParaRPr>
          </a:p>
          <a:p>
            <a:pPr>
              <a:spcBef>
                <a:spcPct val="0"/>
              </a:spcBef>
            </a:pPr>
            <a:r>
              <a:rPr lang="en-US" baseline="0" dirty="0" err="1" smtClean="0">
                <a:latin typeface="Calibri" charset="0"/>
              </a:rPr>
              <a:t>Darba</a:t>
            </a:r>
            <a:r>
              <a:rPr lang="en-US" baseline="0" dirty="0" smtClean="0">
                <a:latin typeface="Calibri" charset="0"/>
              </a:rPr>
              <a:t> </a:t>
            </a:r>
            <a:r>
              <a:rPr lang="en-US" baseline="0" dirty="0" err="1" smtClean="0">
                <a:latin typeface="Calibri" charset="0"/>
              </a:rPr>
              <a:t>gaitā</a:t>
            </a:r>
            <a:r>
              <a:rPr lang="en-US" baseline="0" dirty="0" smtClean="0">
                <a:latin typeface="Calibri" charset="0"/>
              </a:rPr>
              <a:t> </a:t>
            </a:r>
            <a:r>
              <a:rPr lang="en-US" baseline="0" dirty="0" err="1" smtClean="0">
                <a:latin typeface="Calibri" charset="0"/>
              </a:rPr>
              <a:t>tika</a:t>
            </a:r>
            <a:r>
              <a:rPr lang="en-US" baseline="0" dirty="0" smtClean="0">
                <a:latin typeface="Calibri" charset="0"/>
              </a:rPr>
              <a:t> </a:t>
            </a:r>
            <a:r>
              <a:rPr lang="en-US" baseline="0" dirty="0" err="1" smtClean="0">
                <a:latin typeface="Calibri" charset="0"/>
              </a:rPr>
              <a:t>izveidots</a:t>
            </a:r>
            <a:r>
              <a:rPr lang="en-US" baseline="0" dirty="0" smtClean="0">
                <a:latin typeface="Calibri" charset="0"/>
              </a:rPr>
              <a:t> </a:t>
            </a:r>
            <a:r>
              <a:rPr lang="en-US" baseline="0" dirty="0" err="1" smtClean="0">
                <a:latin typeface="Calibri" charset="0"/>
              </a:rPr>
              <a:t>publikācijas</a:t>
            </a:r>
            <a:r>
              <a:rPr lang="en-US" baseline="0" dirty="0" smtClean="0">
                <a:latin typeface="Calibri" charset="0"/>
              </a:rPr>
              <a:t> </a:t>
            </a:r>
            <a:r>
              <a:rPr lang="en-US" baseline="0" dirty="0" err="1" smtClean="0">
                <a:latin typeface="Calibri" charset="0"/>
              </a:rPr>
              <a:t>melnraksts</a:t>
            </a:r>
            <a:r>
              <a:rPr lang="en-US" baseline="0" dirty="0" smtClean="0">
                <a:latin typeface="Calibri" charset="0"/>
              </a:rPr>
              <a:t>, </a:t>
            </a:r>
            <a:r>
              <a:rPr lang="en-US" baseline="0" dirty="0" err="1" smtClean="0">
                <a:latin typeface="Calibri" charset="0"/>
              </a:rPr>
              <a:t>kas</a:t>
            </a:r>
            <a:r>
              <a:rPr lang="en-US" baseline="0" dirty="0" smtClean="0">
                <a:latin typeface="Calibri" charset="0"/>
              </a:rPr>
              <a:t> </a:t>
            </a:r>
            <a:r>
              <a:rPr lang="en-US" baseline="0" dirty="0" err="1" smtClean="0">
                <a:latin typeface="Calibri" charset="0"/>
              </a:rPr>
              <a:t>tiks</a:t>
            </a:r>
            <a:r>
              <a:rPr lang="en-US" baseline="0" dirty="0" smtClean="0">
                <a:latin typeface="Calibri" charset="0"/>
              </a:rPr>
              <a:t> </a:t>
            </a:r>
            <a:r>
              <a:rPr lang="en-US" baseline="0" dirty="0" err="1" smtClean="0">
                <a:latin typeface="Calibri" charset="0"/>
              </a:rPr>
              <a:t>apstrādāts</a:t>
            </a:r>
            <a:r>
              <a:rPr lang="en-US" baseline="0" dirty="0" smtClean="0">
                <a:latin typeface="Calibri" charset="0"/>
              </a:rPr>
              <a:t> un </a:t>
            </a:r>
            <a:r>
              <a:rPr lang="en-US" baseline="0" dirty="0" err="1" smtClean="0">
                <a:latin typeface="Calibri" charset="0"/>
              </a:rPr>
              <a:t>vēlak</a:t>
            </a:r>
            <a:r>
              <a:rPr lang="en-US" baseline="0" dirty="0" smtClean="0">
                <a:latin typeface="Calibri" charset="0"/>
              </a:rPr>
              <a:t> </a:t>
            </a:r>
            <a:r>
              <a:rPr lang="en-US" baseline="0" dirty="0" err="1" smtClean="0">
                <a:latin typeface="Calibri" charset="0"/>
              </a:rPr>
              <a:t>publicēts</a:t>
            </a:r>
            <a:r>
              <a:rPr lang="en-US" baseline="0" dirty="0" smtClean="0">
                <a:latin typeface="Calibri" charset="0"/>
              </a:rPr>
              <a:t>.</a:t>
            </a:r>
            <a:endParaRPr lang="en-US" dirty="0">
              <a:latin typeface="Calibri" charset="0"/>
            </a:endParaRPr>
          </a:p>
        </p:txBody>
      </p:sp>
      <p:sp>
        <p:nvSpPr>
          <p:cNvPr id="471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AAF7BAE9-54FF-5C4F-B1C8-75FA4215382C}" type="slidenum">
              <a:rPr lang="en-US"/>
              <a:pPr fontAlgn="base">
                <a:spcBef>
                  <a:spcPct val="0"/>
                </a:spcBef>
                <a:spcAft>
                  <a:spcPct val="0"/>
                </a:spcAft>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err="1">
                <a:latin typeface="Calibri" charset="0"/>
              </a:rPr>
              <a:t>Katrai</a:t>
            </a:r>
            <a:r>
              <a:rPr lang="en-US" dirty="0">
                <a:latin typeface="Calibri" charset="0"/>
              </a:rPr>
              <a:t> no </a:t>
            </a:r>
            <a:r>
              <a:rPr lang="en-US" dirty="0" err="1">
                <a:latin typeface="Calibri" charset="0"/>
              </a:rPr>
              <a:t>eksistējošām</a:t>
            </a:r>
            <a:r>
              <a:rPr lang="en-US" dirty="0">
                <a:latin typeface="Calibri" charset="0"/>
              </a:rPr>
              <a:t> </a:t>
            </a:r>
            <a:r>
              <a:rPr lang="en-US" dirty="0" err="1">
                <a:latin typeface="Calibri" charset="0"/>
              </a:rPr>
              <a:t>pieejām</a:t>
            </a:r>
            <a:r>
              <a:rPr lang="en-US" dirty="0">
                <a:latin typeface="Calibri" charset="0"/>
              </a:rPr>
              <a:t> </a:t>
            </a:r>
            <a:r>
              <a:rPr lang="en-US" dirty="0" err="1">
                <a:latin typeface="Calibri" charset="0"/>
              </a:rPr>
              <a:t>ir</a:t>
            </a:r>
            <a:r>
              <a:rPr lang="en-US" dirty="0">
                <a:latin typeface="Calibri" charset="0"/>
              </a:rPr>
              <a:t> </a:t>
            </a:r>
            <a:r>
              <a:rPr lang="en-US" dirty="0" err="1">
                <a:latin typeface="Calibri" charset="0"/>
              </a:rPr>
              <a:t>savi</a:t>
            </a:r>
            <a:r>
              <a:rPr lang="en-US" dirty="0">
                <a:latin typeface="Calibri" charset="0"/>
              </a:rPr>
              <a:t> </a:t>
            </a:r>
            <a:r>
              <a:rPr lang="en-US" dirty="0" err="1">
                <a:latin typeface="Calibri" charset="0"/>
              </a:rPr>
              <a:t>ierobežojumi</a:t>
            </a:r>
            <a:r>
              <a:rPr lang="en-US" dirty="0">
                <a:latin typeface="Calibri" charset="0"/>
              </a:rPr>
              <a:t>, </a:t>
            </a:r>
            <a:r>
              <a:rPr lang="en-US" dirty="0" err="1">
                <a:latin typeface="Calibri" charset="0"/>
              </a:rPr>
              <a:t>vairākums</a:t>
            </a:r>
            <a:r>
              <a:rPr lang="en-US" dirty="0">
                <a:latin typeface="Calibri" charset="0"/>
              </a:rPr>
              <a:t> no </a:t>
            </a:r>
            <a:r>
              <a:rPr lang="en-US" dirty="0" err="1">
                <a:latin typeface="Calibri" charset="0"/>
              </a:rPr>
              <a:t>kuriem</a:t>
            </a:r>
            <a:r>
              <a:rPr lang="en-US" dirty="0">
                <a:latin typeface="Calibri" charset="0"/>
              </a:rPr>
              <a:t> </a:t>
            </a:r>
            <a:r>
              <a:rPr lang="en-US" dirty="0" err="1">
                <a:latin typeface="Calibri" charset="0"/>
              </a:rPr>
              <a:t>ir</a:t>
            </a:r>
            <a:r>
              <a:rPr lang="en-US" dirty="0">
                <a:latin typeface="Calibri" charset="0"/>
              </a:rPr>
              <a:t> </a:t>
            </a:r>
            <a:r>
              <a:rPr lang="en-US" dirty="0" err="1">
                <a:latin typeface="Calibri" charset="0"/>
              </a:rPr>
              <a:t>izveidots</a:t>
            </a:r>
            <a:r>
              <a:rPr lang="en-US" dirty="0">
                <a:latin typeface="Calibri" charset="0"/>
              </a:rPr>
              <a:t> </a:t>
            </a:r>
            <a:r>
              <a:rPr lang="en-US" dirty="0" err="1">
                <a:latin typeface="Calibri" charset="0"/>
              </a:rPr>
              <a:t>tradicionāli</a:t>
            </a:r>
            <a:r>
              <a:rPr lang="en-US" dirty="0">
                <a:latin typeface="Calibri" charset="0"/>
              </a:rPr>
              <a:t>. </a:t>
            </a:r>
            <a:r>
              <a:rPr lang="en-US" dirty="0" err="1">
                <a:latin typeface="Calibri" charset="0"/>
              </a:rPr>
              <a:t>Galvenais</a:t>
            </a:r>
            <a:r>
              <a:rPr lang="en-US" dirty="0">
                <a:latin typeface="Calibri" charset="0"/>
              </a:rPr>
              <a:t> </a:t>
            </a:r>
            <a:r>
              <a:rPr lang="en-US" dirty="0" err="1">
                <a:latin typeface="Calibri" charset="0"/>
              </a:rPr>
              <a:t>līdzīgo</a:t>
            </a:r>
            <a:r>
              <a:rPr lang="en-US" dirty="0">
                <a:latin typeface="Calibri" charset="0"/>
              </a:rPr>
              <a:t> </a:t>
            </a:r>
            <a:r>
              <a:rPr lang="en-US" dirty="0" err="1">
                <a:latin typeface="Calibri" charset="0"/>
              </a:rPr>
              <a:t>makro</a:t>
            </a:r>
            <a:r>
              <a:rPr lang="en-US" dirty="0">
                <a:latin typeface="Calibri" charset="0"/>
              </a:rPr>
              <a:t> </a:t>
            </a:r>
            <a:r>
              <a:rPr lang="en-US" dirty="0" err="1">
                <a:latin typeface="Calibri" charset="0"/>
              </a:rPr>
              <a:t>sistēmu</a:t>
            </a:r>
            <a:r>
              <a:rPr lang="en-US" dirty="0">
                <a:latin typeface="Calibri" charset="0"/>
              </a:rPr>
              <a:t> </a:t>
            </a:r>
            <a:r>
              <a:rPr lang="en-US" dirty="0" err="1">
                <a:latin typeface="Calibri" charset="0"/>
              </a:rPr>
              <a:t>trūkums</a:t>
            </a:r>
            <a:r>
              <a:rPr lang="en-US" dirty="0">
                <a:latin typeface="Calibri" charset="0"/>
              </a:rPr>
              <a:t> </a:t>
            </a:r>
            <a:r>
              <a:rPr lang="en-US" dirty="0" err="1">
                <a:latin typeface="Calibri" charset="0"/>
              </a:rPr>
              <a:t>ir</a:t>
            </a:r>
            <a:r>
              <a:rPr lang="en-US" dirty="0">
                <a:latin typeface="Calibri" charset="0"/>
              </a:rPr>
              <a:t> </a:t>
            </a:r>
            <a:r>
              <a:rPr lang="en-US" dirty="0" err="1">
                <a:latin typeface="Calibri" charset="0"/>
              </a:rPr>
              <a:t>tas</a:t>
            </a:r>
            <a:r>
              <a:rPr lang="en-US" dirty="0">
                <a:latin typeface="Calibri" charset="0"/>
              </a:rPr>
              <a:t>, </a:t>
            </a:r>
            <a:r>
              <a:rPr lang="en-US" dirty="0" err="1">
                <a:latin typeface="Calibri" charset="0"/>
              </a:rPr>
              <a:t>ka</a:t>
            </a:r>
            <a:r>
              <a:rPr lang="en-US" dirty="0">
                <a:latin typeface="Calibri" charset="0"/>
              </a:rPr>
              <a:t> </a:t>
            </a:r>
            <a:r>
              <a:rPr lang="en-US" dirty="0" err="1">
                <a:latin typeface="Calibri" charset="0"/>
              </a:rPr>
              <a:t>tās</a:t>
            </a:r>
            <a:r>
              <a:rPr lang="en-US" dirty="0">
                <a:latin typeface="Calibri" charset="0"/>
              </a:rPr>
              <a:t> </a:t>
            </a:r>
            <a:r>
              <a:rPr lang="en-US" dirty="0" err="1">
                <a:latin typeface="Calibri" charset="0"/>
              </a:rPr>
              <a:t>ir</a:t>
            </a:r>
            <a:r>
              <a:rPr lang="en-US" dirty="0">
                <a:latin typeface="Calibri" charset="0"/>
              </a:rPr>
              <a:t> </a:t>
            </a:r>
            <a:r>
              <a:rPr lang="en-US" dirty="0" err="1">
                <a:latin typeface="Calibri" charset="0"/>
              </a:rPr>
              <a:t>ļoti</a:t>
            </a:r>
            <a:r>
              <a:rPr lang="en-US" dirty="0">
                <a:latin typeface="Calibri" charset="0"/>
              </a:rPr>
              <a:t> </a:t>
            </a:r>
            <a:r>
              <a:rPr lang="en-US" dirty="0" err="1">
                <a:latin typeface="Calibri" charset="0"/>
              </a:rPr>
              <a:t>atkarīgas</a:t>
            </a:r>
            <a:r>
              <a:rPr lang="en-US" dirty="0">
                <a:latin typeface="Calibri" charset="0"/>
              </a:rPr>
              <a:t> no </a:t>
            </a:r>
            <a:r>
              <a:rPr lang="en-US" dirty="0" err="1">
                <a:latin typeface="Calibri" charset="0"/>
              </a:rPr>
              <a:t>konkrētās</a:t>
            </a:r>
            <a:r>
              <a:rPr lang="en-US" dirty="0">
                <a:latin typeface="Calibri" charset="0"/>
              </a:rPr>
              <a:t> </a:t>
            </a:r>
            <a:r>
              <a:rPr lang="en-US" dirty="0" err="1">
                <a:latin typeface="Calibri" charset="0"/>
              </a:rPr>
              <a:t>valodas</a:t>
            </a:r>
            <a:r>
              <a:rPr lang="en-US" dirty="0">
                <a:latin typeface="Calibri" charset="0"/>
              </a:rPr>
              <a:t> </a:t>
            </a:r>
            <a:r>
              <a:rPr lang="en-US" dirty="0" err="1">
                <a:latin typeface="Calibri" charset="0"/>
              </a:rPr>
              <a:t>realizācijas</a:t>
            </a:r>
            <a:r>
              <a:rPr lang="en-US" dirty="0">
                <a:latin typeface="Calibri" charset="0"/>
              </a:rPr>
              <a:t>.</a:t>
            </a:r>
          </a:p>
          <a:p>
            <a:pPr>
              <a:spcBef>
                <a:spcPct val="0"/>
              </a:spcBef>
            </a:pPr>
            <a:endParaRPr lang="en-US" dirty="0">
              <a:latin typeface="Calibri" charset="0"/>
            </a:endParaRPr>
          </a:p>
          <a:p>
            <a:pPr>
              <a:spcBef>
                <a:spcPct val="0"/>
              </a:spcBef>
            </a:pPr>
            <a:r>
              <a:rPr lang="en-US" dirty="0" err="1">
                <a:latin typeface="Calibri" charset="0"/>
              </a:rPr>
              <a:t>Aprakstītai</a:t>
            </a:r>
            <a:r>
              <a:rPr lang="en-US" dirty="0">
                <a:latin typeface="Calibri" charset="0"/>
              </a:rPr>
              <a:t> </a:t>
            </a:r>
            <a:r>
              <a:rPr lang="en-US" dirty="0" err="1">
                <a:latin typeface="Calibri" charset="0"/>
              </a:rPr>
              <a:t>sistēmai</a:t>
            </a:r>
            <a:r>
              <a:rPr lang="en-US" dirty="0">
                <a:latin typeface="Calibri" charset="0"/>
              </a:rPr>
              <a:t>, </a:t>
            </a:r>
            <a:r>
              <a:rPr lang="en-US" dirty="0" err="1">
                <a:latin typeface="Calibri" charset="0"/>
              </a:rPr>
              <a:t>protams</a:t>
            </a:r>
            <a:r>
              <a:rPr lang="en-US" dirty="0">
                <a:latin typeface="Calibri" charset="0"/>
              </a:rPr>
              <a:t>, </a:t>
            </a:r>
            <a:r>
              <a:rPr lang="en-US" dirty="0" err="1">
                <a:latin typeface="Calibri" charset="0"/>
              </a:rPr>
              <a:t>būs</a:t>
            </a:r>
            <a:r>
              <a:rPr lang="en-US" dirty="0">
                <a:latin typeface="Calibri" charset="0"/>
              </a:rPr>
              <a:t> </a:t>
            </a:r>
            <a:r>
              <a:rPr lang="en-US" dirty="0" err="1">
                <a:latin typeface="Calibri" charset="0"/>
              </a:rPr>
              <a:t>savi</a:t>
            </a:r>
            <a:r>
              <a:rPr lang="en-US" dirty="0">
                <a:latin typeface="Calibri" charset="0"/>
              </a:rPr>
              <a:t> </a:t>
            </a:r>
            <a:r>
              <a:rPr lang="en-US" dirty="0" err="1">
                <a:latin typeface="Calibri" charset="0"/>
              </a:rPr>
              <a:t>ierobežojumi</a:t>
            </a:r>
            <a:r>
              <a:rPr lang="en-US" dirty="0">
                <a:latin typeface="Calibri" charset="0"/>
              </a:rPr>
              <a:t>, </a:t>
            </a:r>
            <a:r>
              <a:rPr lang="en-US" dirty="0" err="1">
                <a:latin typeface="Calibri" charset="0"/>
              </a:rPr>
              <a:t>toties</a:t>
            </a:r>
            <a:r>
              <a:rPr lang="en-US" dirty="0">
                <a:latin typeface="Calibri" charset="0"/>
              </a:rPr>
              <a:t> </a:t>
            </a:r>
            <a:r>
              <a:rPr lang="en-US" dirty="0" err="1">
                <a:latin typeface="Calibri" charset="0"/>
              </a:rPr>
              <a:t>tā</a:t>
            </a:r>
            <a:r>
              <a:rPr lang="en-US" dirty="0">
                <a:latin typeface="Calibri" charset="0"/>
              </a:rPr>
              <a:t> </a:t>
            </a:r>
            <a:r>
              <a:rPr lang="en-US" dirty="0" err="1">
                <a:latin typeface="Calibri" charset="0"/>
              </a:rPr>
              <a:t>mēģina</a:t>
            </a:r>
            <a:r>
              <a:rPr lang="en-US" dirty="0">
                <a:latin typeface="Calibri" charset="0"/>
              </a:rPr>
              <a:t> </a:t>
            </a:r>
            <a:r>
              <a:rPr lang="en-US" dirty="0" err="1">
                <a:latin typeface="Calibri" charset="0"/>
              </a:rPr>
              <a:t>izvairīties</a:t>
            </a:r>
            <a:r>
              <a:rPr lang="en-US" dirty="0">
                <a:latin typeface="Calibri" charset="0"/>
              </a:rPr>
              <a:t> no </a:t>
            </a:r>
            <a:r>
              <a:rPr lang="en-US" dirty="0" err="1">
                <a:latin typeface="Calibri" charset="0"/>
              </a:rPr>
              <a:t>ciešās</a:t>
            </a:r>
            <a:r>
              <a:rPr lang="en-US" dirty="0">
                <a:latin typeface="Calibri" charset="0"/>
              </a:rPr>
              <a:t> </a:t>
            </a:r>
            <a:r>
              <a:rPr lang="en-US" dirty="0" err="1">
                <a:latin typeface="Calibri" charset="0"/>
              </a:rPr>
              <a:t>piesaistes</a:t>
            </a:r>
            <a:r>
              <a:rPr lang="en-US" dirty="0">
                <a:latin typeface="Calibri" charset="0"/>
              </a:rPr>
              <a:t> pie </a:t>
            </a:r>
            <a:r>
              <a:rPr lang="en-US" dirty="0" err="1">
                <a:latin typeface="Calibri" charset="0"/>
              </a:rPr>
              <a:t>valodas</a:t>
            </a:r>
            <a:r>
              <a:rPr lang="en-US" dirty="0">
                <a:latin typeface="Calibri" charset="0"/>
              </a:rPr>
              <a:t> un </a:t>
            </a:r>
            <a:r>
              <a:rPr lang="en-US" dirty="0" err="1">
                <a:latin typeface="Calibri" charset="0"/>
              </a:rPr>
              <a:t>atļaut</a:t>
            </a:r>
            <a:r>
              <a:rPr lang="en-US" dirty="0">
                <a:latin typeface="Calibri" charset="0"/>
              </a:rPr>
              <a:t> </a:t>
            </a:r>
            <a:r>
              <a:rPr lang="en-US" dirty="0" err="1">
                <a:latin typeface="Calibri" charset="0"/>
              </a:rPr>
              <a:t>plašāku</a:t>
            </a:r>
            <a:r>
              <a:rPr lang="en-US" dirty="0">
                <a:latin typeface="Calibri" charset="0"/>
              </a:rPr>
              <a:t> </a:t>
            </a:r>
            <a:r>
              <a:rPr lang="en-US" dirty="0" err="1">
                <a:latin typeface="Calibri" charset="0"/>
              </a:rPr>
              <a:t>transformāciju</a:t>
            </a:r>
            <a:r>
              <a:rPr lang="en-US" dirty="0">
                <a:latin typeface="Calibri" charset="0"/>
              </a:rPr>
              <a:t> </a:t>
            </a:r>
            <a:r>
              <a:rPr lang="en-US" dirty="0" err="1">
                <a:latin typeface="Calibri" charset="0"/>
              </a:rPr>
              <a:t>klāstu</a:t>
            </a:r>
            <a:r>
              <a:rPr lang="en-US" dirty="0">
                <a:latin typeface="Calibri" charset="0"/>
              </a:rPr>
              <a:t>. </a:t>
            </a:r>
            <a:endParaRPr lang="en-US" dirty="0" smtClean="0">
              <a:latin typeface="Calibri" charset="0"/>
            </a:endParaRPr>
          </a:p>
          <a:p>
            <a:pPr>
              <a:spcBef>
                <a:spcPct val="0"/>
              </a:spcBef>
            </a:pPr>
            <a:endParaRPr lang="en-US" dirty="0">
              <a:latin typeface="Calibri" charset="0"/>
            </a:endParaRPr>
          </a:p>
          <a:p>
            <a:pPr>
              <a:spcBef>
                <a:spcPct val="0"/>
              </a:spcBef>
            </a:pPr>
            <a:r>
              <a:rPr lang="en-US" dirty="0" err="1">
                <a:latin typeface="Calibri" charset="0"/>
              </a:rPr>
              <a:t>Sistēmas</a:t>
            </a:r>
            <a:r>
              <a:rPr lang="en-US" dirty="0">
                <a:latin typeface="Calibri" charset="0"/>
              </a:rPr>
              <a:t> </a:t>
            </a:r>
            <a:r>
              <a:rPr lang="en-US" dirty="0" err="1">
                <a:latin typeface="Calibri" charset="0"/>
              </a:rPr>
              <a:t>izstrāde</a:t>
            </a:r>
            <a:r>
              <a:rPr lang="en-US" dirty="0">
                <a:latin typeface="Calibri" charset="0"/>
              </a:rPr>
              <a:t> </a:t>
            </a:r>
            <a:r>
              <a:rPr lang="en-US" dirty="0" err="1">
                <a:latin typeface="Calibri" charset="0"/>
              </a:rPr>
              <a:t>tiks</a:t>
            </a:r>
            <a:r>
              <a:rPr lang="en-US" dirty="0">
                <a:latin typeface="Calibri" charset="0"/>
              </a:rPr>
              <a:t> </a:t>
            </a:r>
            <a:r>
              <a:rPr lang="en-US" dirty="0" err="1">
                <a:latin typeface="Calibri" charset="0"/>
              </a:rPr>
              <a:t>noteikti</a:t>
            </a:r>
            <a:r>
              <a:rPr lang="en-US" dirty="0">
                <a:latin typeface="Calibri" charset="0"/>
              </a:rPr>
              <a:t> </a:t>
            </a:r>
            <a:r>
              <a:rPr lang="en-US" dirty="0" err="1">
                <a:latin typeface="Calibri" charset="0"/>
              </a:rPr>
              <a:t>turpināta</a:t>
            </a:r>
            <a:r>
              <a:rPr lang="en-US" dirty="0">
                <a:latin typeface="Calibri" charset="0"/>
              </a:rPr>
              <a:t> </a:t>
            </a:r>
            <a:r>
              <a:rPr lang="en-US" dirty="0" err="1" smtClean="0">
                <a:latin typeface="Calibri" charset="0"/>
              </a:rPr>
              <a:t>projekta</a:t>
            </a:r>
            <a:r>
              <a:rPr lang="en-US" dirty="0" smtClean="0">
                <a:latin typeface="Calibri" charset="0"/>
              </a:rPr>
              <a:t> </a:t>
            </a:r>
            <a:r>
              <a:rPr lang="en-US" dirty="0" err="1">
                <a:latin typeface="Calibri" charset="0"/>
              </a:rPr>
              <a:t>ietvaros</a:t>
            </a:r>
            <a:r>
              <a:rPr lang="en-US" dirty="0">
                <a:latin typeface="Calibri" charset="0"/>
              </a:rPr>
              <a:t>. </a:t>
            </a:r>
            <a:r>
              <a:rPr lang="en-US" dirty="0" err="1">
                <a:latin typeface="Calibri" charset="0"/>
              </a:rPr>
              <a:t>Šī</a:t>
            </a:r>
            <a:r>
              <a:rPr lang="en-US" dirty="0">
                <a:latin typeface="Calibri" charset="0"/>
              </a:rPr>
              <a:t> </a:t>
            </a:r>
            <a:r>
              <a:rPr lang="en-US" dirty="0" err="1">
                <a:latin typeface="Calibri" charset="0"/>
              </a:rPr>
              <a:t>darbā</a:t>
            </a:r>
            <a:r>
              <a:rPr lang="en-US" dirty="0">
                <a:latin typeface="Calibri" charset="0"/>
              </a:rPr>
              <a:t> </a:t>
            </a:r>
            <a:r>
              <a:rPr lang="en-US" dirty="0" err="1">
                <a:latin typeface="Calibri" charset="0"/>
              </a:rPr>
              <a:t>iegūtā</a:t>
            </a:r>
            <a:r>
              <a:rPr lang="en-US" dirty="0">
                <a:latin typeface="Calibri" charset="0"/>
              </a:rPr>
              <a:t> </a:t>
            </a:r>
            <a:r>
              <a:rPr lang="en-US" dirty="0" err="1">
                <a:latin typeface="Calibri" charset="0"/>
              </a:rPr>
              <a:t>pieredze</a:t>
            </a:r>
            <a:r>
              <a:rPr lang="en-US" dirty="0">
                <a:latin typeface="Calibri" charset="0"/>
              </a:rPr>
              <a:t> </a:t>
            </a:r>
            <a:r>
              <a:rPr lang="en-US" dirty="0" err="1">
                <a:latin typeface="Calibri" charset="0"/>
              </a:rPr>
              <a:t>palīdzēs</a:t>
            </a:r>
            <a:r>
              <a:rPr lang="en-US" dirty="0">
                <a:latin typeface="Calibri" charset="0"/>
              </a:rPr>
              <a:t> </a:t>
            </a:r>
            <a:r>
              <a:rPr lang="en-US" dirty="0" err="1">
                <a:latin typeface="Calibri" charset="0"/>
              </a:rPr>
              <a:t>tālākos</a:t>
            </a:r>
            <a:r>
              <a:rPr lang="en-US" dirty="0">
                <a:latin typeface="Calibri" charset="0"/>
              </a:rPr>
              <a:t> </a:t>
            </a:r>
            <a:r>
              <a:rPr lang="en-US" dirty="0" err="1">
                <a:latin typeface="Calibri" charset="0"/>
              </a:rPr>
              <a:t>izstrādes</a:t>
            </a:r>
            <a:r>
              <a:rPr lang="en-US" dirty="0">
                <a:latin typeface="Calibri" charset="0"/>
              </a:rPr>
              <a:t> un </a:t>
            </a:r>
            <a:r>
              <a:rPr lang="en-US" dirty="0" err="1">
                <a:latin typeface="Calibri" charset="0"/>
              </a:rPr>
              <a:t>realizācijas</a:t>
            </a:r>
            <a:r>
              <a:rPr lang="en-US" dirty="0">
                <a:latin typeface="Calibri" charset="0"/>
              </a:rPr>
              <a:t> </a:t>
            </a:r>
            <a:r>
              <a:rPr lang="en-US" dirty="0" err="1">
                <a:latin typeface="Calibri" charset="0"/>
              </a:rPr>
              <a:t>posmos</a:t>
            </a:r>
            <a:r>
              <a:rPr lang="en-US" dirty="0">
                <a:latin typeface="Calibri" charset="0"/>
              </a:rPr>
              <a:t>. </a:t>
            </a:r>
            <a:endParaRPr lang="en-US" dirty="0" smtClean="0">
              <a:latin typeface="Calibri" charset="0"/>
            </a:endParaRPr>
          </a:p>
          <a:p>
            <a:pPr>
              <a:spcBef>
                <a:spcPct val="0"/>
              </a:spcBef>
            </a:pPr>
            <a:endParaRPr lang="en-US" dirty="0" smtClean="0">
              <a:latin typeface="Calibri" charset="0"/>
            </a:endParaRPr>
          </a:p>
          <a:p>
            <a:pPr>
              <a:spcBef>
                <a:spcPct val="0"/>
              </a:spcBef>
            </a:pPr>
            <a:r>
              <a:rPr lang="en-US" dirty="0" err="1" smtClean="0">
                <a:latin typeface="Calibri" charset="0"/>
              </a:rPr>
              <a:t>Šablonu</a:t>
            </a:r>
            <a:r>
              <a:rPr lang="en-US" dirty="0" smtClean="0">
                <a:latin typeface="Calibri" charset="0"/>
              </a:rPr>
              <a:t> </a:t>
            </a:r>
            <a:r>
              <a:rPr lang="en-US" dirty="0" err="1">
                <a:latin typeface="Calibri" charset="0"/>
              </a:rPr>
              <a:t>meklēšanas</a:t>
            </a:r>
            <a:r>
              <a:rPr lang="en-US" dirty="0">
                <a:latin typeface="Calibri" charset="0"/>
              </a:rPr>
              <a:t> </a:t>
            </a:r>
            <a:r>
              <a:rPr lang="en-US" dirty="0" err="1">
                <a:latin typeface="Calibri" charset="0"/>
              </a:rPr>
              <a:t>prototips</a:t>
            </a:r>
            <a:r>
              <a:rPr lang="en-US" dirty="0">
                <a:latin typeface="Calibri" charset="0"/>
              </a:rPr>
              <a:t> </a:t>
            </a:r>
            <a:r>
              <a:rPr lang="en-US" dirty="0" err="1">
                <a:latin typeface="Calibri" charset="0"/>
              </a:rPr>
              <a:t>var</a:t>
            </a:r>
            <a:r>
              <a:rPr lang="en-US" dirty="0">
                <a:latin typeface="Calibri" charset="0"/>
              </a:rPr>
              <a:t> </a:t>
            </a:r>
            <a:r>
              <a:rPr lang="en-US" dirty="0" err="1">
                <a:latin typeface="Calibri" charset="0"/>
              </a:rPr>
              <a:t>tikt</a:t>
            </a:r>
            <a:r>
              <a:rPr lang="en-US" dirty="0">
                <a:latin typeface="Calibri" charset="0"/>
              </a:rPr>
              <a:t> </a:t>
            </a:r>
            <a:r>
              <a:rPr lang="en-US" dirty="0" err="1">
                <a:latin typeface="Calibri" charset="0"/>
              </a:rPr>
              <a:t>optimizēts</a:t>
            </a:r>
            <a:r>
              <a:rPr lang="en-US" dirty="0">
                <a:latin typeface="Calibri" charset="0"/>
              </a:rPr>
              <a:t>, </a:t>
            </a:r>
            <a:r>
              <a:rPr lang="en-US" dirty="0" err="1">
                <a:latin typeface="Calibri" charset="0"/>
              </a:rPr>
              <a:t>aizvietojot</a:t>
            </a:r>
            <a:r>
              <a:rPr lang="en-US" dirty="0">
                <a:latin typeface="Calibri" charset="0"/>
              </a:rPr>
              <a:t> </a:t>
            </a:r>
            <a:r>
              <a:rPr lang="en-US" dirty="0" err="1">
                <a:latin typeface="Calibri" charset="0"/>
              </a:rPr>
              <a:t>kādus</a:t>
            </a:r>
            <a:r>
              <a:rPr lang="en-US" dirty="0">
                <a:latin typeface="Calibri" charset="0"/>
              </a:rPr>
              <a:t> no </a:t>
            </a:r>
            <a:r>
              <a:rPr lang="en-US" dirty="0" err="1">
                <a:latin typeface="Calibri" charset="0"/>
              </a:rPr>
              <a:t>algoritmiem</a:t>
            </a:r>
            <a:r>
              <a:rPr lang="en-US" dirty="0">
                <a:latin typeface="Calibri" charset="0"/>
              </a:rPr>
              <a:t> </a:t>
            </a:r>
            <a:r>
              <a:rPr lang="en-US" dirty="0" err="1">
                <a:latin typeface="Calibri" charset="0"/>
              </a:rPr>
              <a:t>ar</a:t>
            </a:r>
            <a:r>
              <a:rPr lang="en-US" dirty="0">
                <a:latin typeface="Calibri" charset="0"/>
              </a:rPr>
              <a:t> </a:t>
            </a:r>
            <a:r>
              <a:rPr lang="en-US" dirty="0" err="1">
                <a:latin typeface="Calibri" charset="0"/>
              </a:rPr>
              <a:t>līdzīgiem</a:t>
            </a:r>
            <a:r>
              <a:rPr lang="en-US" dirty="0">
                <a:latin typeface="Calibri" charset="0"/>
              </a:rPr>
              <a:t> </a:t>
            </a:r>
            <a:r>
              <a:rPr lang="en-US" dirty="0" err="1">
                <a:latin typeface="Calibri" charset="0"/>
              </a:rPr>
              <a:t>pēc</a:t>
            </a:r>
            <a:r>
              <a:rPr lang="en-US" dirty="0">
                <a:latin typeface="Calibri" charset="0"/>
              </a:rPr>
              <a:t> </a:t>
            </a:r>
            <a:r>
              <a:rPr lang="en-US" dirty="0" err="1">
                <a:latin typeface="Calibri" charset="0"/>
              </a:rPr>
              <a:t>jēgas</a:t>
            </a:r>
            <a:r>
              <a:rPr lang="en-US" dirty="0">
                <a:latin typeface="Calibri" charset="0"/>
              </a:rPr>
              <a:t>, bet </a:t>
            </a:r>
            <a:r>
              <a:rPr lang="en-US" dirty="0" err="1">
                <a:latin typeface="Calibri" charset="0"/>
              </a:rPr>
              <a:t>optimālākiem</a:t>
            </a:r>
            <a:r>
              <a:rPr lang="en-US" dirty="0">
                <a:latin typeface="Calibri" charset="0"/>
              </a:rPr>
              <a:t> </a:t>
            </a:r>
            <a:r>
              <a:rPr lang="en-US" dirty="0" err="1">
                <a:latin typeface="Calibri" charset="0"/>
              </a:rPr>
              <a:t>pēc</a:t>
            </a:r>
            <a:r>
              <a:rPr lang="en-US" dirty="0">
                <a:latin typeface="Calibri" charset="0"/>
              </a:rPr>
              <a:t> </a:t>
            </a:r>
            <a:r>
              <a:rPr lang="en-US" dirty="0" err="1">
                <a:latin typeface="Calibri" charset="0"/>
              </a:rPr>
              <a:t>resursiem</a:t>
            </a:r>
            <a:r>
              <a:rPr lang="en-US" dirty="0">
                <a:latin typeface="Calibri" charset="0"/>
              </a:rPr>
              <a:t>. </a:t>
            </a:r>
            <a:r>
              <a:rPr lang="en-US" dirty="0" err="1">
                <a:latin typeface="Calibri" charset="0"/>
              </a:rPr>
              <a:t>Šī</a:t>
            </a:r>
            <a:r>
              <a:rPr lang="en-US" dirty="0">
                <a:latin typeface="Calibri" charset="0"/>
              </a:rPr>
              <a:t> </a:t>
            </a:r>
            <a:r>
              <a:rPr lang="en-US" dirty="0" err="1">
                <a:latin typeface="Calibri" charset="0"/>
              </a:rPr>
              <a:t>darba</a:t>
            </a:r>
            <a:r>
              <a:rPr lang="en-US" dirty="0">
                <a:latin typeface="Calibri" charset="0"/>
              </a:rPr>
              <a:t> </a:t>
            </a:r>
            <a:r>
              <a:rPr lang="en-US" dirty="0" err="1">
                <a:latin typeface="Calibri" charset="0"/>
              </a:rPr>
              <a:t>ietvaros</a:t>
            </a:r>
            <a:r>
              <a:rPr lang="en-US" dirty="0">
                <a:latin typeface="Calibri" charset="0"/>
              </a:rPr>
              <a:t> </a:t>
            </a:r>
            <a:r>
              <a:rPr lang="en-US" dirty="0" err="1">
                <a:latin typeface="Calibri" charset="0"/>
              </a:rPr>
              <a:t>prototips</a:t>
            </a:r>
            <a:r>
              <a:rPr lang="en-US" dirty="0">
                <a:latin typeface="Calibri" charset="0"/>
              </a:rPr>
              <a:t> </a:t>
            </a:r>
            <a:r>
              <a:rPr lang="en-US" dirty="0" err="1">
                <a:latin typeface="Calibri" charset="0"/>
              </a:rPr>
              <a:t>tika</a:t>
            </a:r>
            <a:r>
              <a:rPr lang="en-US" dirty="0">
                <a:latin typeface="Calibri" charset="0"/>
              </a:rPr>
              <a:t> </a:t>
            </a:r>
            <a:r>
              <a:rPr lang="en-US" dirty="0" err="1">
                <a:latin typeface="Calibri" charset="0"/>
              </a:rPr>
              <a:t>izstrādāts</a:t>
            </a:r>
            <a:r>
              <a:rPr lang="en-US" dirty="0">
                <a:latin typeface="Calibri" charset="0"/>
              </a:rPr>
              <a:t> </a:t>
            </a:r>
            <a:r>
              <a:rPr lang="en-US" dirty="0" err="1">
                <a:latin typeface="Calibri" charset="0"/>
              </a:rPr>
              <a:t>lai</a:t>
            </a:r>
            <a:r>
              <a:rPr lang="en-US" dirty="0">
                <a:latin typeface="Calibri" charset="0"/>
              </a:rPr>
              <a:t> </a:t>
            </a:r>
            <a:r>
              <a:rPr lang="en-US" dirty="0" err="1" smtClean="0">
                <a:latin typeface="Calibri" charset="0"/>
              </a:rPr>
              <a:t>pārliecinātos</a:t>
            </a:r>
            <a:r>
              <a:rPr lang="en-US" baseline="0" dirty="0" smtClean="0">
                <a:latin typeface="Calibri" charset="0"/>
              </a:rPr>
              <a:t> par </a:t>
            </a:r>
            <a:r>
              <a:rPr lang="en-US" baseline="0" dirty="0" err="1" smtClean="0">
                <a:latin typeface="Calibri" charset="0"/>
              </a:rPr>
              <a:t>koncepcijas</a:t>
            </a:r>
            <a:r>
              <a:rPr lang="en-US" baseline="0" dirty="0" smtClean="0">
                <a:latin typeface="Calibri" charset="0"/>
              </a:rPr>
              <a:t> </a:t>
            </a:r>
            <a:r>
              <a:rPr lang="en-US" baseline="0" dirty="0" err="1" smtClean="0">
                <a:latin typeface="Calibri" charset="0"/>
              </a:rPr>
              <a:t>realizācijas</a:t>
            </a:r>
            <a:r>
              <a:rPr lang="en-US" baseline="0" dirty="0" smtClean="0">
                <a:latin typeface="Calibri" charset="0"/>
              </a:rPr>
              <a:t> </a:t>
            </a:r>
            <a:r>
              <a:rPr lang="en-US" baseline="0" dirty="0" err="1" smtClean="0">
                <a:latin typeface="Calibri" charset="0"/>
              </a:rPr>
              <a:t>iespējamību</a:t>
            </a:r>
            <a:r>
              <a:rPr lang="en-US" dirty="0" smtClean="0">
                <a:latin typeface="Calibri" charset="0"/>
              </a:rPr>
              <a:t>.</a:t>
            </a:r>
            <a:endParaRPr lang="en-US" dirty="0">
              <a:latin typeface="Calibri" charset="0"/>
            </a:endParaRPr>
          </a:p>
        </p:txBody>
      </p:sp>
      <p:sp>
        <p:nvSpPr>
          <p:cNvPr id="481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81DB9A3E-B19E-BA48-90F4-C198A56271D3}" type="slidenum">
              <a:rPr lang="en-US"/>
              <a:pPr fontAlgn="base">
                <a:spcBef>
                  <a:spcPct val="0"/>
                </a:spcBef>
                <a:spcAft>
                  <a:spcPct val="0"/>
                </a:spcAft>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767BCAB-B367-2C43-ADC7-BB49C06832E7}" type="slidenum">
              <a:rPr lang="en-US" smtClean="0"/>
              <a:pPr>
                <a:defRPr/>
              </a:pPr>
              <a:t>19</a:t>
            </a:fld>
            <a:endParaRPr lang="en-US"/>
          </a:p>
        </p:txBody>
      </p:sp>
    </p:spTree>
    <p:extLst>
      <p:ext uri="{BB962C8B-B14F-4D97-AF65-F5344CB8AC3E}">
        <p14:creationId xmlns:p14="http://schemas.microsoft.com/office/powerpoint/2010/main" val="1224448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err="1" smtClean="0"/>
              <a:t>Darbs</a:t>
            </a:r>
            <a:r>
              <a:rPr lang="en-US" dirty="0" smtClean="0"/>
              <a:t> </a:t>
            </a:r>
            <a:r>
              <a:rPr lang="en-US" dirty="0" err="1" smtClean="0"/>
              <a:t>tiek</a:t>
            </a:r>
            <a:r>
              <a:rPr lang="en-US" dirty="0" smtClean="0"/>
              <a:t> </a:t>
            </a:r>
            <a:r>
              <a:rPr lang="en-US" dirty="0" err="1" smtClean="0"/>
              <a:t>izstrādāts</a:t>
            </a:r>
            <a:r>
              <a:rPr lang="ru-RU" dirty="0" smtClean="0"/>
              <a:t> </a:t>
            </a:r>
            <a:r>
              <a:rPr lang="en-US" dirty="0" smtClean="0"/>
              <a:t> </a:t>
            </a:r>
            <a:r>
              <a:rPr lang="en-US" dirty="0" err="1" smtClean="0"/>
              <a:t>starptautiskā</a:t>
            </a:r>
            <a:r>
              <a:rPr lang="en-US" baseline="0" dirty="0" smtClean="0"/>
              <a:t> </a:t>
            </a:r>
            <a:r>
              <a:rPr lang="en-US" baseline="0" dirty="0" err="1" smtClean="0"/>
              <a:t>projekta</a:t>
            </a:r>
            <a:r>
              <a:rPr lang="en-US" baseline="0" dirty="0" smtClean="0"/>
              <a:t> </a:t>
            </a:r>
            <a:r>
              <a:rPr lang="en-US" baseline="0" dirty="0" err="1" smtClean="0"/>
              <a:t>ietvaros</a:t>
            </a:r>
            <a:r>
              <a:rPr lang="en-US" baseline="0" dirty="0" smtClean="0"/>
              <a:t>, </a:t>
            </a:r>
            <a:r>
              <a:rPr lang="en-US" baseline="0" dirty="0" err="1" smtClean="0"/>
              <a:t>kurā</a:t>
            </a:r>
            <a:r>
              <a:rPr lang="en-US" baseline="0" dirty="0" smtClean="0"/>
              <a:t> </a:t>
            </a:r>
            <a:r>
              <a:rPr lang="en-US" baseline="0" dirty="0" err="1" smtClean="0"/>
              <a:t>piedalās</a:t>
            </a:r>
            <a:r>
              <a:rPr lang="en-US" baseline="0" dirty="0" smtClean="0"/>
              <a:t> </a:t>
            </a:r>
            <a:r>
              <a:rPr lang="en-US" baseline="0" dirty="0" err="1" smtClean="0"/>
              <a:t>cilvēki</a:t>
            </a:r>
            <a:r>
              <a:rPr lang="en-US" baseline="0" dirty="0" smtClean="0"/>
              <a:t> no </a:t>
            </a:r>
            <a:r>
              <a:rPr lang="en-US" baseline="0" dirty="0" err="1" smtClean="0"/>
              <a:t>universitātēm</a:t>
            </a:r>
            <a:r>
              <a:rPr lang="en-US" baseline="0" dirty="0" smtClean="0"/>
              <a:t> </a:t>
            </a:r>
            <a:r>
              <a:rPr lang="en-US" baseline="0" dirty="0" err="1" smtClean="0"/>
              <a:t>Skotijā</a:t>
            </a:r>
            <a:r>
              <a:rPr lang="en-US" baseline="0" dirty="0" smtClean="0"/>
              <a:t>, </a:t>
            </a:r>
            <a:r>
              <a:rPr lang="en-US" baseline="0" dirty="0" err="1" smtClean="0"/>
              <a:t>Lielbritānijā</a:t>
            </a:r>
            <a:r>
              <a:rPr lang="en-US" baseline="0" dirty="0" smtClean="0"/>
              <a:t>, </a:t>
            </a:r>
            <a:r>
              <a:rPr lang="en-US" baseline="0" dirty="0" err="1" smtClean="0"/>
              <a:t>Krievijā</a:t>
            </a:r>
            <a:r>
              <a:rPr lang="en-US" baseline="0" dirty="0" smtClean="0"/>
              <a:t> un </a:t>
            </a:r>
            <a:r>
              <a:rPr lang="en-US" baseline="0" dirty="0" err="1" smtClean="0"/>
              <a:t>Latvijā</a:t>
            </a:r>
            <a:r>
              <a:rPr lang="en-US" baseline="0" dirty="0" smtClean="0"/>
              <a:t>.</a:t>
            </a:r>
          </a:p>
          <a:p>
            <a:endParaRPr lang="lv-LV" dirty="0" smtClean="0"/>
          </a:p>
          <a:p>
            <a:r>
              <a:rPr lang="lv-LV" dirty="0" smtClean="0"/>
              <a:t>Projekta </a:t>
            </a:r>
            <a:r>
              <a:rPr lang="lv-LV" baseline="0" dirty="0" smtClean="0"/>
              <a:t>gaitā</a:t>
            </a:r>
            <a:r>
              <a:rPr lang="en-US" baseline="0" dirty="0" smtClean="0"/>
              <a:t> </a:t>
            </a:r>
            <a:r>
              <a:rPr lang="en-US" baseline="0" dirty="0" err="1" smtClean="0"/>
              <a:t>tiek</a:t>
            </a:r>
            <a:r>
              <a:rPr lang="en-US" baseline="0" dirty="0" smtClean="0"/>
              <a:t> </a:t>
            </a:r>
            <a:r>
              <a:rPr lang="en-US" baseline="0" dirty="0" err="1" smtClean="0"/>
              <a:t>izstrādāta</a:t>
            </a:r>
            <a:r>
              <a:rPr lang="en-US" baseline="0" dirty="0" smtClean="0"/>
              <a:t> </a:t>
            </a:r>
            <a:r>
              <a:rPr lang="en-US" baseline="0" dirty="0" err="1" smtClean="0"/>
              <a:t>sistēma</a:t>
            </a:r>
            <a:r>
              <a:rPr lang="en-US" baseline="0" dirty="0" smtClean="0"/>
              <a:t>, </a:t>
            </a:r>
            <a:r>
              <a:rPr lang="en-US" baseline="0" dirty="0" err="1" smtClean="0"/>
              <a:t>kas</a:t>
            </a:r>
            <a:r>
              <a:rPr lang="en-US" baseline="0" dirty="0" smtClean="0"/>
              <a:t> </a:t>
            </a:r>
            <a:r>
              <a:rPr lang="en-US" baseline="0" dirty="0" err="1" smtClean="0"/>
              <a:t>ļaus</a:t>
            </a:r>
            <a:r>
              <a:rPr lang="en-US" baseline="0" dirty="0" smtClean="0"/>
              <a:t> </a:t>
            </a:r>
            <a:r>
              <a:rPr lang="en-US" baseline="0" dirty="0" err="1" smtClean="0"/>
              <a:t>paplašināt</a:t>
            </a:r>
            <a:r>
              <a:rPr lang="en-US" baseline="0" dirty="0" smtClean="0"/>
              <a:t> </a:t>
            </a:r>
            <a:r>
              <a:rPr lang="en-US" baseline="0" dirty="0" err="1" smtClean="0"/>
              <a:t>programmēšanas</a:t>
            </a:r>
            <a:r>
              <a:rPr lang="en-US" baseline="0" dirty="0" smtClean="0"/>
              <a:t> </a:t>
            </a:r>
            <a:r>
              <a:rPr lang="en-US" baseline="0" dirty="0" err="1" smtClean="0"/>
              <a:t>valodas</a:t>
            </a:r>
            <a:r>
              <a:rPr lang="en-US" baseline="0" dirty="0" smtClean="0"/>
              <a:t> </a:t>
            </a:r>
            <a:r>
              <a:rPr lang="en-US" baseline="0" dirty="0" err="1" smtClean="0"/>
              <a:t>iespējas</a:t>
            </a:r>
            <a:r>
              <a:rPr lang="en-US" baseline="0" dirty="0" smtClean="0"/>
              <a:t> </a:t>
            </a:r>
            <a:r>
              <a:rPr lang="en-US" baseline="0" dirty="0" err="1" smtClean="0"/>
              <a:t>ar</a:t>
            </a:r>
            <a:r>
              <a:rPr lang="en-US" baseline="0" dirty="0" smtClean="0"/>
              <a:t> </a:t>
            </a:r>
            <a:r>
              <a:rPr lang="en-US" baseline="0" dirty="0" err="1" smtClean="0"/>
              <a:t>makro</a:t>
            </a:r>
            <a:r>
              <a:rPr lang="en-US" baseline="0" dirty="0" smtClean="0"/>
              <a:t> </a:t>
            </a:r>
            <a:r>
              <a:rPr lang="en-US" baseline="0" dirty="0" err="1" smtClean="0"/>
              <a:t>valodas</a:t>
            </a:r>
            <a:r>
              <a:rPr lang="en-US" baseline="0" dirty="0" smtClean="0"/>
              <a:t> </a:t>
            </a:r>
            <a:r>
              <a:rPr lang="en-US" baseline="0" dirty="0" err="1" smtClean="0"/>
              <a:t>palīdzību</a:t>
            </a:r>
            <a:r>
              <a:rPr lang="en-US" baseline="0" dirty="0" smtClean="0"/>
              <a:t>. </a:t>
            </a:r>
            <a:r>
              <a:rPr lang="en-US" baseline="0" dirty="0" err="1" smtClean="0"/>
              <a:t>Makro</a:t>
            </a:r>
            <a:r>
              <a:rPr lang="en-US" baseline="0" dirty="0" smtClean="0"/>
              <a:t> </a:t>
            </a:r>
            <a:r>
              <a:rPr lang="en-US" baseline="0" dirty="0" err="1" smtClean="0"/>
              <a:t>sastāvēs</a:t>
            </a:r>
            <a:r>
              <a:rPr lang="en-US" baseline="0" dirty="0" smtClean="0"/>
              <a:t> no </a:t>
            </a:r>
            <a:r>
              <a:rPr lang="en-US" baseline="0" dirty="0" err="1" smtClean="0"/>
              <a:t>šablona</a:t>
            </a:r>
            <a:r>
              <a:rPr lang="en-US" baseline="0" dirty="0" smtClean="0"/>
              <a:t> un </a:t>
            </a:r>
            <a:r>
              <a:rPr lang="en-US" baseline="0" dirty="0" err="1" smtClean="0"/>
              <a:t>transformācijas</a:t>
            </a:r>
            <a:r>
              <a:rPr lang="en-US" baseline="0" dirty="0" smtClean="0"/>
              <a:t> </a:t>
            </a:r>
            <a:r>
              <a:rPr lang="en-US" baseline="0" dirty="0" err="1" smtClean="0"/>
              <a:t>funkcijas</a:t>
            </a:r>
            <a:r>
              <a:rPr lang="en-US" baseline="0" dirty="0" smtClean="0"/>
              <a:t>, </a:t>
            </a:r>
            <a:r>
              <a:rPr lang="en-US" baseline="0" dirty="0" err="1" smtClean="0"/>
              <a:t>kas</a:t>
            </a:r>
            <a:r>
              <a:rPr lang="en-US" baseline="0" dirty="0" smtClean="0"/>
              <a:t> </a:t>
            </a:r>
            <a:r>
              <a:rPr lang="en-US" baseline="0" dirty="0" err="1" smtClean="0"/>
              <a:t>pārveidos</a:t>
            </a:r>
            <a:r>
              <a:rPr lang="en-US" baseline="0" dirty="0" smtClean="0"/>
              <a:t> </a:t>
            </a:r>
            <a:r>
              <a:rPr lang="en-US" baseline="0" dirty="0" err="1" smtClean="0"/>
              <a:t>atrastās</a:t>
            </a:r>
            <a:r>
              <a:rPr lang="en-US" baseline="0" dirty="0" smtClean="0"/>
              <a:t> </a:t>
            </a:r>
            <a:r>
              <a:rPr lang="en-US" baseline="0" dirty="0" err="1" smtClean="0"/>
              <a:t>virknes</a:t>
            </a:r>
            <a:r>
              <a:rPr lang="en-US" baseline="0" dirty="0" smtClean="0"/>
              <a:t> </a:t>
            </a:r>
            <a:r>
              <a:rPr lang="en-US" baseline="0" dirty="0" err="1" smtClean="0"/>
              <a:t>tā</a:t>
            </a:r>
            <a:r>
              <a:rPr lang="en-US" baseline="0" dirty="0" smtClean="0"/>
              <a:t>, </a:t>
            </a:r>
            <a:r>
              <a:rPr lang="en-US" baseline="0" dirty="0" err="1" smtClean="0"/>
              <a:t>lai</a:t>
            </a:r>
            <a:r>
              <a:rPr lang="en-US" baseline="0" dirty="0" smtClean="0"/>
              <a:t> </a:t>
            </a:r>
            <a:r>
              <a:rPr lang="en-US" baseline="0" dirty="0" err="1" smtClean="0"/>
              <a:t>tās</a:t>
            </a:r>
            <a:r>
              <a:rPr lang="en-US" baseline="0" dirty="0" smtClean="0"/>
              <a:t> </a:t>
            </a:r>
            <a:r>
              <a:rPr lang="en-US" baseline="0" dirty="0" err="1" smtClean="0"/>
              <a:t>būtu</a:t>
            </a:r>
            <a:r>
              <a:rPr lang="en-US" baseline="0" dirty="0" smtClean="0"/>
              <a:t> </a:t>
            </a:r>
            <a:r>
              <a:rPr lang="en-US" baseline="0" dirty="0" err="1" smtClean="0"/>
              <a:t>jēdzīgas</a:t>
            </a:r>
            <a:r>
              <a:rPr lang="en-US" baseline="0" dirty="0" smtClean="0"/>
              <a:t> </a:t>
            </a:r>
            <a:r>
              <a:rPr lang="en-US" baseline="0" dirty="0" err="1" smtClean="0"/>
              <a:t>sākotnējā</a:t>
            </a:r>
            <a:r>
              <a:rPr lang="en-US" baseline="0" dirty="0" smtClean="0"/>
              <a:t> </a:t>
            </a:r>
            <a:r>
              <a:rPr lang="en-US" baseline="0" dirty="0" err="1" smtClean="0"/>
              <a:t>valodas</a:t>
            </a:r>
            <a:r>
              <a:rPr lang="en-US" baseline="0" dirty="0" smtClean="0"/>
              <a:t> </a:t>
            </a:r>
            <a:r>
              <a:rPr lang="en-US" baseline="0" dirty="0" err="1" smtClean="0"/>
              <a:t>sintaksē</a:t>
            </a:r>
            <a:r>
              <a:rPr lang="en-US" baseline="0" dirty="0" smtClean="0"/>
              <a:t>.</a:t>
            </a:r>
            <a:endParaRPr lang="en-US" baseline="0" dirty="0" smtClean="0"/>
          </a:p>
          <a:p>
            <a:endParaRPr lang="en-US" baseline="0" dirty="0" smtClean="0"/>
          </a:p>
          <a:p>
            <a:r>
              <a:rPr lang="en-US" baseline="0" dirty="0" err="1" smtClean="0"/>
              <a:t>Šī</a:t>
            </a:r>
            <a:r>
              <a:rPr lang="en-US" baseline="0" dirty="0" smtClean="0"/>
              <a:t> </a:t>
            </a:r>
            <a:r>
              <a:rPr lang="en-US" baseline="0" dirty="0" err="1" smtClean="0"/>
              <a:t>sistēma</a:t>
            </a:r>
            <a:r>
              <a:rPr lang="en-US" baseline="0" dirty="0" smtClean="0"/>
              <a:t> </a:t>
            </a:r>
            <a:r>
              <a:rPr lang="en-US" baseline="0" dirty="0" err="1" smtClean="0"/>
              <a:t>tiks</a:t>
            </a:r>
            <a:r>
              <a:rPr lang="en-US" baseline="0" dirty="0" smtClean="0"/>
              <a:t> </a:t>
            </a:r>
            <a:r>
              <a:rPr lang="en-US" baseline="0" dirty="0" err="1" smtClean="0"/>
              <a:t>noteikti</a:t>
            </a:r>
            <a:r>
              <a:rPr lang="en-US" baseline="0" dirty="0" smtClean="0"/>
              <a:t> </a:t>
            </a:r>
            <a:r>
              <a:rPr lang="en-US" baseline="0" dirty="0" err="1" smtClean="0"/>
              <a:t>Eq</a:t>
            </a:r>
            <a:r>
              <a:rPr lang="en-US" baseline="0" dirty="0" smtClean="0"/>
              <a:t> </a:t>
            </a:r>
            <a:r>
              <a:rPr lang="en-US" baseline="0" dirty="0" err="1" smtClean="0"/>
              <a:t>valodas</a:t>
            </a:r>
            <a:r>
              <a:rPr lang="en-US" baseline="0" dirty="0" smtClean="0"/>
              <a:t> </a:t>
            </a:r>
            <a:r>
              <a:rPr lang="en-US" baseline="0" dirty="0" err="1" smtClean="0"/>
              <a:t>kompilatorā</a:t>
            </a:r>
            <a:r>
              <a:rPr lang="en-US" baseline="0" dirty="0" smtClean="0"/>
              <a:t>, </a:t>
            </a:r>
            <a:r>
              <a:rPr lang="en-US" baseline="0" dirty="0" err="1" smtClean="0"/>
              <a:t>jo</a:t>
            </a:r>
            <a:r>
              <a:rPr lang="en-US" baseline="0" dirty="0" smtClean="0"/>
              <a:t> </a:t>
            </a:r>
            <a:r>
              <a:rPr lang="en-US" baseline="0" dirty="0" err="1" smtClean="0"/>
              <a:t>tiešī</a:t>
            </a:r>
            <a:r>
              <a:rPr lang="en-US" baseline="0" dirty="0" smtClean="0"/>
              <a:t> </a:t>
            </a:r>
            <a:r>
              <a:rPr lang="en-US" baseline="0" dirty="0" err="1" smtClean="0"/>
              <a:t>šī</a:t>
            </a:r>
            <a:r>
              <a:rPr lang="en-US" baseline="0" dirty="0" smtClean="0"/>
              <a:t> </a:t>
            </a:r>
            <a:r>
              <a:rPr lang="en-US" baseline="0" dirty="0" err="1" smtClean="0"/>
              <a:t>kompilatora</a:t>
            </a:r>
            <a:r>
              <a:rPr lang="en-US" baseline="0" dirty="0" smtClean="0"/>
              <a:t> </a:t>
            </a:r>
            <a:r>
              <a:rPr lang="en-US" baseline="0" dirty="0" err="1" smtClean="0"/>
              <a:t>izstrādē</a:t>
            </a:r>
            <a:r>
              <a:rPr lang="en-US" baseline="0" dirty="0" smtClean="0"/>
              <a:t> </a:t>
            </a:r>
            <a:r>
              <a:rPr lang="en-US" baseline="0" dirty="0" err="1" smtClean="0"/>
              <a:t>parādijās</a:t>
            </a:r>
            <a:r>
              <a:rPr lang="en-US" baseline="0" dirty="0" smtClean="0"/>
              <a:t> </a:t>
            </a:r>
            <a:r>
              <a:rPr lang="en-US" baseline="0" dirty="0" err="1" smtClean="0"/>
              <a:t>ideja</a:t>
            </a:r>
            <a:r>
              <a:rPr lang="en-US" baseline="0" dirty="0" smtClean="0"/>
              <a:t> </a:t>
            </a:r>
            <a:r>
              <a:rPr lang="en-US" baseline="0" dirty="0" err="1" smtClean="0"/>
              <a:t>izveidot</a:t>
            </a:r>
            <a:r>
              <a:rPr lang="en-US" baseline="0" dirty="0" smtClean="0"/>
              <a:t> </a:t>
            </a:r>
            <a:r>
              <a:rPr lang="en-US" baseline="0" dirty="0" err="1" smtClean="0"/>
              <a:t>šādu</a:t>
            </a:r>
            <a:r>
              <a:rPr lang="en-US" baseline="0" dirty="0" smtClean="0"/>
              <a:t> </a:t>
            </a:r>
            <a:r>
              <a:rPr lang="en-US" baseline="0" dirty="0" err="1" smtClean="0"/>
              <a:t>sistēmu</a:t>
            </a:r>
            <a:r>
              <a:rPr lang="en-US" baseline="0" dirty="0" smtClean="0"/>
              <a:t>. </a:t>
            </a:r>
            <a:r>
              <a:rPr lang="en-US" baseline="0" dirty="0" err="1" smtClean="0"/>
              <a:t>Toties</a:t>
            </a:r>
            <a:r>
              <a:rPr lang="en-US" baseline="0" dirty="0" smtClean="0"/>
              <a:t> </a:t>
            </a:r>
            <a:r>
              <a:rPr lang="en-US" baseline="0" dirty="0" err="1" smtClean="0"/>
              <a:t>sistēma</a:t>
            </a:r>
            <a:r>
              <a:rPr lang="en-US" baseline="0" dirty="0" smtClean="0"/>
              <a:t> </a:t>
            </a:r>
            <a:r>
              <a:rPr lang="en-US" baseline="0" dirty="0" err="1" smtClean="0"/>
              <a:t>tiek</a:t>
            </a:r>
            <a:r>
              <a:rPr lang="en-US" baseline="0" dirty="0" smtClean="0"/>
              <a:t> </a:t>
            </a:r>
            <a:r>
              <a:rPr lang="en-US" baseline="0" dirty="0" err="1" smtClean="0"/>
              <a:t>veidota</a:t>
            </a:r>
            <a:r>
              <a:rPr lang="en-US" baseline="0" dirty="0" smtClean="0"/>
              <a:t> </a:t>
            </a:r>
            <a:r>
              <a:rPr lang="en-US" baseline="0" dirty="0" err="1" smtClean="0"/>
              <a:t>tādā</a:t>
            </a:r>
            <a:r>
              <a:rPr lang="en-US" baseline="0" dirty="0" smtClean="0"/>
              <a:t> </a:t>
            </a:r>
            <a:r>
              <a:rPr lang="en-US" baseline="0" dirty="0" err="1" smtClean="0"/>
              <a:t>veidā</a:t>
            </a:r>
            <a:r>
              <a:rPr lang="en-US" baseline="0" dirty="0" smtClean="0"/>
              <a:t>, </a:t>
            </a:r>
            <a:r>
              <a:rPr lang="en-US" baseline="0" dirty="0" err="1" smtClean="0"/>
              <a:t>lai</a:t>
            </a:r>
            <a:r>
              <a:rPr lang="en-US" baseline="0" dirty="0" smtClean="0"/>
              <a:t> to </a:t>
            </a:r>
            <a:r>
              <a:rPr lang="en-US" baseline="0" dirty="0" err="1" smtClean="0"/>
              <a:t>varētu</a:t>
            </a:r>
            <a:r>
              <a:rPr lang="en-US" baseline="0" dirty="0" smtClean="0"/>
              <a:t> </a:t>
            </a:r>
            <a:r>
              <a:rPr lang="en-US" baseline="0" dirty="0" err="1" smtClean="0"/>
              <a:t>pielāgot</a:t>
            </a:r>
            <a:r>
              <a:rPr lang="en-US" baseline="0" dirty="0" smtClean="0"/>
              <a:t> </a:t>
            </a:r>
            <a:r>
              <a:rPr lang="en-US" baseline="0" dirty="0" err="1" smtClean="0"/>
              <a:t>arī</a:t>
            </a:r>
            <a:r>
              <a:rPr lang="en-US" baseline="0" dirty="0" smtClean="0"/>
              <a:t> </a:t>
            </a:r>
            <a:r>
              <a:rPr lang="en-US" baseline="0" dirty="0" err="1" smtClean="0"/>
              <a:t>citām</a:t>
            </a:r>
            <a:r>
              <a:rPr lang="en-US" baseline="0" dirty="0" smtClean="0"/>
              <a:t> </a:t>
            </a:r>
            <a:r>
              <a:rPr lang="en-US" baseline="0" dirty="0" err="1" smtClean="0"/>
              <a:t>valodām</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pPr>
              <a:defRPr/>
            </a:pPr>
            <a:fld id="{D767BCAB-B367-2C43-ADC7-BB49C06832E7}" type="slidenum">
              <a:rPr lang="en-US" smtClean="0"/>
              <a:pPr>
                <a:defRPr/>
              </a:pPr>
              <a:t>2</a:t>
            </a:fld>
            <a:endParaRPr lang="en-US"/>
          </a:p>
        </p:txBody>
      </p:sp>
    </p:spTree>
    <p:extLst>
      <p:ext uri="{BB962C8B-B14F-4D97-AF65-F5344CB8AC3E}">
        <p14:creationId xmlns:p14="http://schemas.microsoft.com/office/powerpoint/2010/main" val="22076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err="1">
                <a:latin typeface="Calibri" charset="0"/>
              </a:rPr>
              <a:t>Kad</a:t>
            </a:r>
            <a:r>
              <a:rPr lang="en-US" dirty="0">
                <a:latin typeface="Calibri" charset="0"/>
              </a:rPr>
              <a:t> </a:t>
            </a:r>
            <a:r>
              <a:rPr lang="en-US" dirty="0" err="1">
                <a:latin typeface="Calibri" charset="0"/>
              </a:rPr>
              <a:t>kompilešanas</a:t>
            </a:r>
            <a:r>
              <a:rPr lang="en-US" dirty="0">
                <a:latin typeface="Calibri" charset="0"/>
              </a:rPr>
              <a:t> </a:t>
            </a:r>
            <a:r>
              <a:rPr lang="en-US" dirty="0" err="1">
                <a:latin typeface="Calibri" charset="0"/>
              </a:rPr>
              <a:t>gaita</a:t>
            </a:r>
            <a:r>
              <a:rPr lang="en-US" dirty="0">
                <a:latin typeface="Calibri" charset="0"/>
              </a:rPr>
              <a:t> </a:t>
            </a:r>
            <a:r>
              <a:rPr lang="en-US" dirty="0" err="1">
                <a:latin typeface="Calibri" charset="0"/>
              </a:rPr>
              <a:t>notiek</a:t>
            </a:r>
            <a:r>
              <a:rPr lang="en-US" dirty="0">
                <a:latin typeface="Calibri" charset="0"/>
              </a:rPr>
              <a:t> </a:t>
            </a:r>
            <a:r>
              <a:rPr lang="en-US" dirty="0" err="1">
                <a:latin typeface="Calibri" charset="0"/>
              </a:rPr>
              <a:t>vispārpieņemtā</a:t>
            </a:r>
            <a:r>
              <a:rPr lang="en-US" dirty="0">
                <a:latin typeface="Calibri" charset="0"/>
              </a:rPr>
              <a:t> </a:t>
            </a:r>
            <a:r>
              <a:rPr lang="en-US" dirty="0" err="1">
                <a:latin typeface="Calibri" charset="0"/>
              </a:rPr>
              <a:t>veidā</a:t>
            </a:r>
            <a:r>
              <a:rPr lang="en-US" dirty="0">
                <a:latin typeface="Calibri" charset="0"/>
              </a:rPr>
              <a:t> – </a:t>
            </a:r>
            <a:r>
              <a:rPr lang="en-US" dirty="0" err="1">
                <a:latin typeface="Calibri" charset="0"/>
              </a:rPr>
              <a:t>Priekšprocesors</a:t>
            </a:r>
            <a:r>
              <a:rPr lang="en-US" dirty="0">
                <a:latin typeface="Calibri" charset="0"/>
              </a:rPr>
              <a:t> </a:t>
            </a:r>
            <a:r>
              <a:rPr lang="en-US" dirty="0" err="1">
                <a:latin typeface="Calibri" charset="0"/>
              </a:rPr>
              <a:t>apstrādā</a:t>
            </a:r>
            <a:r>
              <a:rPr lang="en-US" dirty="0">
                <a:latin typeface="Calibri" charset="0"/>
              </a:rPr>
              <a:t>  </a:t>
            </a:r>
            <a:r>
              <a:rPr lang="en-US" dirty="0" err="1">
                <a:latin typeface="Calibri" charset="0"/>
              </a:rPr>
              <a:t>tekstu</a:t>
            </a:r>
            <a:r>
              <a:rPr lang="en-US" dirty="0">
                <a:latin typeface="Calibri" charset="0"/>
              </a:rPr>
              <a:t>. </a:t>
            </a:r>
            <a:r>
              <a:rPr lang="en-US" dirty="0" err="1">
                <a:latin typeface="Calibri" charset="0"/>
              </a:rPr>
              <a:t>Lekseris</a:t>
            </a:r>
            <a:r>
              <a:rPr lang="en-US" dirty="0">
                <a:latin typeface="Calibri" charset="0"/>
              </a:rPr>
              <a:t> </a:t>
            </a:r>
            <a:r>
              <a:rPr lang="en-US" dirty="0" err="1">
                <a:latin typeface="Calibri" charset="0"/>
              </a:rPr>
              <a:t>sadala</a:t>
            </a:r>
            <a:r>
              <a:rPr lang="en-US" dirty="0">
                <a:latin typeface="Calibri" charset="0"/>
              </a:rPr>
              <a:t> </a:t>
            </a:r>
            <a:r>
              <a:rPr lang="en-US" dirty="0" err="1">
                <a:latin typeface="Calibri" charset="0"/>
              </a:rPr>
              <a:t>pirmkodu</a:t>
            </a:r>
            <a:r>
              <a:rPr lang="en-US" dirty="0">
                <a:latin typeface="Calibri" charset="0"/>
              </a:rPr>
              <a:t> </a:t>
            </a:r>
            <a:r>
              <a:rPr lang="en-US" dirty="0" err="1">
                <a:latin typeface="Calibri" charset="0"/>
              </a:rPr>
              <a:t>daļiņās</a:t>
            </a:r>
            <a:r>
              <a:rPr lang="en-US" dirty="0">
                <a:latin typeface="Calibri" charset="0"/>
              </a:rPr>
              <a:t> – tokens. Tad no </a:t>
            </a:r>
            <a:r>
              <a:rPr lang="en-US" dirty="0" err="1">
                <a:latin typeface="Calibri" charset="0"/>
              </a:rPr>
              <a:t>daļiņām</a:t>
            </a:r>
            <a:r>
              <a:rPr lang="en-US" dirty="0">
                <a:latin typeface="Calibri" charset="0"/>
              </a:rPr>
              <a:t> </a:t>
            </a:r>
            <a:r>
              <a:rPr lang="en-US" dirty="0" err="1">
                <a:latin typeface="Calibri" charset="0"/>
              </a:rPr>
              <a:t>parsētājs</a:t>
            </a:r>
            <a:r>
              <a:rPr lang="en-US" dirty="0">
                <a:latin typeface="Calibri" charset="0"/>
              </a:rPr>
              <a:t> </a:t>
            </a:r>
            <a:r>
              <a:rPr lang="en-US" dirty="0" err="1">
                <a:latin typeface="Calibri" charset="0"/>
              </a:rPr>
              <a:t>veido</a:t>
            </a:r>
            <a:r>
              <a:rPr lang="en-US" dirty="0">
                <a:latin typeface="Calibri" charset="0"/>
              </a:rPr>
              <a:t> </a:t>
            </a:r>
            <a:r>
              <a:rPr lang="en-US" dirty="0" err="1">
                <a:latin typeface="Calibri" charset="0"/>
              </a:rPr>
              <a:t>abstrakto</a:t>
            </a:r>
            <a:r>
              <a:rPr lang="en-US" dirty="0">
                <a:latin typeface="Calibri" charset="0"/>
              </a:rPr>
              <a:t> </a:t>
            </a:r>
            <a:r>
              <a:rPr lang="en-US" dirty="0" err="1">
                <a:latin typeface="Calibri" charset="0"/>
              </a:rPr>
              <a:t>sintakses</a:t>
            </a:r>
            <a:r>
              <a:rPr lang="en-US" dirty="0">
                <a:latin typeface="Calibri" charset="0"/>
              </a:rPr>
              <a:t> </a:t>
            </a:r>
            <a:r>
              <a:rPr lang="en-US" dirty="0" err="1">
                <a:latin typeface="Calibri" charset="0"/>
              </a:rPr>
              <a:t>koku</a:t>
            </a:r>
            <a:r>
              <a:rPr lang="en-US" dirty="0">
                <a:latin typeface="Calibri" charset="0"/>
              </a:rPr>
              <a:t> – </a:t>
            </a:r>
            <a:r>
              <a:rPr lang="en-US" dirty="0" err="1">
                <a:latin typeface="Calibri" charset="0"/>
              </a:rPr>
              <a:t>pirmkoda</a:t>
            </a:r>
            <a:r>
              <a:rPr lang="en-US" dirty="0">
                <a:latin typeface="Calibri" charset="0"/>
              </a:rPr>
              <a:t> </a:t>
            </a:r>
            <a:r>
              <a:rPr lang="en-US" dirty="0" err="1">
                <a:latin typeface="Calibri" charset="0"/>
              </a:rPr>
              <a:t>sintaktiskās</a:t>
            </a:r>
            <a:r>
              <a:rPr lang="en-US" dirty="0">
                <a:latin typeface="Calibri" charset="0"/>
              </a:rPr>
              <a:t> </a:t>
            </a:r>
            <a:r>
              <a:rPr lang="en-US" dirty="0" err="1">
                <a:latin typeface="Calibri" charset="0"/>
              </a:rPr>
              <a:t>strukstūras</a:t>
            </a:r>
            <a:r>
              <a:rPr lang="en-US" dirty="0">
                <a:latin typeface="Calibri" charset="0"/>
              </a:rPr>
              <a:t> </a:t>
            </a:r>
            <a:r>
              <a:rPr lang="en-US" dirty="0" err="1">
                <a:latin typeface="Calibri" charset="0"/>
              </a:rPr>
              <a:t>kokveida</a:t>
            </a:r>
            <a:r>
              <a:rPr lang="en-US" dirty="0">
                <a:latin typeface="Calibri" charset="0"/>
              </a:rPr>
              <a:t> </a:t>
            </a:r>
            <a:r>
              <a:rPr lang="en-US" dirty="0" err="1">
                <a:latin typeface="Calibri" charset="0"/>
              </a:rPr>
              <a:t>reprezentāciju</a:t>
            </a:r>
            <a:r>
              <a:rPr lang="en-US" dirty="0">
                <a:latin typeface="Calibri" charset="0"/>
              </a:rPr>
              <a:t>, </a:t>
            </a:r>
            <a:r>
              <a:rPr lang="en-US" dirty="0" err="1">
                <a:latin typeface="Calibri" charset="0"/>
              </a:rPr>
              <a:t>ko</a:t>
            </a:r>
            <a:r>
              <a:rPr lang="en-US" dirty="0">
                <a:latin typeface="Calibri" charset="0"/>
              </a:rPr>
              <a:t> </a:t>
            </a:r>
            <a:r>
              <a:rPr lang="en-US" dirty="0" err="1">
                <a:latin typeface="Calibri" charset="0"/>
              </a:rPr>
              <a:t>tālāk</a:t>
            </a:r>
            <a:r>
              <a:rPr lang="en-US" dirty="0">
                <a:latin typeface="Calibri" charset="0"/>
              </a:rPr>
              <a:t> </a:t>
            </a:r>
            <a:r>
              <a:rPr lang="en-US" dirty="0" err="1">
                <a:latin typeface="Calibri" charset="0"/>
              </a:rPr>
              <a:t>koda</a:t>
            </a:r>
            <a:r>
              <a:rPr lang="en-US" dirty="0">
                <a:latin typeface="Calibri" charset="0"/>
              </a:rPr>
              <a:t> </a:t>
            </a:r>
            <a:r>
              <a:rPr lang="en-US" dirty="0" err="1">
                <a:latin typeface="Calibri" charset="0"/>
              </a:rPr>
              <a:t>ģenerātors</a:t>
            </a:r>
            <a:r>
              <a:rPr lang="en-US" dirty="0">
                <a:latin typeface="Calibri" charset="0"/>
              </a:rPr>
              <a:t> </a:t>
            </a:r>
            <a:r>
              <a:rPr lang="en-US" dirty="0" err="1">
                <a:latin typeface="Calibri" charset="0"/>
              </a:rPr>
              <a:t>pārveido</a:t>
            </a:r>
            <a:r>
              <a:rPr lang="en-US" dirty="0">
                <a:latin typeface="Calibri" charset="0"/>
              </a:rPr>
              <a:t> </a:t>
            </a:r>
            <a:r>
              <a:rPr lang="en-US" dirty="0" err="1">
                <a:latin typeface="Calibri" charset="0"/>
              </a:rPr>
              <a:t>izpildāmā</a:t>
            </a:r>
            <a:r>
              <a:rPr lang="en-US" dirty="0">
                <a:latin typeface="Calibri" charset="0"/>
              </a:rPr>
              <a:t> </a:t>
            </a:r>
            <a:r>
              <a:rPr lang="en-US" dirty="0" err="1">
                <a:latin typeface="Calibri" charset="0"/>
              </a:rPr>
              <a:t>kodā</a:t>
            </a:r>
            <a:r>
              <a:rPr lang="en-US" dirty="0">
                <a:latin typeface="Calibri" charset="0"/>
              </a:rPr>
              <a:t>.</a:t>
            </a:r>
          </a:p>
          <a:p>
            <a:pPr>
              <a:spcBef>
                <a:spcPct val="0"/>
              </a:spcBef>
            </a:pPr>
            <a:endParaRPr lang="en-US" dirty="0">
              <a:latin typeface="Calibri" charset="0"/>
            </a:endParaRPr>
          </a:p>
          <a:p>
            <a:pPr>
              <a:spcBef>
                <a:spcPct val="0"/>
              </a:spcBef>
            </a:pPr>
            <a:r>
              <a:rPr lang="en-US" dirty="0" err="1">
                <a:latin typeface="Calibri" charset="0"/>
              </a:rPr>
              <a:t>Iekļaujot</a:t>
            </a:r>
            <a:r>
              <a:rPr lang="en-US" dirty="0">
                <a:latin typeface="Calibri" charset="0"/>
              </a:rPr>
              <a:t> </a:t>
            </a:r>
            <a:r>
              <a:rPr lang="en-US" dirty="0" err="1">
                <a:latin typeface="Calibri" charset="0"/>
              </a:rPr>
              <a:t>transformācijas</a:t>
            </a:r>
            <a:r>
              <a:rPr lang="en-US" dirty="0">
                <a:latin typeface="Calibri" charset="0"/>
              </a:rPr>
              <a:t> </a:t>
            </a:r>
            <a:r>
              <a:rPr lang="en-US" dirty="0" err="1">
                <a:latin typeface="Calibri" charset="0"/>
              </a:rPr>
              <a:t>sistēmu</a:t>
            </a:r>
            <a:r>
              <a:rPr lang="en-US" dirty="0">
                <a:latin typeface="Calibri" charset="0"/>
              </a:rPr>
              <a:t> </a:t>
            </a:r>
            <a:r>
              <a:rPr lang="en-US" dirty="0" err="1">
                <a:latin typeface="Calibri" charset="0"/>
              </a:rPr>
              <a:t>kompilešanas</a:t>
            </a:r>
            <a:r>
              <a:rPr lang="en-US" dirty="0">
                <a:latin typeface="Calibri" charset="0"/>
              </a:rPr>
              <a:t> process </a:t>
            </a:r>
            <a:r>
              <a:rPr lang="en-US" dirty="0" err="1">
                <a:latin typeface="Calibri" charset="0"/>
              </a:rPr>
              <a:t>mainās</a:t>
            </a:r>
            <a:r>
              <a:rPr lang="en-US" dirty="0">
                <a:latin typeface="Calibri" charset="0"/>
              </a:rPr>
              <a:t>. </a:t>
            </a:r>
            <a:r>
              <a:rPr lang="en-US" dirty="0" err="1">
                <a:latin typeface="Calibri" charset="0"/>
              </a:rPr>
              <a:t>Transformācijas</a:t>
            </a:r>
            <a:r>
              <a:rPr lang="en-US" dirty="0">
                <a:latin typeface="Calibri" charset="0"/>
              </a:rPr>
              <a:t> </a:t>
            </a:r>
            <a:r>
              <a:rPr lang="en-US" dirty="0" err="1">
                <a:latin typeface="Calibri" charset="0"/>
              </a:rPr>
              <a:t>sistēma</a:t>
            </a:r>
            <a:r>
              <a:rPr lang="en-US" dirty="0">
                <a:latin typeface="Calibri" charset="0"/>
              </a:rPr>
              <a:t> </a:t>
            </a:r>
            <a:r>
              <a:rPr lang="en-US" dirty="0" err="1">
                <a:latin typeface="Calibri" charset="0"/>
              </a:rPr>
              <a:t>apstrādā</a:t>
            </a:r>
            <a:r>
              <a:rPr lang="en-US" dirty="0">
                <a:latin typeface="Calibri" charset="0"/>
              </a:rPr>
              <a:t> </a:t>
            </a:r>
            <a:r>
              <a:rPr lang="en-US" dirty="0" err="1">
                <a:latin typeface="Calibri" charset="0"/>
              </a:rPr>
              <a:t>nevis</a:t>
            </a:r>
            <a:r>
              <a:rPr lang="en-US" dirty="0">
                <a:latin typeface="Calibri" charset="0"/>
              </a:rPr>
              <a:t> </a:t>
            </a:r>
            <a:r>
              <a:rPr lang="en-US" dirty="0" err="1">
                <a:latin typeface="Calibri" charset="0"/>
              </a:rPr>
              <a:t>programmas</a:t>
            </a:r>
            <a:r>
              <a:rPr lang="en-US" dirty="0">
                <a:latin typeface="Calibri" charset="0"/>
              </a:rPr>
              <a:t> </a:t>
            </a:r>
            <a:r>
              <a:rPr lang="en-US" dirty="0" err="1">
                <a:latin typeface="Calibri" charset="0"/>
              </a:rPr>
              <a:t>tekstu</a:t>
            </a:r>
            <a:r>
              <a:rPr lang="en-US" dirty="0">
                <a:latin typeface="Calibri" charset="0"/>
              </a:rPr>
              <a:t>, bet </a:t>
            </a:r>
            <a:r>
              <a:rPr lang="en-US" dirty="0" err="1">
                <a:latin typeface="Calibri" charset="0"/>
              </a:rPr>
              <a:t>gan</a:t>
            </a:r>
            <a:r>
              <a:rPr lang="en-US" dirty="0">
                <a:latin typeface="Calibri" charset="0"/>
              </a:rPr>
              <a:t> </a:t>
            </a:r>
            <a:r>
              <a:rPr lang="en-US" dirty="0" err="1">
                <a:latin typeface="Calibri" charset="0"/>
              </a:rPr>
              <a:t>daļiņu</a:t>
            </a:r>
            <a:r>
              <a:rPr lang="en-US" dirty="0">
                <a:latin typeface="Calibri" charset="0"/>
              </a:rPr>
              <a:t> </a:t>
            </a:r>
            <a:r>
              <a:rPr lang="en-US" dirty="0" err="1">
                <a:latin typeface="Calibri" charset="0"/>
              </a:rPr>
              <a:t>virkni</a:t>
            </a:r>
            <a:r>
              <a:rPr lang="en-US" dirty="0">
                <a:latin typeface="Calibri" charset="0"/>
              </a:rPr>
              <a:t>. </a:t>
            </a:r>
            <a:r>
              <a:rPr lang="en-US" dirty="0" err="1">
                <a:latin typeface="Calibri" charset="0"/>
              </a:rPr>
              <a:t>Parsētājs</a:t>
            </a:r>
            <a:r>
              <a:rPr lang="en-US" dirty="0">
                <a:latin typeface="Calibri" charset="0"/>
              </a:rPr>
              <a:t> </a:t>
            </a:r>
            <a:r>
              <a:rPr lang="en-US" dirty="0" err="1">
                <a:latin typeface="Calibri" charset="0"/>
              </a:rPr>
              <a:t>pieprasa</a:t>
            </a:r>
            <a:r>
              <a:rPr lang="en-US" dirty="0">
                <a:latin typeface="Calibri" charset="0"/>
              </a:rPr>
              <a:t> </a:t>
            </a:r>
            <a:r>
              <a:rPr lang="en-US" dirty="0" err="1">
                <a:latin typeface="Calibri" charset="0"/>
              </a:rPr>
              <a:t>transformāciju</a:t>
            </a:r>
            <a:r>
              <a:rPr lang="en-US" dirty="0">
                <a:latin typeface="Calibri" charset="0"/>
              </a:rPr>
              <a:t> no </a:t>
            </a:r>
            <a:r>
              <a:rPr lang="en-US" dirty="0" err="1">
                <a:latin typeface="Calibri" charset="0"/>
              </a:rPr>
              <a:t>sistēmas</a:t>
            </a:r>
            <a:r>
              <a:rPr lang="en-US" dirty="0">
                <a:latin typeface="Calibri" charset="0"/>
              </a:rPr>
              <a:t>, </a:t>
            </a:r>
            <a:r>
              <a:rPr lang="en-US" dirty="0" err="1">
                <a:latin typeface="Calibri" charset="0"/>
              </a:rPr>
              <a:t>kas</a:t>
            </a:r>
            <a:r>
              <a:rPr lang="en-US" dirty="0">
                <a:latin typeface="Calibri" charset="0"/>
              </a:rPr>
              <a:t>, </a:t>
            </a:r>
            <a:r>
              <a:rPr lang="en-US" dirty="0" err="1">
                <a:latin typeface="Calibri" charset="0"/>
              </a:rPr>
              <a:t>gadījumā</a:t>
            </a:r>
            <a:r>
              <a:rPr lang="en-US" dirty="0">
                <a:latin typeface="Calibri" charset="0"/>
              </a:rPr>
              <a:t>, </a:t>
            </a:r>
            <a:r>
              <a:rPr lang="en-US" dirty="0" err="1">
                <a:latin typeface="Calibri" charset="0"/>
              </a:rPr>
              <a:t>ja</a:t>
            </a:r>
            <a:r>
              <a:rPr lang="en-US" dirty="0">
                <a:latin typeface="Calibri" charset="0"/>
              </a:rPr>
              <a:t> </a:t>
            </a:r>
            <a:r>
              <a:rPr lang="en-US" dirty="0" err="1">
                <a:latin typeface="Calibri" charset="0"/>
              </a:rPr>
              <a:t>transformācija</a:t>
            </a:r>
            <a:r>
              <a:rPr lang="en-US" dirty="0">
                <a:latin typeface="Calibri" charset="0"/>
              </a:rPr>
              <a:t> </a:t>
            </a:r>
            <a:r>
              <a:rPr lang="en-US" dirty="0" err="1">
                <a:latin typeface="Calibri" charset="0"/>
              </a:rPr>
              <a:t>ir</a:t>
            </a:r>
            <a:r>
              <a:rPr lang="en-US" dirty="0">
                <a:latin typeface="Calibri" charset="0"/>
              </a:rPr>
              <a:t> </a:t>
            </a:r>
            <a:r>
              <a:rPr lang="en-US" dirty="0" err="1">
                <a:latin typeface="Calibri" charset="0"/>
              </a:rPr>
              <a:t>iespējama</a:t>
            </a:r>
            <a:r>
              <a:rPr lang="en-US" dirty="0">
                <a:latin typeface="Calibri" charset="0"/>
              </a:rPr>
              <a:t>, </a:t>
            </a:r>
            <a:r>
              <a:rPr lang="en-US" dirty="0" err="1">
                <a:latin typeface="Calibri" charset="0"/>
              </a:rPr>
              <a:t>pārveido</a:t>
            </a:r>
            <a:r>
              <a:rPr lang="en-US" dirty="0">
                <a:latin typeface="Calibri" charset="0"/>
              </a:rPr>
              <a:t> </a:t>
            </a:r>
            <a:r>
              <a:rPr lang="en-US" dirty="0" err="1">
                <a:latin typeface="Calibri" charset="0"/>
              </a:rPr>
              <a:t>daļiņu</a:t>
            </a:r>
            <a:r>
              <a:rPr lang="en-US" dirty="0">
                <a:latin typeface="Calibri" charset="0"/>
              </a:rPr>
              <a:t> </a:t>
            </a:r>
            <a:r>
              <a:rPr lang="en-US" dirty="0" err="1">
                <a:latin typeface="Calibri" charset="0"/>
              </a:rPr>
              <a:t>virkni</a:t>
            </a:r>
            <a:r>
              <a:rPr lang="en-US" dirty="0">
                <a:latin typeface="Calibri" charset="0"/>
              </a:rPr>
              <a:t> un </a:t>
            </a:r>
            <a:r>
              <a:rPr lang="en-US" dirty="0" err="1">
                <a:latin typeface="Calibri" charset="0"/>
              </a:rPr>
              <a:t>atgriež</a:t>
            </a:r>
            <a:r>
              <a:rPr lang="en-US" dirty="0">
                <a:latin typeface="Calibri" charset="0"/>
              </a:rPr>
              <a:t> </a:t>
            </a:r>
            <a:r>
              <a:rPr lang="en-US" dirty="0" err="1">
                <a:latin typeface="Calibri" charset="0"/>
              </a:rPr>
              <a:t>jaunu</a:t>
            </a:r>
            <a:r>
              <a:rPr lang="en-US" dirty="0">
                <a:latin typeface="Calibri" charset="0"/>
              </a:rPr>
              <a:t> </a:t>
            </a:r>
            <a:r>
              <a:rPr lang="en-US" dirty="0" err="1">
                <a:latin typeface="Calibri" charset="0"/>
              </a:rPr>
              <a:t>virknīti</a:t>
            </a:r>
            <a:r>
              <a:rPr lang="en-US" dirty="0">
                <a:latin typeface="Calibri" charset="0"/>
              </a:rPr>
              <a:t>, </a:t>
            </a:r>
            <a:r>
              <a:rPr lang="en-US" dirty="0" err="1">
                <a:latin typeface="Calibri" charset="0"/>
              </a:rPr>
              <a:t>kas</a:t>
            </a:r>
            <a:r>
              <a:rPr lang="en-US" dirty="0">
                <a:latin typeface="Calibri" charset="0"/>
              </a:rPr>
              <a:t> </a:t>
            </a:r>
            <a:r>
              <a:rPr lang="en-US" dirty="0" err="1">
                <a:latin typeface="Calibri" charset="0"/>
              </a:rPr>
              <a:t>ir</a:t>
            </a:r>
            <a:r>
              <a:rPr lang="en-US" dirty="0">
                <a:latin typeface="Calibri" charset="0"/>
              </a:rPr>
              <a:t> </a:t>
            </a:r>
            <a:r>
              <a:rPr lang="en-US" dirty="0" err="1">
                <a:latin typeface="Calibri" charset="0"/>
              </a:rPr>
              <a:t>apstrādāta</a:t>
            </a:r>
            <a:r>
              <a:rPr lang="en-US" dirty="0">
                <a:latin typeface="Calibri" charset="0"/>
              </a:rPr>
              <a:t>.</a:t>
            </a:r>
          </a:p>
        </p:txBody>
      </p:sp>
      <p:sp>
        <p:nvSpPr>
          <p:cNvPr id="419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11D541C9-864A-4044-AAFC-4C766C51BFAD}" type="slidenum">
              <a:rPr lang="en-US"/>
              <a:pPr fontAlgn="base">
                <a:spcBef>
                  <a:spcPct val="0"/>
                </a:spcBef>
                <a:spcAft>
                  <a:spcPct val="0"/>
                </a:spcAft>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r>
              <a:rPr lang="en-US" dirty="0" err="1" smtClean="0">
                <a:latin typeface="Calibri" charset="0"/>
              </a:rPr>
              <a:t>M</a:t>
            </a:r>
            <a:r>
              <a:rPr lang="en-US" baseline="0" dirty="0" err="1" smtClean="0">
                <a:latin typeface="Calibri" charset="0"/>
              </a:rPr>
              <a:t>ēdz</a:t>
            </a:r>
            <a:r>
              <a:rPr lang="en-US" baseline="0" dirty="0" smtClean="0">
                <a:latin typeface="Calibri" charset="0"/>
              </a:rPr>
              <a:t> </a:t>
            </a:r>
            <a:r>
              <a:rPr lang="en-US" baseline="0" dirty="0" err="1" smtClean="0">
                <a:latin typeface="Calibri" charset="0"/>
              </a:rPr>
              <a:t>rasties</a:t>
            </a:r>
            <a:r>
              <a:rPr lang="en-US" baseline="0" dirty="0" smtClean="0">
                <a:latin typeface="Calibri" charset="0"/>
              </a:rPr>
              <a:t> </a:t>
            </a:r>
            <a:r>
              <a:rPr lang="en-US" baseline="0" dirty="0" err="1" smtClean="0">
                <a:latin typeface="Calibri" charset="0"/>
              </a:rPr>
              <a:t>gadījumi</a:t>
            </a:r>
            <a:r>
              <a:rPr lang="en-US" baseline="0" dirty="0" smtClean="0">
                <a:latin typeface="Calibri" charset="0"/>
              </a:rPr>
              <a:t>, </a:t>
            </a:r>
            <a:r>
              <a:rPr lang="en-US" baseline="0" dirty="0" err="1" smtClean="0">
                <a:latin typeface="Calibri" charset="0"/>
              </a:rPr>
              <a:t>kad</a:t>
            </a:r>
            <a:r>
              <a:rPr lang="en-US" baseline="0" dirty="0" smtClean="0">
                <a:latin typeface="Calibri" charset="0"/>
              </a:rPr>
              <a:t> </a:t>
            </a:r>
            <a:r>
              <a:rPr lang="en-US" baseline="0" dirty="0" err="1" smtClean="0">
                <a:latin typeface="Calibri" charset="0"/>
              </a:rPr>
              <a:t>kaut</a:t>
            </a:r>
            <a:r>
              <a:rPr lang="en-US" baseline="0" dirty="0" smtClean="0">
                <a:latin typeface="Calibri" charset="0"/>
              </a:rPr>
              <a:t> </a:t>
            </a:r>
            <a:r>
              <a:rPr lang="en-US" baseline="0" dirty="0" err="1" smtClean="0">
                <a:latin typeface="Calibri" charset="0"/>
              </a:rPr>
              <a:t>kādu</a:t>
            </a:r>
            <a:r>
              <a:rPr lang="en-US" baseline="0" dirty="0" smtClean="0">
                <a:latin typeface="Calibri" charset="0"/>
              </a:rPr>
              <a:t> </a:t>
            </a:r>
            <a:r>
              <a:rPr lang="en-US" baseline="0" dirty="0" err="1" smtClean="0">
                <a:latin typeface="Calibri" charset="0"/>
              </a:rPr>
              <a:t>darbību</a:t>
            </a:r>
            <a:r>
              <a:rPr lang="en-US" baseline="0" dirty="0" smtClean="0">
                <a:latin typeface="Calibri" charset="0"/>
              </a:rPr>
              <a:t> </a:t>
            </a:r>
            <a:r>
              <a:rPr lang="en-US" baseline="0" dirty="0" err="1" smtClean="0">
                <a:latin typeface="Calibri" charset="0"/>
              </a:rPr>
              <a:t>pragrammā</a:t>
            </a:r>
            <a:r>
              <a:rPr lang="en-US" baseline="0" dirty="0" smtClean="0">
                <a:latin typeface="Calibri" charset="0"/>
              </a:rPr>
              <a:t> </a:t>
            </a:r>
            <a:r>
              <a:rPr lang="en-US" baseline="0" dirty="0" err="1" smtClean="0">
                <a:latin typeface="Calibri" charset="0"/>
              </a:rPr>
              <a:t>ir</a:t>
            </a:r>
            <a:r>
              <a:rPr lang="en-US" baseline="0" dirty="0" smtClean="0">
                <a:latin typeface="Calibri" charset="0"/>
              </a:rPr>
              <a:t> </a:t>
            </a:r>
            <a:r>
              <a:rPr lang="en-US" baseline="0" dirty="0" err="1" smtClean="0">
                <a:latin typeface="Calibri" charset="0"/>
              </a:rPr>
              <a:t>ērtāk</a:t>
            </a:r>
            <a:r>
              <a:rPr lang="en-US" baseline="0" dirty="0" smtClean="0">
                <a:latin typeface="Calibri" charset="0"/>
              </a:rPr>
              <a:t> un </a:t>
            </a:r>
            <a:r>
              <a:rPr lang="en-US" baseline="0" dirty="0" err="1" smtClean="0">
                <a:latin typeface="Calibri" charset="0"/>
              </a:rPr>
              <a:t>uzskatamāk</a:t>
            </a:r>
            <a:r>
              <a:rPr lang="en-US" baseline="0" dirty="0" smtClean="0">
                <a:latin typeface="Calibri" charset="0"/>
              </a:rPr>
              <a:t> </a:t>
            </a:r>
            <a:r>
              <a:rPr lang="en-US" baseline="0" dirty="0" err="1" smtClean="0">
                <a:latin typeface="Calibri" charset="0"/>
              </a:rPr>
              <a:t>aprakstīt</a:t>
            </a:r>
            <a:r>
              <a:rPr lang="en-US" baseline="0" dirty="0" smtClean="0">
                <a:latin typeface="Calibri" charset="0"/>
              </a:rPr>
              <a:t> </a:t>
            </a:r>
            <a:r>
              <a:rPr lang="en-US" baseline="0" dirty="0" err="1" smtClean="0">
                <a:latin typeface="Calibri" charset="0"/>
              </a:rPr>
              <a:t>ar</a:t>
            </a:r>
            <a:r>
              <a:rPr lang="en-US" baseline="0" dirty="0" smtClean="0">
                <a:latin typeface="Calibri" charset="0"/>
              </a:rPr>
              <a:t> </a:t>
            </a:r>
            <a:r>
              <a:rPr lang="en-US" baseline="0" dirty="0" err="1" smtClean="0">
                <a:latin typeface="Calibri" charset="0"/>
              </a:rPr>
              <a:t>konstrukciju</a:t>
            </a:r>
            <a:r>
              <a:rPr lang="en-US" baseline="0" dirty="0" smtClean="0">
                <a:latin typeface="Calibri" charset="0"/>
              </a:rPr>
              <a:t>, </a:t>
            </a:r>
            <a:r>
              <a:rPr lang="en-US" baseline="0" dirty="0" err="1" smtClean="0">
                <a:latin typeface="Calibri" charset="0"/>
              </a:rPr>
              <a:t>kas</a:t>
            </a:r>
            <a:r>
              <a:rPr lang="en-US" baseline="0" dirty="0" smtClean="0">
                <a:latin typeface="Calibri" charset="0"/>
              </a:rPr>
              <a:t> </a:t>
            </a:r>
            <a:r>
              <a:rPr lang="en-US" baseline="0" dirty="0" err="1" smtClean="0">
                <a:latin typeface="Calibri" charset="0"/>
              </a:rPr>
              <a:t>ir</a:t>
            </a:r>
            <a:r>
              <a:rPr lang="en-US" baseline="0" dirty="0" smtClean="0">
                <a:latin typeface="Calibri" charset="0"/>
              </a:rPr>
              <a:t> </a:t>
            </a:r>
            <a:r>
              <a:rPr lang="en-US" baseline="0" dirty="0" err="1" smtClean="0">
                <a:latin typeface="Calibri" charset="0"/>
              </a:rPr>
              <a:t>atšķirīga</a:t>
            </a:r>
            <a:r>
              <a:rPr lang="en-US" baseline="0" dirty="0" smtClean="0">
                <a:latin typeface="Calibri" charset="0"/>
              </a:rPr>
              <a:t> no </a:t>
            </a:r>
            <a:r>
              <a:rPr lang="en-US" baseline="0" dirty="0" err="1" smtClean="0">
                <a:latin typeface="Calibri" charset="0"/>
              </a:rPr>
              <a:t>fukncijas</a:t>
            </a:r>
            <a:r>
              <a:rPr lang="en-US" baseline="0" dirty="0" smtClean="0">
                <a:latin typeface="Calibri" charset="0"/>
              </a:rPr>
              <a:t>. </a:t>
            </a:r>
            <a:r>
              <a:rPr lang="en-US" baseline="0" dirty="0" err="1" smtClean="0">
                <a:latin typeface="Calibri" charset="0"/>
              </a:rPr>
              <a:t>Piemēram</a:t>
            </a:r>
            <a:r>
              <a:rPr lang="en-US" baseline="0" dirty="0" smtClean="0">
                <a:latin typeface="Calibri" charset="0"/>
              </a:rPr>
              <a:t> </a:t>
            </a:r>
            <a:r>
              <a:rPr lang="en-US" baseline="0" dirty="0" err="1" smtClean="0">
                <a:latin typeface="Calibri" charset="0"/>
              </a:rPr>
              <a:t>tādus</a:t>
            </a:r>
            <a:r>
              <a:rPr lang="en-US" baseline="0" dirty="0" smtClean="0">
                <a:latin typeface="Calibri" charset="0"/>
              </a:rPr>
              <a:t>, </a:t>
            </a:r>
            <a:r>
              <a:rPr lang="en-US" baseline="0" dirty="0" err="1" smtClean="0">
                <a:latin typeface="Calibri" charset="0"/>
              </a:rPr>
              <a:t>kurām</a:t>
            </a:r>
            <a:r>
              <a:rPr lang="en-US" baseline="0" dirty="0" smtClean="0">
                <a:latin typeface="Calibri" charset="0"/>
              </a:rPr>
              <a:t> </a:t>
            </a:r>
            <a:r>
              <a:rPr lang="en-US" baseline="0" dirty="0" err="1" smtClean="0">
                <a:latin typeface="Calibri" charset="0"/>
              </a:rPr>
              <a:t>eksistē</a:t>
            </a:r>
            <a:r>
              <a:rPr lang="en-US" baseline="0" dirty="0" smtClean="0">
                <a:latin typeface="Calibri" charset="0"/>
              </a:rPr>
              <a:t> </a:t>
            </a:r>
            <a:r>
              <a:rPr lang="en-US" baseline="0" dirty="0" err="1" smtClean="0">
                <a:latin typeface="Calibri" charset="0"/>
              </a:rPr>
              <a:t>noteiktas</a:t>
            </a:r>
            <a:r>
              <a:rPr lang="en-US" baseline="0" dirty="0" smtClean="0">
                <a:latin typeface="Calibri" charset="0"/>
              </a:rPr>
              <a:t> </a:t>
            </a:r>
            <a:r>
              <a:rPr lang="en-US" baseline="0" dirty="0" err="1" smtClean="0">
                <a:latin typeface="Calibri" charset="0"/>
              </a:rPr>
              <a:t>matemātiskas</a:t>
            </a:r>
            <a:r>
              <a:rPr lang="en-US" baseline="0" dirty="0" smtClean="0">
                <a:latin typeface="Calibri" charset="0"/>
              </a:rPr>
              <a:t> </a:t>
            </a:r>
            <a:r>
              <a:rPr lang="en-US" baseline="0" dirty="0" err="1" smtClean="0">
                <a:latin typeface="Calibri" charset="0"/>
              </a:rPr>
              <a:t>notācijas</a:t>
            </a:r>
            <a:r>
              <a:rPr lang="en-US" baseline="0" dirty="0" smtClean="0">
                <a:latin typeface="Calibri" charset="0"/>
              </a:rPr>
              <a:t>. </a:t>
            </a:r>
            <a:r>
              <a:rPr lang="en-US" baseline="0" dirty="0" err="1" smtClean="0">
                <a:latin typeface="Calibri" charset="0"/>
              </a:rPr>
              <a:t>Toties</a:t>
            </a:r>
            <a:r>
              <a:rPr lang="en-US" baseline="0" dirty="0" smtClean="0">
                <a:latin typeface="Calibri" charset="0"/>
              </a:rPr>
              <a:t> </a:t>
            </a:r>
            <a:r>
              <a:rPr lang="en-US" baseline="0" dirty="0" err="1" smtClean="0">
                <a:latin typeface="Calibri" charset="0"/>
              </a:rPr>
              <a:t>vairākumam</a:t>
            </a:r>
            <a:r>
              <a:rPr lang="en-US" baseline="0" dirty="0" smtClean="0">
                <a:latin typeface="Calibri" charset="0"/>
              </a:rPr>
              <a:t> </a:t>
            </a:r>
            <a:r>
              <a:rPr lang="en-US" baseline="0" dirty="0" err="1" smtClean="0">
                <a:latin typeface="Calibri" charset="0"/>
              </a:rPr>
              <a:t>mūsdienīgo</a:t>
            </a:r>
            <a:r>
              <a:rPr lang="en-US" baseline="0" dirty="0" smtClean="0">
                <a:latin typeface="Calibri" charset="0"/>
              </a:rPr>
              <a:t> </a:t>
            </a:r>
            <a:r>
              <a:rPr lang="en-US" baseline="0" dirty="0" err="1" smtClean="0">
                <a:latin typeface="Calibri" charset="0"/>
              </a:rPr>
              <a:t>programmēšanas</a:t>
            </a:r>
            <a:r>
              <a:rPr lang="en-US" baseline="0" dirty="0" smtClean="0">
                <a:latin typeface="Calibri" charset="0"/>
              </a:rPr>
              <a:t> </a:t>
            </a:r>
            <a:r>
              <a:rPr lang="en-US" baseline="0" dirty="0" err="1" smtClean="0">
                <a:latin typeface="Calibri" charset="0"/>
              </a:rPr>
              <a:t>valodu</a:t>
            </a:r>
            <a:r>
              <a:rPr lang="en-US" baseline="0" dirty="0" smtClean="0">
                <a:latin typeface="Calibri" charset="0"/>
              </a:rPr>
              <a:t> </a:t>
            </a:r>
            <a:r>
              <a:rPr lang="en-US" baseline="0" dirty="0" err="1" smtClean="0">
                <a:latin typeface="Calibri" charset="0"/>
              </a:rPr>
              <a:t>virzošais</a:t>
            </a:r>
            <a:r>
              <a:rPr lang="en-US" baseline="0" dirty="0" smtClean="0">
                <a:latin typeface="Calibri" charset="0"/>
              </a:rPr>
              <a:t> </a:t>
            </a:r>
            <a:r>
              <a:rPr lang="en-US" baseline="0" dirty="0" err="1" smtClean="0">
                <a:latin typeface="Calibri" charset="0"/>
              </a:rPr>
              <a:t>spēks</a:t>
            </a:r>
            <a:r>
              <a:rPr lang="en-US" baseline="0" dirty="0" smtClean="0">
                <a:latin typeface="Calibri" charset="0"/>
              </a:rPr>
              <a:t> </a:t>
            </a:r>
            <a:r>
              <a:rPr lang="en-US" baseline="0" dirty="0" err="1" smtClean="0">
                <a:latin typeface="Calibri" charset="0"/>
              </a:rPr>
              <a:t>ir</a:t>
            </a:r>
            <a:r>
              <a:rPr lang="en-US" baseline="0" dirty="0" smtClean="0">
                <a:latin typeface="Calibri" charset="0"/>
              </a:rPr>
              <a:t> </a:t>
            </a:r>
            <a:r>
              <a:rPr lang="en-US" baseline="0" dirty="0" err="1" smtClean="0">
                <a:latin typeface="Calibri" charset="0"/>
              </a:rPr>
              <a:t>tieši</a:t>
            </a:r>
            <a:r>
              <a:rPr lang="en-US" baseline="0" dirty="0" smtClean="0">
                <a:latin typeface="Calibri" charset="0"/>
              </a:rPr>
              <a:t> </a:t>
            </a:r>
            <a:r>
              <a:rPr lang="en-US" baseline="0" dirty="0" err="1" smtClean="0">
                <a:latin typeface="Calibri" charset="0"/>
              </a:rPr>
              <a:t>funkcijas</a:t>
            </a:r>
            <a:r>
              <a:rPr lang="en-US" baseline="0" dirty="0" smtClean="0">
                <a:latin typeface="Calibri" charset="0"/>
              </a:rPr>
              <a:t>. </a:t>
            </a:r>
          </a:p>
          <a:p>
            <a:pPr>
              <a:spcBef>
                <a:spcPct val="0"/>
              </a:spcBef>
            </a:pPr>
            <a:endParaRPr lang="en-US" baseline="0" dirty="0" smtClean="0">
              <a:latin typeface="Calibri" charset="0"/>
            </a:endParaRPr>
          </a:p>
          <a:p>
            <a:pPr>
              <a:spcBef>
                <a:spcPct val="0"/>
              </a:spcBef>
            </a:pPr>
            <a:r>
              <a:rPr lang="en-US" baseline="0" dirty="0" err="1" smtClean="0">
                <a:latin typeface="Calibri" charset="0"/>
              </a:rPr>
              <a:t>Tas</a:t>
            </a:r>
            <a:r>
              <a:rPr lang="en-US" baseline="0" dirty="0" smtClean="0">
                <a:latin typeface="Calibri" charset="0"/>
              </a:rPr>
              <a:t>, </a:t>
            </a:r>
            <a:r>
              <a:rPr lang="en-US" baseline="0" dirty="0" err="1" smtClean="0">
                <a:latin typeface="Calibri" charset="0"/>
              </a:rPr>
              <a:t>kas</a:t>
            </a:r>
            <a:r>
              <a:rPr lang="en-US" baseline="0" dirty="0" smtClean="0">
                <a:latin typeface="Calibri" charset="0"/>
              </a:rPr>
              <a:t> </a:t>
            </a:r>
            <a:r>
              <a:rPr lang="en-US" baseline="0" dirty="0" err="1" smtClean="0">
                <a:latin typeface="Calibri" charset="0"/>
              </a:rPr>
              <a:t>varētu</a:t>
            </a:r>
            <a:r>
              <a:rPr lang="en-US" baseline="0" dirty="0" smtClean="0">
                <a:latin typeface="Calibri" charset="0"/>
              </a:rPr>
              <a:t> </a:t>
            </a:r>
            <a:r>
              <a:rPr lang="en-US" baseline="0" dirty="0" err="1" smtClean="0">
                <a:latin typeface="Calibri" charset="0"/>
              </a:rPr>
              <a:t>padarīt</a:t>
            </a:r>
            <a:r>
              <a:rPr lang="en-US" baseline="0" dirty="0" smtClean="0">
                <a:latin typeface="Calibri" charset="0"/>
              </a:rPr>
              <a:t> </a:t>
            </a:r>
            <a:r>
              <a:rPr lang="en-US" baseline="0" dirty="0" err="1" smtClean="0">
                <a:latin typeface="Calibri" charset="0"/>
              </a:rPr>
              <a:t>konstrukcijas</a:t>
            </a:r>
            <a:r>
              <a:rPr lang="en-US" baseline="0" dirty="0" smtClean="0">
                <a:latin typeface="Calibri" charset="0"/>
              </a:rPr>
              <a:t> </a:t>
            </a:r>
            <a:r>
              <a:rPr lang="en-US" baseline="0" dirty="0" err="1" smtClean="0">
                <a:latin typeface="Calibri" charset="0"/>
              </a:rPr>
              <a:t>izteiksmīgākas</a:t>
            </a:r>
            <a:r>
              <a:rPr lang="en-US" baseline="0" dirty="0" smtClean="0">
                <a:latin typeface="Calibri" charset="0"/>
              </a:rPr>
              <a:t> </a:t>
            </a:r>
            <a:r>
              <a:rPr lang="en-US" baseline="0" dirty="0" err="1" smtClean="0">
                <a:latin typeface="Calibri" charset="0"/>
              </a:rPr>
              <a:t>varētu</a:t>
            </a:r>
            <a:r>
              <a:rPr lang="en-US" baseline="0" dirty="0" smtClean="0">
                <a:latin typeface="Calibri" charset="0"/>
              </a:rPr>
              <a:t> </a:t>
            </a:r>
            <a:r>
              <a:rPr lang="en-US" baseline="0" dirty="0" err="1" smtClean="0">
                <a:latin typeface="Calibri" charset="0"/>
              </a:rPr>
              <a:t>būt</a:t>
            </a:r>
            <a:r>
              <a:rPr lang="en-US" baseline="0" dirty="0" smtClean="0">
                <a:latin typeface="Calibri" charset="0"/>
              </a:rPr>
              <a:t> </a:t>
            </a:r>
            <a:r>
              <a:rPr lang="en-US" baseline="0" dirty="0" err="1" smtClean="0">
                <a:latin typeface="Calibri" charset="0"/>
              </a:rPr>
              <a:t>operātori</a:t>
            </a:r>
            <a:r>
              <a:rPr lang="en-US" baseline="0" dirty="0" smtClean="0">
                <a:latin typeface="Calibri" charset="0"/>
              </a:rPr>
              <a:t>, bet </a:t>
            </a:r>
            <a:r>
              <a:rPr lang="en-US" baseline="0" dirty="0" err="1" smtClean="0">
                <a:latin typeface="Calibri" charset="0"/>
              </a:rPr>
              <a:t>lielākā</a:t>
            </a:r>
            <a:r>
              <a:rPr lang="en-US" baseline="0" dirty="0" smtClean="0">
                <a:latin typeface="Calibri" charset="0"/>
              </a:rPr>
              <a:t> </a:t>
            </a:r>
            <a:r>
              <a:rPr lang="en-US" baseline="0" dirty="0" err="1" smtClean="0">
                <a:latin typeface="Calibri" charset="0"/>
              </a:rPr>
              <a:t>daļa</a:t>
            </a:r>
            <a:r>
              <a:rPr lang="en-US" baseline="0" dirty="0" smtClean="0">
                <a:latin typeface="Calibri" charset="0"/>
              </a:rPr>
              <a:t> </a:t>
            </a:r>
            <a:r>
              <a:rPr lang="en-US" baseline="0" dirty="0" err="1" smtClean="0">
                <a:latin typeface="Calibri" charset="0"/>
              </a:rPr>
              <a:t>valodu</a:t>
            </a:r>
            <a:r>
              <a:rPr lang="en-US" baseline="0" dirty="0" smtClean="0">
                <a:latin typeface="Calibri" charset="0"/>
              </a:rPr>
              <a:t> </a:t>
            </a:r>
            <a:r>
              <a:rPr lang="en-US" baseline="0" dirty="0" err="1" smtClean="0">
                <a:latin typeface="Calibri" charset="0"/>
              </a:rPr>
              <a:t>neļauj</a:t>
            </a:r>
            <a:r>
              <a:rPr lang="en-US" baseline="0" dirty="0" smtClean="0">
                <a:latin typeface="Calibri" charset="0"/>
              </a:rPr>
              <a:t> </a:t>
            </a:r>
            <a:r>
              <a:rPr lang="en-US" baseline="0" dirty="0" err="1" smtClean="0">
                <a:latin typeface="Calibri" charset="0"/>
              </a:rPr>
              <a:t>ievies</a:t>
            </a:r>
            <a:r>
              <a:rPr lang="en-US" baseline="0" dirty="0" smtClean="0">
                <a:latin typeface="Calibri" charset="0"/>
              </a:rPr>
              <a:t> </a:t>
            </a:r>
            <a:r>
              <a:rPr lang="en-US" baseline="0" dirty="0" err="1" smtClean="0">
                <a:latin typeface="Calibri" charset="0"/>
              </a:rPr>
              <a:t>savus</a:t>
            </a:r>
            <a:r>
              <a:rPr lang="en-US" baseline="0" dirty="0" smtClean="0">
                <a:latin typeface="Calibri" charset="0"/>
              </a:rPr>
              <a:t> </a:t>
            </a:r>
            <a:r>
              <a:rPr lang="en-US" baseline="0" dirty="0" err="1" smtClean="0">
                <a:latin typeface="Calibri" charset="0"/>
              </a:rPr>
              <a:t>operatorus</a:t>
            </a:r>
            <a:r>
              <a:rPr lang="en-US" baseline="0" dirty="0" smtClean="0">
                <a:latin typeface="Calibri" charset="0"/>
              </a:rPr>
              <a:t>. </a:t>
            </a:r>
            <a:r>
              <a:rPr lang="en-US" baseline="0" dirty="0" err="1" smtClean="0">
                <a:latin typeface="Calibri" charset="0"/>
              </a:rPr>
              <a:t>Piemeram</a:t>
            </a:r>
            <a:r>
              <a:rPr lang="en-US" baseline="0" dirty="0" smtClean="0">
                <a:latin typeface="Calibri" charset="0"/>
              </a:rPr>
              <a:t> C++ </a:t>
            </a:r>
            <a:r>
              <a:rPr lang="en-US" baseline="0" dirty="0" err="1" smtClean="0">
                <a:latin typeface="Calibri" charset="0"/>
              </a:rPr>
              <a:t>ļauj</a:t>
            </a:r>
            <a:r>
              <a:rPr lang="en-US" baseline="0" dirty="0" smtClean="0">
                <a:latin typeface="Calibri" charset="0"/>
              </a:rPr>
              <a:t> </a:t>
            </a:r>
            <a:r>
              <a:rPr lang="en-US" baseline="0" dirty="0" err="1" smtClean="0">
                <a:latin typeface="Calibri" charset="0"/>
              </a:rPr>
              <a:t>pārdefinēt</a:t>
            </a:r>
            <a:r>
              <a:rPr lang="en-US" baseline="0" dirty="0" smtClean="0">
                <a:latin typeface="Calibri" charset="0"/>
              </a:rPr>
              <a:t> </a:t>
            </a:r>
            <a:r>
              <a:rPr lang="en-US" baseline="0" dirty="0" err="1" smtClean="0">
                <a:latin typeface="Calibri" charset="0"/>
              </a:rPr>
              <a:t>operatorus</a:t>
            </a:r>
            <a:r>
              <a:rPr lang="en-US" baseline="0" dirty="0" smtClean="0">
                <a:latin typeface="Calibri" charset="0"/>
              </a:rPr>
              <a:t>, </a:t>
            </a:r>
            <a:r>
              <a:rPr lang="en-US" baseline="0" dirty="0" err="1" smtClean="0">
                <a:latin typeface="Calibri" charset="0"/>
              </a:rPr>
              <a:t>toties</a:t>
            </a:r>
            <a:r>
              <a:rPr lang="en-US" baseline="0" dirty="0" smtClean="0">
                <a:latin typeface="Calibri" charset="0"/>
              </a:rPr>
              <a:t> </a:t>
            </a:r>
            <a:r>
              <a:rPr lang="en-US" baseline="0" dirty="0" err="1" smtClean="0">
                <a:latin typeface="Calibri" charset="0"/>
              </a:rPr>
              <a:t>neļauj</a:t>
            </a:r>
            <a:r>
              <a:rPr lang="en-US" baseline="0" dirty="0" smtClean="0">
                <a:latin typeface="Calibri" charset="0"/>
              </a:rPr>
              <a:t> </a:t>
            </a:r>
            <a:r>
              <a:rPr lang="en-US" baseline="0" dirty="0" err="1" smtClean="0">
                <a:latin typeface="Calibri" charset="0"/>
              </a:rPr>
              <a:t>veidot</a:t>
            </a:r>
            <a:r>
              <a:rPr lang="en-US" baseline="0" dirty="0" smtClean="0">
                <a:latin typeface="Calibri" charset="0"/>
              </a:rPr>
              <a:t> </a:t>
            </a:r>
            <a:r>
              <a:rPr lang="en-US" baseline="0" dirty="0" err="1" smtClean="0">
                <a:latin typeface="Calibri" charset="0"/>
              </a:rPr>
              <a:t>tos</a:t>
            </a:r>
            <a:r>
              <a:rPr lang="en-US" baseline="0" dirty="0" smtClean="0">
                <a:latin typeface="Calibri" charset="0"/>
              </a:rPr>
              <a:t> </a:t>
            </a:r>
            <a:r>
              <a:rPr lang="en-US" baseline="0" dirty="0" err="1" smtClean="0">
                <a:latin typeface="Calibri" charset="0"/>
              </a:rPr>
              <a:t>ar</a:t>
            </a:r>
            <a:r>
              <a:rPr lang="en-US" baseline="0" dirty="0" smtClean="0">
                <a:latin typeface="Calibri" charset="0"/>
              </a:rPr>
              <a:t> </a:t>
            </a:r>
            <a:r>
              <a:rPr lang="en-US" baseline="0" dirty="0" err="1" smtClean="0">
                <a:latin typeface="Calibri" charset="0"/>
              </a:rPr>
              <a:t>patvaļīgu</a:t>
            </a:r>
            <a:r>
              <a:rPr lang="en-US" baseline="0" dirty="0" smtClean="0">
                <a:latin typeface="Calibri" charset="0"/>
              </a:rPr>
              <a:t> </a:t>
            </a:r>
            <a:r>
              <a:rPr lang="en-US" baseline="0" dirty="0" err="1" smtClean="0">
                <a:latin typeface="Calibri" charset="0"/>
              </a:rPr>
              <a:t>asociativitāti</a:t>
            </a:r>
            <a:r>
              <a:rPr lang="en-US" baseline="0" dirty="0" smtClean="0">
                <a:latin typeface="Calibri" charset="0"/>
              </a:rPr>
              <a:t> ,</a:t>
            </a:r>
            <a:r>
              <a:rPr lang="en-US" baseline="0" dirty="0" err="1" smtClean="0">
                <a:latin typeface="Calibri" charset="0"/>
              </a:rPr>
              <a:t>argumentu</a:t>
            </a:r>
            <a:r>
              <a:rPr lang="en-US" baseline="0" dirty="0" smtClean="0">
                <a:latin typeface="Calibri" charset="0"/>
              </a:rPr>
              <a:t> </a:t>
            </a:r>
            <a:r>
              <a:rPr lang="en-US" baseline="0" dirty="0" err="1" smtClean="0">
                <a:latin typeface="Calibri" charset="0"/>
              </a:rPr>
              <a:t>skaitu</a:t>
            </a:r>
            <a:r>
              <a:rPr lang="en-US" baseline="0" dirty="0" smtClean="0">
                <a:latin typeface="Calibri" charset="0"/>
              </a:rPr>
              <a:t> un </a:t>
            </a:r>
            <a:r>
              <a:rPr lang="en-US" baseline="0" dirty="0" err="1" smtClean="0">
                <a:latin typeface="Calibri" charset="0"/>
              </a:rPr>
              <a:t>pozīciju</a:t>
            </a:r>
            <a:r>
              <a:rPr lang="en-US" baseline="0" dirty="0" smtClean="0">
                <a:latin typeface="Calibri" charset="0"/>
              </a:rPr>
              <a:t> </a:t>
            </a:r>
            <a:r>
              <a:rPr lang="en-US" baseline="0" dirty="0" err="1" smtClean="0">
                <a:latin typeface="Calibri" charset="0"/>
              </a:rPr>
              <a:t>kodā</a:t>
            </a:r>
            <a:r>
              <a:rPr lang="en-US" baseline="0" dirty="0" smtClean="0">
                <a:latin typeface="Calibri" charset="0"/>
              </a:rPr>
              <a:t>, </a:t>
            </a:r>
            <a:r>
              <a:rPr lang="en-US" baseline="0" dirty="0" err="1" smtClean="0">
                <a:latin typeface="Calibri" charset="0"/>
              </a:rPr>
              <a:t>piemēram</a:t>
            </a:r>
            <a:r>
              <a:rPr lang="en-US" baseline="0" dirty="0" smtClean="0">
                <a:latin typeface="Calibri" charset="0"/>
              </a:rPr>
              <a:t> </a:t>
            </a:r>
            <a:r>
              <a:rPr lang="en-US" baseline="0" dirty="0" err="1" smtClean="0">
                <a:latin typeface="Calibri" charset="0"/>
              </a:rPr>
              <a:t>postfiksa</a:t>
            </a:r>
            <a:r>
              <a:rPr lang="en-US" baseline="0" dirty="0" smtClean="0">
                <a:latin typeface="Calibri" charset="0"/>
              </a:rPr>
              <a:t> </a:t>
            </a:r>
            <a:r>
              <a:rPr lang="en-US" baseline="0" dirty="0" err="1" smtClean="0">
                <a:latin typeface="Calibri" charset="0"/>
              </a:rPr>
              <a:t>izsaukuma</a:t>
            </a:r>
            <a:r>
              <a:rPr lang="en-US" baseline="0" dirty="0" smtClean="0">
                <a:latin typeface="Calibri" charset="0"/>
              </a:rPr>
              <a:t> </a:t>
            </a:r>
            <a:r>
              <a:rPr lang="en-US" baseline="0" dirty="0" err="1" smtClean="0">
                <a:latin typeface="Calibri" charset="0"/>
              </a:rPr>
              <a:t>zīmi</a:t>
            </a:r>
            <a:r>
              <a:rPr lang="en-US" baseline="0" dirty="0" smtClean="0">
                <a:latin typeface="Calibri" charset="0"/>
              </a:rPr>
              <a:t>, </a:t>
            </a:r>
            <a:r>
              <a:rPr lang="en-US" baseline="0" dirty="0" err="1" smtClean="0">
                <a:latin typeface="Calibri" charset="0"/>
              </a:rPr>
              <a:t>kas</a:t>
            </a:r>
            <a:r>
              <a:rPr lang="en-US" baseline="0" dirty="0" smtClean="0">
                <a:latin typeface="Calibri" charset="0"/>
              </a:rPr>
              <a:t> </a:t>
            </a:r>
            <a:r>
              <a:rPr lang="en-US" baseline="0" dirty="0" err="1" smtClean="0">
                <a:latin typeface="Calibri" charset="0"/>
              </a:rPr>
              <a:t>apzīmē</a:t>
            </a:r>
            <a:r>
              <a:rPr lang="en-US" baseline="0" dirty="0" smtClean="0">
                <a:latin typeface="Calibri" charset="0"/>
              </a:rPr>
              <a:t> </a:t>
            </a:r>
            <a:r>
              <a:rPr lang="en-US" baseline="0" dirty="0" err="1" smtClean="0">
                <a:latin typeface="Calibri" charset="0"/>
              </a:rPr>
              <a:t>faktoriāļi</a:t>
            </a:r>
            <a:r>
              <a:rPr lang="en-US" baseline="0" dirty="0" smtClean="0">
                <a:latin typeface="Calibri" charset="0"/>
              </a:rPr>
              <a:t>, </a:t>
            </a:r>
            <a:r>
              <a:rPr lang="en-US" baseline="0" dirty="0" err="1" smtClean="0">
                <a:latin typeface="Calibri" charset="0"/>
              </a:rPr>
              <a:t>vai</a:t>
            </a:r>
            <a:r>
              <a:rPr lang="en-US" baseline="0" dirty="0" smtClean="0">
                <a:latin typeface="Calibri" charset="0"/>
              </a:rPr>
              <a:t> </a:t>
            </a:r>
            <a:r>
              <a:rPr lang="en-US" baseline="0" dirty="0" err="1" smtClean="0">
                <a:latin typeface="Calibri" charset="0"/>
              </a:rPr>
              <a:t>arī</a:t>
            </a:r>
            <a:r>
              <a:rPr lang="en-US" baseline="0" dirty="0" smtClean="0">
                <a:latin typeface="Calibri" charset="0"/>
              </a:rPr>
              <a:t> </a:t>
            </a:r>
            <a:r>
              <a:rPr lang="en-US" baseline="0" dirty="0" err="1" smtClean="0">
                <a:latin typeface="Calibri" charset="0"/>
              </a:rPr>
              <a:t>moduļa</a:t>
            </a:r>
            <a:r>
              <a:rPr lang="en-US" baseline="0" dirty="0" smtClean="0">
                <a:latin typeface="Calibri" charset="0"/>
              </a:rPr>
              <a:t> </a:t>
            </a:r>
            <a:r>
              <a:rPr lang="en-US" baseline="0" dirty="0" err="1" smtClean="0">
                <a:latin typeface="Calibri" charset="0"/>
              </a:rPr>
              <a:t>pierakstu</a:t>
            </a:r>
            <a:r>
              <a:rPr lang="en-US" baseline="0" dirty="0" smtClean="0">
                <a:latin typeface="Calibri" charset="0"/>
              </a:rPr>
              <a:t> </a:t>
            </a:r>
            <a:r>
              <a:rPr lang="en-US" baseline="0" dirty="0" err="1" smtClean="0">
                <a:latin typeface="Calibri" charset="0"/>
              </a:rPr>
              <a:t>ar</a:t>
            </a:r>
            <a:r>
              <a:rPr lang="en-US" baseline="0" dirty="0" smtClean="0">
                <a:latin typeface="Calibri" charset="0"/>
              </a:rPr>
              <a:t>  </a:t>
            </a:r>
            <a:r>
              <a:rPr lang="en-US" baseline="0" dirty="0" err="1" smtClean="0">
                <a:latin typeface="Calibri" charset="0"/>
              </a:rPr>
              <a:t>divām</a:t>
            </a:r>
            <a:r>
              <a:rPr lang="en-US" baseline="0" dirty="0" smtClean="0">
                <a:latin typeface="Calibri" charset="0"/>
              </a:rPr>
              <a:t> </a:t>
            </a:r>
            <a:r>
              <a:rPr lang="en-US" baseline="0" dirty="0" err="1" smtClean="0">
                <a:latin typeface="Calibri" charset="0"/>
              </a:rPr>
              <a:t>vertikālām</a:t>
            </a:r>
            <a:r>
              <a:rPr lang="en-US" baseline="0" dirty="0" smtClean="0">
                <a:latin typeface="Calibri" charset="0"/>
              </a:rPr>
              <a:t> </a:t>
            </a:r>
            <a:r>
              <a:rPr lang="en-US" baseline="0" dirty="0" err="1" smtClean="0">
                <a:latin typeface="Calibri" charset="0"/>
              </a:rPr>
              <a:t>svītrām</a:t>
            </a:r>
            <a:r>
              <a:rPr lang="en-US" baseline="0" dirty="0" smtClean="0">
                <a:latin typeface="Calibri" charset="0"/>
              </a:rPr>
              <a:t>. </a:t>
            </a:r>
            <a:endParaRPr lang="en-US" dirty="0" smtClean="0">
              <a:latin typeface="Calibri" charset="0"/>
            </a:endParaRPr>
          </a:p>
          <a:p>
            <a:pPr>
              <a:spcBef>
                <a:spcPct val="0"/>
              </a:spcBef>
            </a:pPr>
            <a:endParaRPr lang="en-US" dirty="0" smtClean="0">
              <a:latin typeface="Calibri" charset="0"/>
            </a:endParaRPr>
          </a:p>
          <a:p>
            <a:pPr>
              <a:spcBef>
                <a:spcPct val="0"/>
              </a:spcBef>
            </a:pPr>
            <a:r>
              <a:rPr lang="en-US" dirty="0" err="1" smtClean="0">
                <a:latin typeface="Calibri" charset="0"/>
              </a:rPr>
              <a:t>Būtu</a:t>
            </a:r>
            <a:r>
              <a:rPr lang="en-US" dirty="0" smtClean="0">
                <a:latin typeface="Calibri" charset="0"/>
              </a:rPr>
              <a:t> </a:t>
            </a:r>
            <a:r>
              <a:rPr lang="en-US" dirty="0" err="1" smtClean="0">
                <a:latin typeface="Calibri" charset="0"/>
              </a:rPr>
              <a:t>arī</a:t>
            </a:r>
            <a:r>
              <a:rPr lang="en-US" dirty="0" smtClean="0">
                <a:latin typeface="Calibri" charset="0"/>
              </a:rPr>
              <a:t> </a:t>
            </a:r>
            <a:r>
              <a:rPr lang="en-US" dirty="0" err="1" smtClean="0">
                <a:latin typeface="Calibri" charset="0"/>
              </a:rPr>
              <a:t>ērti</a:t>
            </a:r>
            <a:r>
              <a:rPr lang="en-US" dirty="0" smtClean="0">
                <a:latin typeface="Calibri" charset="0"/>
              </a:rPr>
              <a:t>, </a:t>
            </a:r>
            <a:r>
              <a:rPr lang="en-US" dirty="0" err="1" smtClean="0">
                <a:latin typeface="Calibri" charset="0"/>
              </a:rPr>
              <a:t>piemēram</a:t>
            </a:r>
            <a:r>
              <a:rPr lang="en-US" dirty="0" smtClean="0">
                <a:latin typeface="Calibri" charset="0"/>
              </a:rPr>
              <a:t>,</a:t>
            </a:r>
            <a:r>
              <a:rPr lang="en-US" baseline="0" dirty="0" smtClean="0">
                <a:latin typeface="Calibri" charset="0"/>
              </a:rPr>
              <a:t> </a:t>
            </a:r>
            <a:r>
              <a:rPr lang="en-US" baseline="0" dirty="0" err="1" smtClean="0">
                <a:latin typeface="Calibri" charset="0"/>
              </a:rPr>
              <a:t>prast</a:t>
            </a:r>
            <a:r>
              <a:rPr lang="en-US" baseline="0" dirty="0" smtClean="0">
                <a:latin typeface="Calibri" charset="0"/>
              </a:rPr>
              <a:t> </a:t>
            </a:r>
            <a:r>
              <a:rPr lang="en-US" baseline="0" dirty="0" err="1" smtClean="0">
                <a:latin typeface="Calibri" charset="0"/>
              </a:rPr>
              <a:t>aizvietot</a:t>
            </a:r>
            <a:r>
              <a:rPr lang="en-US" baseline="0" dirty="0" smtClean="0">
                <a:latin typeface="Calibri" charset="0"/>
              </a:rPr>
              <a:t> </a:t>
            </a:r>
            <a:r>
              <a:rPr lang="en-US" baseline="0" dirty="0" err="1" smtClean="0">
                <a:latin typeface="Calibri" charset="0"/>
              </a:rPr>
              <a:t>ierasto</a:t>
            </a:r>
            <a:r>
              <a:rPr lang="en-US" baseline="0" dirty="0" smtClean="0">
                <a:latin typeface="Calibri" charset="0"/>
              </a:rPr>
              <a:t> </a:t>
            </a:r>
            <a:r>
              <a:rPr lang="en-US" baseline="0" dirty="0" err="1" smtClean="0">
                <a:latin typeface="Calibri" charset="0"/>
              </a:rPr>
              <a:t>masīvu</a:t>
            </a:r>
            <a:r>
              <a:rPr lang="en-US" baseline="0" dirty="0" smtClean="0">
                <a:latin typeface="Calibri" charset="0"/>
              </a:rPr>
              <a:t> </a:t>
            </a:r>
            <a:r>
              <a:rPr lang="en-US" baseline="0" dirty="0" err="1" smtClean="0">
                <a:latin typeface="Calibri" charset="0"/>
              </a:rPr>
              <a:t>definīciju</a:t>
            </a:r>
            <a:r>
              <a:rPr lang="en-US" baseline="0" dirty="0" smtClean="0">
                <a:latin typeface="Calibri" charset="0"/>
              </a:rPr>
              <a:t> </a:t>
            </a:r>
            <a:r>
              <a:rPr lang="en-US" baseline="0" dirty="0" err="1" smtClean="0">
                <a:latin typeface="Calibri" charset="0"/>
              </a:rPr>
              <a:t>ar</a:t>
            </a:r>
            <a:r>
              <a:rPr lang="en-US" baseline="0" dirty="0" smtClean="0">
                <a:latin typeface="Calibri" charset="0"/>
              </a:rPr>
              <a:t> </a:t>
            </a:r>
            <a:r>
              <a:rPr lang="en-US" baseline="0" dirty="0" err="1" smtClean="0">
                <a:latin typeface="Calibri" charset="0"/>
              </a:rPr>
              <a:t>vienkāršāku</a:t>
            </a:r>
            <a:r>
              <a:rPr lang="en-US" baseline="0" dirty="0" smtClean="0">
                <a:latin typeface="Calibri" charset="0"/>
              </a:rPr>
              <a:t> </a:t>
            </a:r>
            <a:r>
              <a:rPr lang="en-US" baseline="0" dirty="0" err="1" smtClean="0">
                <a:latin typeface="Calibri" charset="0"/>
              </a:rPr>
              <a:t>formu</a:t>
            </a:r>
            <a:r>
              <a:rPr lang="en-US" baseline="0" dirty="0" smtClean="0">
                <a:latin typeface="Calibri" charset="0"/>
              </a:rPr>
              <a:t>.</a:t>
            </a:r>
            <a:endParaRPr lang="en-US" dirty="0">
              <a:latin typeface="Calibri" charset="0"/>
            </a:endParaRPr>
          </a:p>
        </p:txBody>
      </p:sp>
      <p:sp>
        <p:nvSpPr>
          <p:cNvPr id="512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5A81A886-67F0-904D-A4E8-A6017A9135DE}" type="slidenum">
              <a:rPr lang="en-US"/>
              <a:pPr fontAlgn="base">
                <a:spcBef>
                  <a:spcPct val="0"/>
                </a:spcBef>
                <a:spcAft>
                  <a:spcPct val="0"/>
                </a:spcAft>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err="1" smtClean="0">
                <a:latin typeface="Calibri" charset="0"/>
              </a:rPr>
              <a:t>Vispārīgi</a:t>
            </a:r>
            <a:r>
              <a:rPr lang="en-US" dirty="0">
                <a:latin typeface="Calibri" charset="0"/>
              </a:rPr>
              <a:t>, </a:t>
            </a:r>
            <a:r>
              <a:rPr lang="en-US" dirty="0" err="1">
                <a:latin typeface="Calibri" charset="0"/>
              </a:rPr>
              <a:t>šī</a:t>
            </a:r>
            <a:r>
              <a:rPr lang="en-US" dirty="0">
                <a:latin typeface="Calibri" charset="0"/>
              </a:rPr>
              <a:t> </a:t>
            </a:r>
            <a:r>
              <a:rPr lang="en-US" dirty="0" err="1">
                <a:latin typeface="Calibri" charset="0"/>
              </a:rPr>
              <a:t>projekta</a:t>
            </a:r>
            <a:r>
              <a:rPr lang="en-US" dirty="0">
                <a:latin typeface="Calibri" charset="0"/>
              </a:rPr>
              <a:t> </a:t>
            </a:r>
            <a:r>
              <a:rPr lang="en-US" dirty="0" err="1">
                <a:latin typeface="Calibri" charset="0"/>
              </a:rPr>
              <a:t>mērķis</a:t>
            </a:r>
            <a:r>
              <a:rPr lang="en-US" dirty="0">
                <a:latin typeface="Calibri" charset="0"/>
              </a:rPr>
              <a:t> </a:t>
            </a:r>
            <a:r>
              <a:rPr lang="en-US" dirty="0" err="1">
                <a:latin typeface="Calibri" charset="0"/>
              </a:rPr>
              <a:t>ir</a:t>
            </a:r>
            <a:r>
              <a:rPr lang="en-US" dirty="0">
                <a:latin typeface="Calibri" charset="0"/>
              </a:rPr>
              <a:t> </a:t>
            </a:r>
            <a:r>
              <a:rPr lang="en-US" dirty="0" err="1">
                <a:latin typeface="Calibri" charset="0"/>
              </a:rPr>
              <a:t>izveidot</a:t>
            </a:r>
            <a:r>
              <a:rPr lang="en-US" dirty="0">
                <a:latin typeface="Calibri" charset="0"/>
              </a:rPr>
              <a:t> </a:t>
            </a:r>
            <a:r>
              <a:rPr lang="en-US" dirty="0" err="1">
                <a:latin typeface="Calibri" charset="0"/>
              </a:rPr>
              <a:t>pieeju</a:t>
            </a:r>
            <a:r>
              <a:rPr lang="en-US" dirty="0">
                <a:latin typeface="Calibri" charset="0"/>
              </a:rPr>
              <a:t>, </a:t>
            </a:r>
            <a:r>
              <a:rPr lang="en-US" dirty="0" err="1">
                <a:latin typeface="Calibri" charset="0"/>
              </a:rPr>
              <a:t>kas</a:t>
            </a:r>
            <a:r>
              <a:rPr lang="en-US" dirty="0">
                <a:latin typeface="Calibri" charset="0"/>
              </a:rPr>
              <a:t> </a:t>
            </a:r>
            <a:r>
              <a:rPr lang="en-US" dirty="0" err="1">
                <a:latin typeface="Calibri" charset="0"/>
              </a:rPr>
              <a:t>ļaus</a:t>
            </a:r>
            <a:r>
              <a:rPr lang="en-US" dirty="0">
                <a:latin typeface="Calibri" charset="0"/>
              </a:rPr>
              <a:t> </a:t>
            </a:r>
            <a:r>
              <a:rPr lang="en-US" dirty="0" err="1">
                <a:latin typeface="Calibri" charset="0"/>
              </a:rPr>
              <a:t>valodas</a:t>
            </a:r>
            <a:r>
              <a:rPr lang="en-US" dirty="0">
                <a:latin typeface="Calibri" charset="0"/>
              </a:rPr>
              <a:t> </a:t>
            </a:r>
            <a:r>
              <a:rPr lang="en-US" dirty="0" err="1">
                <a:latin typeface="Calibri" charset="0"/>
              </a:rPr>
              <a:t>lietotājam</a:t>
            </a:r>
            <a:r>
              <a:rPr lang="en-US" dirty="0">
                <a:latin typeface="Calibri" charset="0"/>
              </a:rPr>
              <a:t> </a:t>
            </a:r>
            <a:r>
              <a:rPr lang="en-US" dirty="0" err="1">
                <a:latin typeface="Calibri" charset="0"/>
              </a:rPr>
              <a:t>ieviest</a:t>
            </a:r>
            <a:r>
              <a:rPr lang="en-US" dirty="0">
                <a:latin typeface="Calibri" charset="0"/>
              </a:rPr>
              <a:t> </a:t>
            </a:r>
            <a:r>
              <a:rPr lang="en-US" dirty="0" err="1">
                <a:latin typeface="Calibri" charset="0"/>
              </a:rPr>
              <a:t>izmaiņas</a:t>
            </a:r>
            <a:r>
              <a:rPr lang="en-US" dirty="0">
                <a:latin typeface="Calibri" charset="0"/>
              </a:rPr>
              <a:t> </a:t>
            </a:r>
            <a:r>
              <a:rPr lang="en-US" dirty="0" err="1">
                <a:latin typeface="Calibri" charset="0"/>
              </a:rPr>
              <a:t>programmas</a:t>
            </a:r>
            <a:r>
              <a:rPr lang="en-US" dirty="0">
                <a:latin typeface="Calibri" charset="0"/>
              </a:rPr>
              <a:t> </a:t>
            </a:r>
            <a:r>
              <a:rPr lang="en-US" dirty="0" err="1">
                <a:latin typeface="Calibri" charset="0"/>
              </a:rPr>
              <a:t>valodas</a:t>
            </a:r>
            <a:r>
              <a:rPr lang="en-US" dirty="0">
                <a:latin typeface="Calibri" charset="0"/>
              </a:rPr>
              <a:t> </a:t>
            </a:r>
            <a:r>
              <a:rPr lang="en-US" dirty="0" err="1">
                <a:latin typeface="Calibri" charset="0"/>
              </a:rPr>
              <a:t>sintaksē</a:t>
            </a:r>
            <a:r>
              <a:rPr lang="en-US" dirty="0">
                <a:latin typeface="Calibri" charset="0"/>
              </a:rPr>
              <a:t> un </a:t>
            </a:r>
            <a:r>
              <a:rPr lang="en-US" dirty="0" err="1">
                <a:latin typeface="Calibri" charset="0"/>
              </a:rPr>
              <a:t>labāk</a:t>
            </a:r>
            <a:r>
              <a:rPr lang="en-US" dirty="0">
                <a:latin typeface="Calibri" charset="0"/>
              </a:rPr>
              <a:t> </a:t>
            </a:r>
            <a:r>
              <a:rPr lang="en-US" dirty="0" err="1">
                <a:latin typeface="Calibri" charset="0"/>
              </a:rPr>
              <a:t>pielāgot</a:t>
            </a:r>
            <a:r>
              <a:rPr lang="en-US" dirty="0">
                <a:latin typeface="Calibri" charset="0"/>
              </a:rPr>
              <a:t> to </a:t>
            </a:r>
            <a:r>
              <a:rPr lang="en-US" dirty="0" err="1">
                <a:latin typeface="Calibri" charset="0"/>
              </a:rPr>
              <a:t>sava</a:t>
            </a:r>
            <a:r>
              <a:rPr lang="en-US" dirty="0">
                <a:latin typeface="Calibri" charset="0"/>
              </a:rPr>
              <a:t> </a:t>
            </a:r>
            <a:r>
              <a:rPr lang="en-US" dirty="0" err="1">
                <a:latin typeface="Calibri" charset="0"/>
              </a:rPr>
              <a:t>uzdevuma</a:t>
            </a:r>
            <a:r>
              <a:rPr lang="en-US" dirty="0">
                <a:latin typeface="Calibri" charset="0"/>
              </a:rPr>
              <a:t> </a:t>
            </a:r>
            <a:r>
              <a:rPr lang="en-US" dirty="0" err="1">
                <a:latin typeface="Calibri" charset="0"/>
              </a:rPr>
              <a:t>vajadzībām</a:t>
            </a:r>
            <a:r>
              <a:rPr lang="en-US" dirty="0">
                <a:latin typeface="Calibri" charset="0"/>
              </a:rPr>
              <a:t>. </a:t>
            </a:r>
          </a:p>
          <a:p>
            <a:pPr>
              <a:spcBef>
                <a:spcPct val="0"/>
              </a:spcBef>
            </a:pPr>
            <a:endParaRPr lang="en-US" dirty="0">
              <a:latin typeface="Calibri" charset="0"/>
            </a:endParaRPr>
          </a:p>
          <a:p>
            <a:pPr>
              <a:spcBef>
                <a:spcPct val="0"/>
              </a:spcBef>
            </a:pPr>
            <a:r>
              <a:rPr lang="en-US" dirty="0" err="1">
                <a:latin typeface="Calibri" charset="0"/>
              </a:rPr>
              <a:t>Otrs</a:t>
            </a:r>
            <a:r>
              <a:rPr lang="en-US" dirty="0">
                <a:latin typeface="Calibri" charset="0"/>
              </a:rPr>
              <a:t> </a:t>
            </a:r>
            <a:r>
              <a:rPr lang="en-US" dirty="0" err="1">
                <a:latin typeface="Calibri" charset="0"/>
              </a:rPr>
              <a:t>mērķis</a:t>
            </a:r>
            <a:r>
              <a:rPr lang="en-US" dirty="0">
                <a:latin typeface="Calibri" charset="0"/>
              </a:rPr>
              <a:t> </a:t>
            </a:r>
            <a:r>
              <a:rPr lang="en-US" dirty="0" err="1">
                <a:latin typeface="Calibri" charset="0"/>
              </a:rPr>
              <a:t>ir</a:t>
            </a:r>
            <a:r>
              <a:rPr lang="en-US" dirty="0">
                <a:latin typeface="Calibri" charset="0"/>
              </a:rPr>
              <a:t> </a:t>
            </a:r>
            <a:r>
              <a:rPr lang="en-US" dirty="0" err="1">
                <a:latin typeface="Calibri" charset="0"/>
              </a:rPr>
              <a:t>ļaut</a:t>
            </a:r>
            <a:r>
              <a:rPr lang="en-US" dirty="0">
                <a:latin typeface="Calibri" charset="0"/>
              </a:rPr>
              <a:t> </a:t>
            </a:r>
            <a:r>
              <a:rPr lang="en-US" dirty="0" err="1">
                <a:latin typeface="Calibri" charset="0"/>
              </a:rPr>
              <a:t>lietotājam</a:t>
            </a:r>
            <a:r>
              <a:rPr lang="en-US" dirty="0">
                <a:latin typeface="Calibri" charset="0"/>
              </a:rPr>
              <a:t> </a:t>
            </a:r>
            <a:r>
              <a:rPr lang="en-US" dirty="0" err="1">
                <a:latin typeface="Calibri" charset="0"/>
              </a:rPr>
              <a:t>veidot</a:t>
            </a:r>
            <a:r>
              <a:rPr lang="en-US" dirty="0">
                <a:latin typeface="Calibri" charset="0"/>
              </a:rPr>
              <a:t> </a:t>
            </a:r>
            <a:r>
              <a:rPr lang="en-US" dirty="0" err="1">
                <a:latin typeface="Calibri" charset="0"/>
              </a:rPr>
              <a:t>netriviālas</a:t>
            </a:r>
            <a:r>
              <a:rPr lang="en-US" dirty="0">
                <a:latin typeface="Calibri" charset="0"/>
              </a:rPr>
              <a:t> </a:t>
            </a:r>
            <a:r>
              <a:rPr lang="en-US" dirty="0" err="1">
                <a:latin typeface="Calibri" charset="0"/>
              </a:rPr>
              <a:t>sintaktiskas</a:t>
            </a:r>
            <a:r>
              <a:rPr lang="en-US" dirty="0">
                <a:latin typeface="Calibri" charset="0"/>
              </a:rPr>
              <a:t> </a:t>
            </a:r>
            <a:r>
              <a:rPr lang="en-US" dirty="0" err="1">
                <a:latin typeface="Calibri" charset="0"/>
              </a:rPr>
              <a:t>konstrukcijas</a:t>
            </a:r>
            <a:r>
              <a:rPr lang="en-US" dirty="0">
                <a:latin typeface="Calibri" charset="0"/>
              </a:rPr>
              <a:t>, </a:t>
            </a:r>
            <a:r>
              <a:rPr lang="en-US" dirty="0" err="1">
                <a:latin typeface="Calibri" charset="0"/>
              </a:rPr>
              <a:t>kas</a:t>
            </a:r>
            <a:r>
              <a:rPr lang="en-US" dirty="0">
                <a:latin typeface="Calibri" charset="0"/>
              </a:rPr>
              <a:t> </a:t>
            </a:r>
            <a:r>
              <a:rPr lang="en-US" dirty="0" err="1">
                <a:latin typeface="Calibri" charset="0"/>
              </a:rPr>
              <a:t>paaugstinās</a:t>
            </a:r>
            <a:r>
              <a:rPr lang="en-US" dirty="0">
                <a:latin typeface="Calibri" charset="0"/>
              </a:rPr>
              <a:t> </a:t>
            </a:r>
            <a:r>
              <a:rPr lang="en-US" dirty="0" err="1">
                <a:latin typeface="Calibri" charset="0"/>
              </a:rPr>
              <a:t>valodas</a:t>
            </a:r>
            <a:r>
              <a:rPr lang="en-US" dirty="0">
                <a:latin typeface="Calibri" charset="0"/>
              </a:rPr>
              <a:t> </a:t>
            </a:r>
            <a:r>
              <a:rPr lang="en-US" dirty="0" err="1">
                <a:latin typeface="Calibri" charset="0"/>
              </a:rPr>
              <a:t>izteiksmību</a:t>
            </a:r>
            <a:r>
              <a:rPr lang="en-US" dirty="0">
                <a:latin typeface="Calibri" charset="0"/>
              </a:rPr>
              <a:t>. </a:t>
            </a:r>
            <a:r>
              <a:rPr lang="en-US" dirty="0" err="1">
                <a:latin typeface="Calibri" charset="0"/>
              </a:rPr>
              <a:t>Piemeram</a:t>
            </a:r>
            <a:r>
              <a:rPr lang="en-US" dirty="0">
                <a:latin typeface="Calibri" charset="0"/>
              </a:rPr>
              <a:t>, </a:t>
            </a:r>
            <a:r>
              <a:rPr lang="en-US" dirty="0" err="1">
                <a:latin typeface="Calibri" charset="0"/>
              </a:rPr>
              <a:t>ieviest</a:t>
            </a:r>
            <a:r>
              <a:rPr lang="en-US" dirty="0">
                <a:latin typeface="Calibri" charset="0"/>
              </a:rPr>
              <a:t> </a:t>
            </a:r>
            <a:r>
              <a:rPr lang="en-US" dirty="0" err="1">
                <a:latin typeface="Calibri" charset="0"/>
              </a:rPr>
              <a:t>pierakstu</a:t>
            </a:r>
            <a:r>
              <a:rPr lang="en-US" dirty="0">
                <a:latin typeface="Calibri" charset="0"/>
              </a:rPr>
              <a:t> n! </a:t>
            </a:r>
            <a:r>
              <a:rPr lang="en-US" dirty="0" err="1">
                <a:latin typeface="Calibri" charset="0"/>
              </a:rPr>
              <a:t>faktoriāļa</a:t>
            </a:r>
            <a:r>
              <a:rPr lang="en-US" dirty="0">
                <a:latin typeface="Calibri" charset="0"/>
              </a:rPr>
              <a:t> </a:t>
            </a:r>
            <a:r>
              <a:rPr lang="en-US" dirty="0" err="1" smtClean="0">
                <a:latin typeface="Calibri" charset="0"/>
              </a:rPr>
              <a:t>apzīmēšanai</a:t>
            </a:r>
            <a:r>
              <a:rPr lang="en-US" dirty="0" smtClean="0">
                <a:latin typeface="Calibri" charset="0"/>
              </a:rPr>
              <a:t>.</a:t>
            </a:r>
          </a:p>
          <a:p>
            <a:pPr>
              <a:spcBef>
                <a:spcPct val="0"/>
              </a:spcBef>
            </a:pPr>
            <a:endParaRPr lang="en-US" dirty="0">
              <a:latin typeface="Calibri" charset="0"/>
            </a:endParaRPr>
          </a:p>
          <a:p>
            <a:pPr>
              <a:spcBef>
                <a:spcPct val="0"/>
              </a:spcBef>
            </a:pPr>
            <a:r>
              <a:rPr lang="en-US" dirty="0" err="1">
                <a:latin typeface="Calibri" charset="0"/>
              </a:rPr>
              <a:t>Trešais</a:t>
            </a:r>
            <a:r>
              <a:rPr lang="en-US" dirty="0">
                <a:latin typeface="Calibri" charset="0"/>
              </a:rPr>
              <a:t> </a:t>
            </a:r>
            <a:r>
              <a:rPr lang="en-US" dirty="0" err="1">
                <a:latin typeface="Calibri" charset="0"/>
              </a:rPr>
              <a:t>mērķis</a:t>
            </a:r>
            <a:r>
              <a:rPr lang="en-US" dirty="0">
                <a:latin typeface="Calibri" charset="0"/>
              </a:rPr>
              <a:t> </a:t>
            </a:r>
            <a:r>
              <a:rPr lang="en-US" dirty="0" err="1">
                <a:latin typeface="Calibri" charset="0"/>
              </a:rPr>
              <a:t>ir</a:t>
            </a:r>
            <a:r>
              <a:rPr lang="en-US" dirty="0">
                <a:latin typeface="Calibri" charset="0"/>
              </a:rPr>
              <a:t> </a:t>
            </a:r>
            <a:r>
              <a:rPr lang="en-US" dirty="0" err="1">
                <a:latin typeface="Calibri" charset="0"/>
              </a:rPr>
              <a:t>izveidot</a:t>
            </a:r>
            <a:r>
              <a:rPr lang="en-US" dirty="0">
                <a:latin typeface="Calibri" charset="0"/>
              </a:rPr>
              <a:t> </a:t>
            </a:r>
            <a:r>
              <a:rPr lang="en-US" dirty="0" err="1">
                <a:latin typeface="Calibri" charset="0"/>
              </a:rPr>
              <a:t>šo</a:t>
            </a:r>
            <a:r>
              <a:rPr lang="en-US" dirty="0">
                <a:latin typeface="Calibri" charset="0"/>
              </a:rPr>
              <a:t> </a:t>
            </a:r>
            <a:r>
              <a:rPr lang="en-US" dirty="0" err="1">
                <a:latin typeface="Calibri" charset="0"/>
              </a:rPr>
              <a:t>pieeju</a:t>
            </a:r>
            <a:r>
              <a:rPr lang="en-US" dirty="0">
                <a:latin typeface="Calibri" charset="0"/>
              </a:rPr>
              <a:t> </a:t>
            </a:r>
            <a:r>
              <a:rPr lang="en-US" dirty="0" err="1">
                <a:latin typeface="Calibri" charset="0"/>
              </a:rPr>
              <a:t>tā</a:t>
            </a:r>
            <a:r>
              <a:rPr lang="en-US" dirty="0">
                <a:latin typeface="Calibri" charset="0"/>
              </a:rPr>
              <a:t>, </a:t>
            </a:r>
            <a:r>
              <a:rPr lang="en-US" dirty="0" err="1">
                <a:latin typeface="Calibri" charset="0"/>
              </a:rPr>
              <a:t>lai</a:t>
            </a:r>
            <a:r>
              <a:rPr lang="en-US" dirty="0">
                <a:latin typeface="Calibri" charset="0"/>
              </a:rPr>
              <a:t> </a:t>
            </a:r>
            <a:r>
              <a:rPr lang="en-US" dirty="0" err="1">
                <a:latin typeface="Calibri" charset="0"/>
              </a:rPr>
              <a:t>tā</a:t>
            </a:r>
            <a:r>
              <a:rPr lang="en-US" dirty="0">
                <a:latin typeface="Calibri" charset="0"/>
              </a:rPr>
              <a:t> </a:t>
            </a:r>
            <a:r>
              <a:rPr lang="en-US" dirty="0" err="1">
                <a:latin typeface="Calibri" charset="0"/>
              </a:rPr>
              <a:t>varētu</a:t>
            </a:r>
            <a:r>
              <a:rPr lang="en-US" dirty="0">
                <a:latin typeface="Calibri" charset="0"/>
              </a:rPr>
              <a:t> </a:t>
            </a:r>
            <a:r>
              <a:rPr lang="en-US" dirty="0" err="1">
                <a:latin typeface="Calibri" charset="0"/>
              </a:rPr>
              <a:t>tikt</a:t>
            </a:r>
            <a:r>
              <a:rPr lang="en-US" dirty="0">
                <a:latin typeface="Calibri" charset="0"/>
              </a:rPr>
              <a:t> </a:t>
            </a:r>
            <a:r>
              <a:rPr lang="en-US" dirty="0" err="1">
                <a:latin typeface="Calibri" charset="0"/>
              </a:rPr>
              <a:t>pielāgota</a:t>
            </a:r>
            <a:r>
              <a:rPr lang="en-US" dirty="0">
                <a:latin typeface="Calibri" charset="0"/>
              </a:rPr>
              <a:t> ne </a:t>
            </a:r>
            <a:r>
              <a:rPr lang="en-US" dirty="0" err="1">
                <a:latin typeface="Calibri" charset="0"/>
              </a:rPr>
              <a:t>tikai</a:t>
            </a:r>
            <a:r>
              <a:rPr lang="en-US" dirty="0">
                <a:latin typeface="Calibri" charset="0"/>
              </a:rPr>
              <a:t> </a:t>
            </a:r>
            <a:r>
              <a:rPr lang="en-US" dirty="0" err="1">
                <a:latin typeface="Calibri" charset="0"/>
              </a:rPr>
              <a:t>vienai</a:t>
            </a:r>
            <a:r>
              <a:rPr lang="en-US" dirty="0">
                <a:latin typeface="Calibri" charset="0"/>
              </a:rPr>
              <a:t> </a:t>
            </a:r>
            <a:r>
              <a:rPr lang="en-US" dirty="0" err="1">
                <a:latin typeface="Calibri" charset="0"/>
              </a:rPr>
              <a:t>konkrētai</a:t>
            </a:r>
            <a:r>
              <a:rPr lang="en-US" dirty="0">
                <a:latin typeface="Calibri" charset="0"/>
              </a:rPr>
              <a:t> </a:t>
            </a:r>
            <a:r>
              <a:rPr lang="en-US" dirty="0" err="1">
                <a:latin typeface="Calibri" charset="0"/>
              </a:rPr>
              <a:t>valodai</a:t>
            </a:r>
            <a:r>
              <a:rPr lang="en-US" dirty="0">
                <a:latin typeface="Calibri" charset="0"/>
              </a:rPr>
              <a:t>, bet </a:t>
            </a:r>
            <a:r>
              <a:rPr lang="en-US" dirty="0" err="1">
                <a:latin typeface="Calibri" charset="0"/>
              </a:rPr>
              <a:t>gan</a:t>
            </a:r>
            <a:r>
              <a:rPr lang="en-US" dirty="0">
                <a:latin typeface="Calibri" charset="0"/>
              </a:rPr>
              <a:t> </a:t>
            </a:r>
            <a:r>
              <a:rPr lang="en-US" dirty="0" err="1">
                <a:latin typeface="Calibri" charset="0"/>
              </a:rPr>
              <a:t>kādai</a:t>
            </a:r>
            <a:r>
              <a:rPr lang="en-US" dirty="0">
                <a:latin typeface="Calibri" charset="0"/>
              </a:rPr>
              <a:t> </a:t>
            </a:r>
            <a:r>
              <a:rPr lang="en-US" dirty="0" err="1">
                <a:latin typeface="Calibri" charset="0"/>
              </a:rPr>
              <a:t>valodu</a:t>
            </a:r>
            <a:r>
              <a:rPr lang="en-US" dirty="0">
                <a:latin typeface="Calibri" charset="0"/>
              </a:rPr>
              <a:t> </a:t>
            </a:r>
            <a:r>
              <a:rPr lang="en-US" dirty="0" err="1">
                <a:latin typeface="Calibri" charset="0"/>
              </a:rPr>
              <a:t>klasei</a:t>
            </a:r>
            <a:r>
              <a:rPr lang="en-US" dirty="0">
                <a:latin typeface="Calibri" charset="0"/>
              </a:rPr>
              <a:t>, un </a:t>
            </a:r>
            <a:r>
              <a:rPr lang="en-US" dirty="0" err="1">
                <a:latin typeface="Calibri" charset="0"/>
              </a:rPr>
              <a:t>integrēta</a:t>
            </a:r>
            <a:r>
              <a:rPr lang="en-US" dirty="0">
                <a:latin typeface="Calibri" charset="0"/>
              </a:rPr>
              <a:t> </a:t>
            </a:r>
            <a:r>
              <a:rPr lang="en-US" dirty="0" err="1">
                <a:latin typeface="Calibri" charset="0"/>
              </a:rPr>
              <a:t>eksistējošās</a:t>
            </a:r>
            <a:r>
              <a:rPr lang="en-US" dirty="0">
                <a:latin typeface="Calibri" charset="0"/>
              </a:rPr>
              <a:t> </a:t>
            </a:r>
            <a:r>
              <a:rPr lang="en-US" dirty="0" err="1">
                <a:latin typeface="Calibri" charset="0"/>
              </a:rPr>
              <a:t>valodas</a:t>
            </a:r>
            <a:r>
              <a:rPr lang="en-US" dirty="0">
                <a:latin typeface="Calibri" charset="0"/>
              </a:rPr>
              <a:t> </a:t>
            </a:r>
            <a:r>
              <a:rPr lang="en-US" dirty="0" err="1">
                <a:latin typeface="Calibri" charset="0"/>
              </a:rPr>
              <a:t>kompilatorā</a:t>
            </a:r>
            <a:r>
              <a:rPr lang="en-US" dirty="0" smtClean="0">
                <a:latin typeface="Calibri" charset="0"/>
              </a:rPr>
              <a:t>.</a:t>
            </a: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B4AB7827-F9C4-134D-903E-959EE76DD3F4}" type="slidenum">
              <a:rPr lang="en-US"/>
              <a:pPr fontAlgn="base">
                <a:spcBef>
                  <a:spcPct val="0"/>
                </a:spcBef>
                <a:spcAft>
                  <a:spcPct val="0"/>
                </a:spcAft>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err="1">
                <a:latin typeface="Calibri" charset="0"/>
              </a:rPr>
              <a:t>Šīs</a:t>
            </a:r>
            <a:r>
              <a:rPr lang="en-US" dirty="0">
                <a:latin typeface="Calibri" charset="0"/>
              </a:rPr>
              <a:t> </a:t>
            </a:r>
            <a:r>
              <a:rPr lang="en-US" dirty="0" err="1">
                <a:latin typeface="Calibri" charset="0"/>
              </a:rPr>
              <a:t>darba</a:t>
            </a:r>
            <a:r>
              <a:rPr lang="en-US" dirty="0">
                <a:latin typeface="Calibri" charset="0"/>
              </a:rPr>
              <a:t> </a:t>
            </a:r>
            <a:r>
              <a:rPr lang="en-US" dirty="0" err="1">
                <a:latin typeface="Calibri" charset="0"/>
              </a:rPr>
              <a:t>uzdevumi</a:t>
            </a:r>
            <a:r>
              <a:rPr lang="en-US" dirty="0">
                <a:latin typeface="Calibri" charset="0"/>
              </a:rPr>
              <a:t> </a:t>
            </a:r>
            <a:r>
              <a:rPr lang="en-US" dirty="0" err="1">
                <a:latin typeface="Calibri" charset="0"/>
              </a:rPr>
              <a:t>projekta</a:t>
            </a:r>
            <a:r>
              <a:rPr lang="en-US" dirty="0">
                <a:latin typeface="Calibri" charset="0"/>
              </a:rPr>
              <a:t> </a:t>
            </a:r>
            <a:r>
              <a:rPr lang="en-US" dirty="0" err="1">
                <a:latin typeface="Calibri" charset="0"/>
              </a:rPr>
              <a:t>ietvaros</a:t>
            </a:r>
            <a:r>
              <a:rPr lang="en-US" dirty="0">
                <a:latin typeface="Calibri" charset="0"/>
              </a:rPr>
              <a:t> </a:t>
            </a:r>
            <a:r>
              <a:rPr lang="en-US" dirty="0" err="1">
                <a:latin typeface="Calibri" charset="0"/>
              </a:rPr>
              <a:t>ir</a:t>
            </a:r>
            <a:r>
              <a:rPr lang="en-US" dirty="0">
                <a:latin typeface="Calibri" charset="0"/>
              </a:rPr>
              <a:t> </a:t>
            </a:r>
            <a:r>
              <a:rPr lang="en-US" dirty="0" err="1">
                <a:latin typeface="Calibri" charset="0"/>
              </a:rPr>
              <a:t>sekojoši</a:t>
            </a:r>
            <a:r>
              <a:rPr lang="en-US" dirty="0">
                <a:latin typeface="Calibri" charset="0"/>
              </a:rPr>
              <a:t>. </a:t>
            </a:r>
          </a:p>
          <a:p>
            <a:pPr>
              <a:spcBef>
                <a:spcPct val="0"/>
              </a:spcBef>
            </a:pPr>
            <a:endParaRPr lang="en-US" dirty="0">
              <a:latin typeface="Calibri" charset="0"/>
            </a:endParaRPr>
          </a:p>
          <a:p>
            <a:pPr>
              <a:spcBef>
                <a:spcPct val="0"/>
              </a:spcBef>
            </a:pPr>
            <a:r>
              <a:rPr lang="en-US" dirty="0" err="1">
                <a:latin typeface="Calibri" charset="0"/>
              </a:rPr>
              <a:t>Darba</a:t>
            </a:r>
            <a:r>
              <a:rPr lang="en-US" dirty="0">
                <a:latin typeface="Calibri" charset="0"/>
              </a:rPr>
              <a:t> </a:t>
            </a:r>
            <a:r>
              <a:rPr lang="en-US" dirty="0" err="1">
                <a:latin typeface="Calibri" charset="0"/>
              </a:rPr>
              <a:t>gaitā</a:t>
            </a:r>
            <a:r>
              <a:rPr lang="en-US" dirty="0">
                <a:latin typeface="Calibri" charset="0"/>
              </a:rPr>
              <a:t> </a:t>
            </a:r>
            <a:r>
              <a:rPr lang="en-US" dirty="0" err="1">
                <a:latin typeface="Calibri" charset="0"/>
              </a:rPr>
              <a:t>tika</a:t>
            </a:r>
            <a:r>
              <a:rPr lang="en-US" dirty="0">
                <a:latin typeface="Calibri" charset="0"/>
              </a:rPr>
              <a:t> </a:t>
            </a:r>
            <a:r>
              <a:rPr lang="en-US" dirty="0" err="1">
                <a:latin typeface="Calibri" charset="0"/>
              </a:rPr>
              <a:t>izvēlēts</a:t>
            </a:r>
            <a:r>
              <a:rPr lang="en-US" dirty="0">
                <a:latin typeface="Calibri" charset="0"/>
              </a:rPr>
              <a:t> </a:t>
            </a:r>
            <a:r>
              <a:rPr lang="en-US" dirty="0" err="1" smtClean="0">
                <a:latin typeface="Calibri" charset="0"/>
              </a:rPr>
              <a:t>izveidot</a:t>
            </a:r>
            <a:r>
              <a:rPr lang="en-US" dirty="0" smtClean="0">
                <a:latin typeface="Calibri" charset="0"/>
              </a:rPr>
              <a:t> </a:t>
            </a:r>
            <a:r>
              <a:rPr lang="en-US" dirty="0" err="1" smtClean="0">
                <a:latin typeface="Calibri" charset="0"/>
              </a:rPr>
              <a:t>organizētu</a:t>
            </a:r>
            <a:r>
              <a:rPr lang="en-US" dirty="0" smtClean="0">
                <a:latin typeface="Calibri" charset="0"/>
              </a:rPr>
              <a:t> </a:t>
            </a:r>
            <a:r>
              <a:rPr lang="en-US" dirty="0" err="1" smtClean="0">
                <a:latin typeface="Calibri" charset="0"/>
              </a:rPr>
              <a:t>aprakstu</a:t>
            </a:r>
            <a:r>
              <a:rPr lang="en-US" dirty="0" smtClean="0">
                <a:latin typeface="Calibri" charset="0"/>
              </a:rPr>
              <a:t> </a:t>
            </a:r>
            <a:r>
              <a:rPr lang="en-US" dirty="0" err="1">
                <a:latin typeface="Calibri" charset="0"/>
              </a:rPr>
              <a:t>sistēmai</a:t>
            </a:r>
            <a:r>
              <a:rPr lang="en-US" dirty="0">
                <a:latin typeface="Calibri" charset="0"/>
              </a:rPr>
              <a:t>, </a:t>
            </a:r>
            <a:r>
              <a:rPr lang="en-US" dirty="0" err="1">
                <a:latin typeface="Calibri" charset="0"/>
              </a:rPr>
              <a:t>kas</a:t>
            </a:r>
            <a:r>
              <a:rPr lang="en-US" dirty="0">
                <a:latin typeface="Calibri" charset="0"/>
              </a:rPr>
              <a:t> </a:t>
            </a:r>
            <a:r>
              <a:rPr lang="en-US" dirty="0" err="1">
                <a:latin typeface="Calibri" charset="0"/>
              </a:rPr>
              <a:t>realizētu</a:t>
            </a:r>
            <a:r>
              <a:rPr lang="en-US" dirty="0">
                <a:latin typeface="Calibri" charset="0"/>
              </a:rPr>
              <a:t> </a:t>
            </a:r>
            <a:r>
              <a:rPr lang="en-US" dirty="0" err="1">
                <a:latin typeface="Calibri" charset="0"/>
              </a:rPr>
              <a:t>minēto</a:t>
            </a:r>
            <a:r>
              <a:rPr lang="en-US" dirty="0">
                <a:latin typeface="Calibri" charset="0"/>
              </a:rPr>
              <a:t> </a:t>
            </a:r>
            <a:r>
              <a:rPr lang="en-US" dirty="0" err="1">
                <a:latin typeface="Calibri" charset="0"/>
              </a:rPr>
              <a:t>pieeju</a:t>
            </a:r>
            <a:r>
              <a:rPr lang="en-US" dirty="0">
                <a:latin typeface="Calibri" charset="0"/>
              </a:rPr>
              <a:t>. </a:t>
            </a:r>
            <a:r>
              <a:rPr lang="en-US" dirty="0" err="1">
                <a:latin typeface="Calibri" charset="0"/>
              </a:rPr>
              <a:t>Identificēt</a:t>
            </a:r>
            <a:r>
              <a:rPr lang="en-US" dirty="0">
                <a:latin typeface="Calibri" charset="0"/>
              </a:rPr>
              <a:t> </a:t>
            </a:r>
            <a:r>
              <a:rPr lang="en-US" dirty="0" err="1">
                <a:latin typeface="Calibri" charset="0"/>
              </a:rPr>
              <a:t>tās</a:t>
            </a:r>
            <a:r>
              <a:rPr lang="en-US" dirty="0">
                <a:latin typeface="Calibri" charset="0"/>
              </a:rPr>
              <a:t> </a:t>
            </a:r>
            <a:r>
              <a:rPr lang="en-US" dirty="0" err="1">
                <a:latin typeface="Calibri" charset="0"/>
              </a:rPr>
              <a:t>sakaru</a:t>
            </a:r>
            <a:r>
              <a:rPr lang="en-US" dirty="0">
                <a:latin typeface="Calibri" charset="0"/>
              </a:rPr>
              <a:t> </a:t>
            </a:r>
            <a:r>
              <a:rPr lang="en-US" dirty="0" err="1">
                <a:latin typeface="Calibri" charset="0"/>
              </a:rPr>
              <a:t>ar</a:t>
            </a:r>
            <a:r>
              <a:rPr lang="en-US" dirty="0">
                <a:latin typeface="Calibri" charset="0"/>
              </a:rPr>
              <a:t> </a:t>
            </a:r>
            <a:r>
              <a:rPr lang="en-US" dirty="0" err="1">
                <a:latin typeface="Calibri" charset="0"/>
              </a:rPr>
              <a:t>citām</a:t>
            </a:r>
            <a:r>
              <a:rPr lang="en-US" dirty="0">
                <a:latin typeface="Calibri" charset="0"/>
              </a:rPr>
              <a:t>, </a:t>
            </a:r>
            <a:r>
              <a:rPr lang="en-US" dirty="0" err="1">
                <a:latin typeface="Calibri" charset="0"/>
              </a:rPr>
              <a:t>jau</a:t>
            </a:r>
            <a:r>
              <a:rPr lang="en-US" dirty="0">
                <a:latin typeface="Calibri" charset="0"/>
              </a:rPr>
              <a:t> </a:t>
            </a:r>
            <a:r>
              <a:rPr lang="en-US" dirty="0" err="1">
                <a:latin typeface="Calibri" charset="0"/>
              </a:rPr>
              <a:t>eksistējošām</a:t>
            </a:r>
            <a:r>
              <a:rPr lang="en-US" dirty="0">
                <a:latin typeface="Calibri" charset="0"/>
              </a:rPr>
              <a:t> </a:t>
            </a:r>
            <a:r>
              <a:rPr lang="en-US" dirty="0" err="1">
                <a:latin typeface="Calibri" charset="0"/>
              </a:rPr>
              <a:t>sistēmām</a:t>
            </a:r>
            <a:r>
              <a:rPr lang="en-US" dirty="0">
                <a:latin typeface="Calibri" charset="0"/>
              </a:rPr>
              <a:t> un </a:t>
            </a:r>
            <a:r>
              <a:rPr lang="en-US" dirty="0" err="1">
                <a:latin typeface="Calibri" charset="0"/>
              </a:rPr>
              <a:t>salīdzinoši</a:t>
            </a:r>
            <a:r>
              <a:rPr lang="en-US" dirty="0">
                <a:latin typeface="Calibri" charset="0"/>
              </a:rPr>
              <a:t> </a:t>
            </a:r>
            <a:r>
              <a:rPr lang="en-US" dirty="0" err="1">
                <a:latin typeface="Calibri" charset="0"/>
              </a:rPr>
              <a:t>apskatīt</a:t>
            </a:r>
            <a:r>
              <a:rPr lang="en-US" dirty="0">
                <a:latin typeface="Calibri" charset="0"/>
              </a:rPr>
              <a:t> </a:t>
            </a:r>
            <a:r>
              <a:rPr lang="en-US" dirty="0" err="1">
                <a:latin typeface="Calibri" charset="0"/>
              </a:rPr>
              <a:t>tās</a:t>
            </a:r>
            <a:r>
              <a:rPr lang="en-US" dirty="0">
                <a:latin typeface="Calibri" charset="0"/>
              </a:rPr>
              <a:t> </a:t>
            </a:r>
            <a:r>
              <a:rPr lang="en-US" dirty="0" err="1">
                <a:latin typeface="Calibri" charset="0"/>
              </a:rPr>
              <a:t>iespējas</a:t>
            </a:r>
            <a:r>
              <a:rPr lang="en-US" dirty="0">
                <a:latin typeface="Calibri" charset="0"/>
              </a:rPr>
              <a:t>.</a:t>
            </a:r>
          </a:p>
          <a:p>
            <a:pPr>
              <a:spcBef>
                <a:spcPct val="0"/>
              </a:spcBef>
            </a:pPr>
            <a:endParaRPr lang="en-US" dirty="0">
              <a:latin typeface="Calibri" charset="0"/>
            </a:endParaRPr>
          </a:p>
          <a:p>
            <a:pPr>
              <a:spcBef>
                <a:spcPct val="0"/>
              </a:spcBef>
            </a:pPr>
            <a:r>
              <a:rPr lang="en-US" dirty="0" err="1">
                <a:latin typeface="Calibri" charset="0"/>
              </a:rPr>
              <a:t>Otrs</a:t>
            </a:r>
            <a:r>
              <a:rPr lang="en-US" dirty="0">
                <a:latin typeface="Calibri" charset="0"/>
              </a:rPr>
              <a:t> </a:t>
            </a:r>
            <a:r>
              <a:rPr lang="en-US" dirty="0" err="1">
                <a:latin typeface="Calibri" charset="0"/>
              </a:rPr>
              <a:t>svarīgs</a:t>
            </a:r>
            <a:r>
              <a:rPr lang="en-US" dirty="0">
                <a:latin typeface="Calibri" charset="0"/>
              </a:rPr>
              <a:t> </a:t>
            </a:r>
            <a:r>
              <a:rPr lang="en-US" dirty="0" err="1">
                <a:latin typeface="Calibri" charset="0"/>
              </a:rPr>
              <a:t>šī</a:t>
            </a:r>
            <a:r>
              <a:rPr lang="en-US" dirty="0">
                <a:latin typeface="Calibri" charset="0"/>
              </a:rPr>
              <a:t> </a:t>
            </a:r>
            <a:r>
              <a:rPr lang="en-US" dirty="0" err="1">
                <a:latin typeface="Calibri" charset="0"/>
              </a:rPr>
              <a:t>darba</a:t>
            </a:r>
            <a:r>
              <a:rPr lang="en-US" dirty="0">
                <a:latin typeface="Calibri" charset="0"/>
              </a:rPr>
              <a:t> </a:t>
            </a:r>
            <a:r>
              <a:rPr lang="en-US" dirty="0" err="1">
                <a:latin typeface="Calibri" charset="0"/>
              </a:rPr>
              <a:t>uzdevums</a:t>
            </a:r>
            <a:r>
              <a:rPr lang="en-US" dirty="0">
                <a:latin typeface="Calibri" charset="0"/>
              </a:rPr>
              <a:t> </a:t>
            </a:r>
            <a:r>
              <a:rPr lang="en-US" dirty="0" err="1">
                <a:latin typeface="Calibri" charset="0"/>
              </a:rPr>
              <a:t>ir</a:t>
            </a:r>
            <a:r>
              <a:rPr lang="en-US" dirty="0">
                <a:latin typeface="Calibri" charset="0"/>
              </a:rPr>
              <a:t> </a:t>
            </a:r>
            <a:r>
              <a:rPr lang="en-US" dirty="0" err="1">
                <a:latin typeface="Calibri" charset="0"/>
              </a:rPr>
              <a:t>izveidot</a:t>
            </a:r>
            <a:r>
              <a:rPr lang="en-US" dirty="0">
                <a:latin typeface="Calibri" charset="0"/>
              </a:rPr>
              <a:t> </a:t>
            </a:r>
            <a:r>
              <a:rPr lang="en-US" dirty="0" err="1">
                <a:latin typeface="Calibri" charset="0"/>
              </a:rPr>
              <a:t>koncepciju</a:t>
            </a:r>
            <a:r>
              <a:rPr lang="en-US" dirty="0">
                <a:latin typeface="Calibri" charset="0"/>
              </a:rPr>
              <a:t> </a:t>
            </a:r>
            <a:r>
              <a:rPr lang="en-US" dirty="0" err="1">
                <a:latin typeface="Calibri" charset="0"/>
              </a:rPr>
              <a:t>transformācijas</a:t>
            </a:r>
            <a:r>
              <a:rPr lang="en-US" dirty="0">
                <a:latin typeface="Calibri" charset="0"/>
              </a:rPr>
              <a:t> </a:t>
            </a:r>
            <a:r>
              <a:rPr lang="en-US" dirty="0" err="1">
                <a:latin typeface="Calibri" charset="0"/>
              </a:rPr>
              <a:t>sistēmas</a:t>
            </a:r>
            <a:r>
              <a:rPr lang="en-US" dirty="0">
                <a:latin typeface="Calibri" charset="0"/>
              </a:rPr>
              <a:t> </a:t>
            </a:r>
            <a:r>
              <a:rPr lang="en-US" dirty="0" err="1">
                <a:latin typeface="Calibri" charset="0"/>
              </a:rPr>
              <a:t>daļai</a:t>
            </a:r>
            <a:r>
              <a:rPr lang="en-US" dirty="0">
                <a:latin typeface="Calibri" charset="0"/>
              </a:rPr>
              <a:t>, </a:t>
            </a:r>
            <a:r>
              <a:rPr lang="en-US" dirty="0" err="1">
                <a:latin typeface="Calibri" charset="0"/>
              </a:rPr>
              <a:t>kas</a:t>
            </a:r>
            <a:r>
              <a:rPr lang="en-US" dirty="0">
                <a:latin typeface="Calibri" charset="0"/>
              </a:rPr>
              <a:t> </a:t>
            </a:r>
            <a:r>
              <a:rPr lang="en-US" dirty="0" err="1">
                <a:latin typeface="Calibri" charset="0"/>
              </a:rPr>
              <a:t>meklēs</a:t>
            </a:r>
            <a:r>
              <a:rPr lang="en-US" dirty="0">
                <a:latin typeface="Calibri" charset="0"/>
              </a:rPr>
              <a:t> </a:t>
            </a:r>
            <a:r>
              <a:rPr lang="en-US" dirty="0" err="1">
                <a:latin typeface="Calibri" charset="0"/>
              </a:rPr>
              <a:t>programmas</a:t>
            </a:r>
            <a:r>
              <a:rPr lang="en-US" dirty="0">
                <a:latin typeface="Calibri" charset="0"/>
              </a:rPr>
              <a:t> </a:t>
            </a:r>
            <a:r>
              <a:rPr lang="en-US" dirty="0" err="1" smtClean="0">
                <a:latin typeface="Calibri" charset="0"/>
              </a:rPr>
              <a:t>virknes</a:t>
            </a:r>
            <a:r>
              <a:rPr lang="en-US" dirty="0" smtClean="0">
                <a:latin typeface="Calibri" charset="0"/>
              </a:rPr>
              <a:t>, </a:t>
            </a:r>
            <a:r>
              <a:rPr lang="en-US" dirty="0" err="1">
                <a:latin typeface="Calibri" charset="0"/>
              </a:rPr>
              <a:t>kuras</a:t>
            </a:r>
            <a:r>
              <a:rPr lang="en-US" dirty="0">
                <a:latin typeface="Calibri" charset="0"/>
              </a:rPr>
              <a:t> </a:t>
            </a:r>
            <a:r>
              <a:rPr lang="en-US" dirty="0" err="1">
                <a:latin typeface="Calibri" charset="0"/>
              </a:rPr>
              <a:t>ir</a:t>
            </a:r>
            <a:r>
              <a:rPr lang="en-US" dirty="0">
                <a:latin typeface="Calibri" charset="0"/>
              </a:rPr>
              <a:t> </a:t>
            </a:r>
            <a:r>
              <a:rPr lang="en-US" dirty="0" err="1">
                <a:latin typeface="Calibri" charset="0"/>
              </a:rPr>
              <a:t>nepieciešams</a:t>
            </a:r>
            <a:r>
              <a:rPr lang="en-US" dirty="0">
                <a:latin typeface="Calibri" charset="0"/>
              </a:rPr>
              <a:t> </a:t>
            </a:r>
            <a:r>
              <a:rPr lang="en-US" dirty="0" err="1">
                <a:latin typeface="Calibri" charset="0"/>
              </a:rPr>
              <a:t>apstrādāt</a:t>
            </a:r>
            <a:r>
              <a:rPr lang="en-US" dirty="0">
                <a:latin typeface="Calibri" charset="0"/>
              </a:rPr>
              <a:t>. </a:t>
            </a:r>
            <a:r>
              <a:rPr lang="en-US" dirty="0" err="1">
                <a:latin typeface="Calibri" charset="0"/>
              </a:rPr>
              <a:t>Šī</a:t>
            </a:r>
            <a:r>
              <a:rPr lang="en-US" dirty="0">
                <a:latin typeface="Calibri" charset="0"/>
              </a:rPr>
              <a:t> </a:t>
            </a:r>
            <a:r>
              <a:rPr lang="en-US" dirty="0" err="1">
                <a:latin typeface="Calibri" charset="0"/>
              </a:rPr>
              <a:t>uzdevuma</a:t>
            </a:r>
            <a:r>
              <a:rPr lang="en-US" dirty="0">
                <a:latin typeface="Calibri" charset="0"/>
              </a:rPr>
              <a:t> </a:t>
            </a:r>
            <a:r>
              <a:rPr lang="en-US" dirty="0" err="1">
                <a:latin typeface="Calibri" charset="0"/>
              </a:rPr>
              <a:t>izpildei</a:t>
            </a:r>
            <a:r>
              <a:rPr lang="en-US" dirty="0">
                <a:latin typeface="Calibri" charset="0"/>
              </a:rPr>
              <a:t> </a:t>
            </a:r>
            <a:r>
              <a:rPr lang="en-US" dirty="0" err="1">
                <a:latin typeface="Calibri" charset="0"/>
              </a:rPr>
              <a:t>bija</a:t>
            </a:r>
            <a:r>
              <a:rPr lang="en-US" dirty="0">
                <a:latin typeface="Calibri" charset="0"/>
              </a:rPr>
              <a:t> </a:t>
            </a:r>
            <a:r>
              <a:rPr lang="en-US" dirty="0" err="1">
                <a:latin typeface="Calibri" charset="0"/>
              </a:rPr>
              <a:t>nepieciešams</a:t>
            </a:r>
            <a:r>
              <a:rPr lang="en-US" dirty="0">
                <a:latin typeface="Calibri" charset="0"/>
              </a:rPr>
              <a:t> </a:t>
            </a:r>
            <a:r>
              <a:rPr lang="en-US" dirty="0" err="1">
                <a:latin typeface="Calibri" charset="0"/>
              </a:rPr>
              <a:t>izvēlēties</a:t>
            </a:r>
            <a:r>
              <a:rPr lang="en-US" dirty="0">
                <a:latin typeface="Calibri" charset="0"/>
              </a:rPr>
              <a:t> </a:t>
            </a:r>
            <a:r>
              <a:rPr lang="en-US" dirty="0" err="1">
                <a:latin typeface="Calibri" charset="0"/>
              </a:rPr>
              <a:t>piemērotus</a:t>
            </a:r>
            <a:r>
              <a:rPr lang="en-US" dirty="0">
                <a:latin typeface="Calibri" charset="0"/>
              </a:rPr>
              <a:t> </a:t>
            </a:r>
            <a:r>
              <a:rPr lang="en-US" dirty="0" err="1">
                <a:latin typeface="Calibri" charset="0"/>
              </a:rPr>
              <a:t>algoritmus</a:t>
            </a:r>
            <a:r>
              <a:rPr lang="en-US" dirty="0">
                <a:latin typeface="Calibri" charset="0"/>
              </a:rPr>
              <a:t>, </a:t>
            </a:r>
            <a:r>
              <a:rPr lang="en-US" dirty="0" err="1">
                <a:latin typeface="Calibri" charset="0"/>
              </a:rPr>
              <a:t>kā</a:t>
            </a:r>
            <a:r>
              <a:rPr lang="en-US" dirty="0">
                <a:latin typeface="Calibri" charset="0"/>
              </a:rPr>
              <a:t> </a:t>
            </a:r>
            <a:r>
              <a:rPr lang="en-US" dirty="0" err="1">
                <a:latin typeface="Calibri" charset="0"/>
              </a:rPr>
              <a:t>arī</a:t>
            </a:r>
            <a:r>
              <a:rPr lang="en-US" dirty="0">
                <a:latin typeface="Calibri" charset="0"/>
              </a:rPr>
              <a:t> </a:t>
            </a:r>
            <a:r>
              <a:rPr lang="en-US" dirty="0" err="1">
                <a:latin typeface="Calibri" charset="0"/>
              </a:rPr>
              <a:t>prototipēt</a:t>
            </a:r>
            <a:r>
              <a:rPr lang="en-US" dirty="0">
                <a:latin typeface="Calibri" charset="0"/>
              </a:rPr>
              <a:t> </a:t>
            </a:r>
            <a:r>
              <a:rPr lang="en-US" dirty="0" err="1">
                <a:latin typeface="Calibri" charset="0"/>
              </a:rPr>
              <a:t>tos</a:t>
            </a:r>
            <a:r>
              <a:rPr lang="en-US" dirty="0">
                <a:latin typeface="Calibri" charset="0"/>
              </a:rPr>
              <a:t>, </a:t>
            </a:r>
            <a:r>
              <a:rPr lang="en-US" dirty="0" err="1">
                <a:latin typeface="Calibri" charset="0"/>
              </a:rPr>
              <a:t>lai</a:t>
            </a:r>
            <a:r>
              <a:rPr lang="en-US" dirty="0">
                <a:latin typeface="Calibri" charset="0"/>
              </a:rPr>
              <a:t> </a:t>
            </a:r>
            <a:r>
              <a:rPr lang="en-US" dirty="0" err="1">
                <a:latin typeface="Calibri" charset="0"/>
              </a:rPr>
              <a:t>pārliecinātos</a:t>
            </a:r>
            <a:r>
              <a:rPr lang="en-US" dirty="0">
                <a:latin typeface="Calibri" charset="0"/>
              </a:rPr>
              <a:t>, </a:t>
            </a:r>
            <a:r>
              <a:rPr lang="en-US" dirty="0" err="1">
                <a:latin typeface="Calibri" charset="0"/>
              </a:rPr>
              <a:t>ka</a:t>
            </a:r>
            <a:r>
              <a:rPr lang="en-US" dirty="0">
                <a:latin typeface="Calibri" charset="0"/>
              </a:rPr>
              <a:t> </a:t>
            </a:r>
            <a:r>
              <a:rPr lang="en-US" dirty="0" err="1">
                <a:latin typeface="Calibri" charset="0"/>
              </a:rPr>
              <a:t>šāda</a:t>
            </a:r>
            <a:r>
              <a:rPr lang="en-US" dirty="0">
                <a:latin typeface="Calibri" charset="0"/>
              </a:rPr>
              <a:t> </a:t>
            </a:r>
            <a:r>
              <a:rPr lang="en-US" dirty="0" err="1">
                <a:latin typeface="Calibri" charset="0"/>
              </a:rPr>
              <a:t>apakšsistēma</a:t>
            </a:r>
            <a:r>
              <a:rPr lang="en-US" dirty="0">
                <a:latin typeface="Calibri" charset="0"/>
              </a:rPr>
              <a:t> </a:t>
            </a:r>
            <a:r>
              <a:rPr lang="en-US" dirty="0" err="1">
                <a:latin typeface="Calibri" charset="0"/>
              </a:rPr>
              <a:t>ir</a:t>
            </a:r>
            <a:r>
              <a:rPr lang="en-US" dirty="0">
                <a:latin typeface="Calibri" charset="0"/>
              </a:rPr>
              <a:t> </a:t>
            </a:r>
            <a:r>
              <a:rPr lang="en-US" dirty="0" err="1" smtClean="0">
                <a:latin typeface="Calibri" charset="0"/>
              </a:rPr>
              <a:t>realizējama</a:t>
            </a:r>
            <a:r>
              <a:rPr lang="en-US" dirty="0" smtClean="0">
                <a:latin typeface="Calibri" charset="0"/>
              </a:rPr>
              <a:t>.</a:t>
            </a:r>
            <a:endParaRPr lang="en-US" dirty="0">
              <a:latin typeface="Calibri" charset="0"/>
            </a:endParaRPr>
          </a:p>
        </p:txBody>
      </p:sp>
      <p:sp>
        <p:nvSpPr>
          <p:cNvPr id="409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07F4FEF3-5C87-F847-BCA1-C8B62D2422B6}" type="slidenum">
              <a:rPr lang="en-US"/>
              <a:pPr fontAlgn="base">
                <a:spcBef>
                  <a:spcPct val="0"/>
                </a:spcBef>
                <a:spcAft>
                  <a:spcPct val="0"/>
                </a:spcAft>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err="1" smtClean="0">
                <a:latin typeface="Calibri" charset="0"/>
              </a:rPr>
              <a:t>Kāda</a:t>
            </a:r>
            <a:r>
              <a:rPr lang="en-US" baseline="0" dirty="0" smtClean="0">
                <a:latin typeface="Calibri" charset="0"/>
              </a:rPr>
              <a:t> </a:t>
            </a:r>
            <a:r>
              <a:rPr lang="en-US" dirty="0" err="1" smtClean="0">
                <a:latin typeface="Calibri" charset="0"/>
              </a:rPr>
              <a:t>pieeja</a:t>
            </a:r>
            <a:r>
              <a:rPr lang="en-US" dirty="0" smtClean="0">
                <a:latin typeface="Calibri" charset="0"/>
              </a:rPr>
              <a:t> </a:t>
            </a:r>
            <a:r>
              <a:rPr lang="en-US" dirty="0" err="1">
                <a:latin typeface="Calibri" charset="0"/>
              </a:rPr>
              <a:t>tika</a:t>
            </a:r>
            <a:r>
              <a:rPr lang="en-US" dirty="0">
                <a:latin typeface="Calibri" charset="0"/>
              </a:rPr>
              <a:t> </a:t>
            </a:r>
            <a:r>
              <a:rPr lang="en-US" dirty="0" err="1">
                <a:latin typeface="Calibri" charset="0"/>
              </a:rPr>
              <a:t>izvelēta</a:t>
            </a:r>
            <a:r>
              <a:rPr lang="en-US" dirty="0">
                <a:latin typeface="Calibri" charset="0"/>
              </a:rPr>
              <a:t> </a:t>
            </a:r>
            <a:r>
              <a:rPr lang="en-US" dirty="0" smtClean="0">
                <a:latin typeface="Calibri" charset="0"/>
              </a:rPr>
              <a:t>– </a:t>
            </a:r>
            <a:r>
              <a:rPr lang="en-US" dirty="0" err="1">
                <a:latin typeface="Calibri" charset="0"/>
              </a:rPr>
              <a:t>kā</a:t>
            </a:r>
            <a:r>
              <a:rPr lang="en-US" dirty="0">
                <a:latin typeface="Calibri" charset="0"/>
              </a:rPr>
              <a:t> </a:t>
            </a:r>
            <a:r>
              <a:rPr lang="en-US" dirty="0" err="1" smtClean="0">
                <a:latin typeface="Calibri" charset="0"/>
              </a:rPr>
              <a:t>vispār</a:t>
            </a:r>
            <a:r>
              <a:rPr lang="en-US" dirty="0" smtClean="0">
                <a:latin typeface="Calibri" charset="0"/>
              </a:rPr>
              <a:t> </a:t>
            </a:r>
            <a:r>
              <a:rPr lang="en-US" dirty="0" err="1" smtClean="0">
                <a:latin typeface="Calibri" charset="0"/>
              </a:rPr>
              <a:t>varētu</a:t>
            </a:r>
            <a:r>
              <a:rPr lang="en-US" dirty="0" smtClean="0">
                <a:latin typeface="Calibri" charset="0"/>
              </a:rPr>
              <a:t> </a:t>
            </a:r>
            <a:r>
              <a:rPr lang="en-US" dirty="0" err="1" smtClean="0">
                <a:latin typeface="Calibri" charset="0"/>
              </a:rPr>
              <a:t>mainīt</a:t>
            </a:r>
            <a:r>
              <a:rPr lang="en-US" dirty="0" smtClean="0">
                <a:latin typeface="Calibri" charset="0"/>
              </a:rPr>
              <a:t> </a:t>
            </a:r>
            <a:r>
              <a:rPr lang="en-US" dirty="0" err="1" smtClean="0">
                <a:latin typeface="Calibri" charset="0"/>
              </a:rPr>
              <a:t>sintaksi</a:t>
            </a:r>
            <a:r>
              <a:rPr lang="en-US" dirty="0" smtClean="0">
                <a:latin typeface="Calibri" charset="0"/>
              </a:rPr>
              <a:t>. </a:t>
            </a:r>
            <a:r>
              <a:rPr lang="en-US" dirty="0" err="1" smtClean="0">
                <a:latin typeface="Calibri" charset="0"/>
              </a:rPr>
              <a:t>Ir</a:t>
            </a:r>
            <a:r>
              <a:rPr lang="en-US" dirty="0" smtClean="0">
                <a:latin typeface="Calibri" charset="0"/>
              </a:rPr>
              <a:t> </a:t>
            </a:r>
            <a:r>
              <a:rPr lang="en-US" dirty="0" smtClean="0">
                <a:latin typeface="Calibri" charset="0"/>
              </a:rPr>
              <a:t>divas </a:t>
            </a:r>
            <a:r>
              <a:rPr lang="en-US" dirty="0" err="1" smtClean="0">
                <a:latin typeface="Calibri" charset="0"/>
              </a:rPr>
              <a:t>iespējas</a:t>
            </a:r>
            <a:r>
              <a:rPr lang="en-US" dirty="0" smtClean="0">
                <a:latin typeface="Calibri" charset="0"/>
              </a:rPr>
              <a:t> – </a:t>
            </a:r>
            <a:r>
              <a:rPr lang="en-US" dirty="0" err="1" smtClean="0">
                <a:latin typeface="Calibri" charset="0"/>
              </a:rPr>
              <a:t>vai</a:t>
            </a:r>
            <a:r>
              <a:rPr lang="en-US" dirty="0" smtClean="0">
                <a:latin typeface="Calibri" charset="0"/>
              </a:rPr>
              <a:t> nu</a:t>
            </a:r>
            <a:r>
              <a:rPr lang="en-US" baseline="0" dirty="0" smtClean="0">
                <a:latin typeface="Calibri" charset="0"/>
              </a:rPr>
              <a:t> </a:t>
            </a:r>
            <a:r>
              <a:rPr lang="en-US" baseline="0" dirty="0" err="1" smtClean="0">
                <a:latin typeface="Calibri" charset="0"/>
              </a:rPr>
              <a:t>mainīt</a:t>
            </a:r>
            <a:r>
              <a:rPr lang="en-US" baseline="0" dirty="0" smtClean="0">
                <a:latin typeface="Calibri" charset="0"/>
              </a:rPr>
              <a:t> </a:t>
            </a:r>
            <a:r>
              <a:rPr lang="en-US" baseline="0" dirty="0" err="1" smtClean="0">
                <a:latin typeface="Calibri" charset="0"/>
              </a:rPr>
              <a:t>pašu</a:t>
            </a:r>
            <a:r>
              <a:rPr lang="en-US" baseline="0" dirty="0" smtClean="0">
                <a:latin typeface="Calibri" charset="0"/>
              </a:rPr>
              <a:t> </a:t>
            </a:r>
            <a:r>
              <a:rPr lang="en-US" baseline="0" dirty="0" err="1" smtClean="0">
                <a:latin typeface="Calibri" charset="0"/>
              </a:rPr>
              <a:t>valodas</a:t>
            </a:r>
            <a:r>
              <a:rPr lang="en-US" baseline="0" dirty="0" smtClean="0">
                <a:latin typeface="Calibri" charset="0"/>
              </a:rPr>
              <a:t> </a:t>
            </a:r>
            <a:r>
              <a:rPr lang="en-US" baseline="0" dirty="0" err="1" smtClean="0">
                <a:latin typeface="Calibri" charset="0"/>
              </a:rPr>
              <a:t>definīciju</a:t>
            </a:r>
            <a:r>
              <a:rPr lang="en-US" baseline="0" dirty="0" smtClean="0">
                <a:latin typeface="Calibri" charset="0"/>
              </a:rPr>
              <a:t> </a:t>
            </a:r>
            <a:r>
              <a:rPr lang="en-US" baseline="0" dirty="0" err="1" smtClean="0">
                <a:latin typeface="Calibri" charset="0"/>
              </a:rPr>
              <a:t>kompilatorā</a:t>
            </a:r>
            <a:r>
              <a:rPr lang="en-US" baseline="0" dirty="0" smtClean="0">
                <a:latin typeface="Calibri" charset="0"/>
              </a:rPr>
              <a:t>, </a:t>
            </a:r>
            <a:r>
              <a:rPr lang="en-US" baseline="0" dirty="0" err="1" smtClean="0">
                <a:latin typeface="Calibri" charset="0"/>
              </a:rPr>
              <a:t>vai</a:t>
            </a:r>
            <a:r>
              <a:rPr lang="en-US" baseline="0" dirty="0" smtClean="0">
                <a:latin typeface="Calibri" charset="0"/>
              </a:rPr>
              <a:t> nu </a:t>
            </a:r>
            <a:r>
              <a:rPr lang="en-US" baseline="0" dirty="0" err="1" smtClean="0">
                <a:latin typeface="Calibri" charset="0"/>
              </a:rPr>
              <a:t>kaut</a:t>
            </a:r>
            <a:r>
              <a:rPr lang="en-US" baseline="0" dirty="0" smtClean="0">
                <a:latin typeface="Calibri" charset="0"/>
              </a:rPr>
              <a:t> </a:t>
            </a:r>
            <a:r>
              <a:rPr lang="en-US" baseline="0" dirty="0" err="1" smtClean="0">
                <a:latin typeface="Calibri" charset="0"/>
              </a:rPr>
              <a:t>kādā</a:t>
            </a:r>
            <a:r>
              <a:rPr lang="en-US" baseline="0" dirty="0" smtClean="0">
                <a:latin typeface="Calibri" charset="0"/>
              </a:rPr>
              <a:t> </a:t>
            </a:r>
            <a:r>
              <a:rPr lang="en-US" baseline="0" dirty="0" err="1" smtClean="0">
                <a:latin typeface="Calibri" charset="0"/>
              </a:rPr>
              <a:t>veidā</a:t>
            </a:r>
            <a:r>
              <a:rPr lang="en-US" baseline="0" dirty="0" smtClean="0">
                <a:latin typeface="Calibri" charset="0"/>
              </a:rPr>
              <a:t> </a:t>
            </a:r>
            <a:r>
              <a:rPr lang="en-US" baseline="0" dirty="0" err="1" smtClean="0">
                <a:latin typeface="Calibri" charset="0"/>
              </a:rPr>
              <a:t>ļaut</a:t>
            </a:r>
            <a:r>
              <a:rPr lang="en-US" baseline="0" dirty="0" smtClean="0">
                <a:latin typeface="Calibri" charset="0"/>
              </a:rPr>
              <a:t> </a:t>
            </a:r>
            <a:r>
              <a:rPr lang="en-US" baseline="0" dirty="0" err="1" smtClean="0">
                <a:latin typeface="Calibri" charset="0"/>
              </a:rPr>
              <a:t>veikt</a:t>
            </a:r>
            <a:r>
              <a:rPr lang="en-US" baseline="0" dirty="0" smtClean="0">
                <a:latin typeface="Calibri" charset="0"/>
              </a:rPr>
              <a:t> </a:t>
            </a:r>
            <a:r>
              <a:rPr lang="en-US" baseline="0" dirty="0" err="1" smtClean="0">
                <a:latin typeface="Calibri" charset="0"/>
              </a:rPr>
              <a:t>sintakses</a:t>
            </a:r>
            <a:r>
              <a:rPr lang="en-US" baseline="0" dirty="0" smtClean="0">
                <a:latin typeface="Calibri" charset="0"/>
              </a:rPr>
              <a:t> </a:t>
            </a:r>
            <a:r>
              <a:rPr lang="en-US" baseline="0" dirty="0" err="1" smtClean="0">
                <a:latin typeface="Calibri" charset="0"/>
              </a:rPr>
              <a:t>modifikācijas</a:t>
            </a:r>
            <a:r>
              <a:rPr lang="en-US" baseline="0" dirty="0" smtClean="0">
                <a:latin typeface="Calibri" charset="0"/>
              </a:rPr>
              <a:t> </a:t>
            </a:r>
            <a:r>
              <a:rPr lang="en-US" baseline="0" dirty="0" err="1" smtClean="0">
                <a:latin typeface="Calibri" charset="0"/>
              </a:rPr>
              <a:t>programmas</a:t>
            </a:r>
            <a:r>
              <a:rPr lang="en-US" baseline="0" dirty="0" smtClean="0">
                <a:latin typeface="Calibri" charset="0"/>
              </a:rPr>
              <a:t> </a:t>
            </a:r>
            <a:r>
              <a:rPr lang="en-US" baseline="0" dirty="0" err="1" smtClean="0">
                <a:latin typeface="Calibri" charset="0"/>
              </a:rPr>
              <a:t>rakstīšanas</a:t>
            </a:r>
            <a:r>
              <a:rPr lang="en-US" baseline="0" dirty="0" smtClean="0">
                <a:latin typeface="Calibri" charset="0"/>
              </a:rPr>
              <a:t> </a:t>
            </a:r>
            <a:r>
              <a:rPr lang="en-US" baseline="0" dirty="0" err="1" smtClean="0">
                <a:latin typeface="Calibri" charset="0"/>
              </a:rPr>
              <a:t>gaitā</a:t>
            </a:r>
            <a:r>
              <a:rPr lang="en-US" baseline="0" dirty="0" smtClean="0">
                <a:latin typeface="Calibri" charset="0"/>
              </a:rPr>
              <a:t>.</a:t>
            </a:r>
            <a:endParaRPr lang="en-US" dirty="0">
              <a:latin typeface="Calibri" charset="0"/>
            </a:endParaRPr>
          </a:p>
        </p:txBody>
      </p:sp>
      <p:sp>
        <p:nvSpPr>
          <p:cNvPr id="389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C3C3EBB6-D156-1F44-A4FA-6735AFF92733}" type="slidenum">
              <a:rPr lang="en-US"/>
              <a:pPr fontAlgn="base">
                <a:spcBef>
                  <a:spcPct val="0"/>
                </a:spcBef>
                <a:spcAft>
                  <a:spcPct val="0"/>
                </a:spcAft>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z="1600" dirty="0" err="1" smtClean="0">
                <a:latin typeface="Calibri" charset="0"/>
              </a:rPr>
              <a:t>Tradicionali</a:t>
            </a:r>
            <a:r>
              <a:rPr lang="en-US" sz="1600" dirty="0" smtClean="0">
                <a:latin typeface="Calibri" charset="0"/>
              </a:rPr>
              <a:t> </a:t>
            </a:r>
            <a:r>
              <a:rPr lang="en-US" sz="1600" dirty="0" err="1" smtClean="0">
                <a:latin typeface="Calibri" charset="0"/>
              </a:rPr>
              <a:t>valodas</a:t>
            </a:r>
            <a:r>
              <a:rPr lang="en-US" sz="1600" dirty="0" smtClean="0">
                <a:latin typeface="Calibri" charset="0"/>
              </a:rPr>
              <a:t> </a:t>
            </a:r>
            <a:r>
              <a:rPr lang="en-US" sz="1600" dirty="0" err="1" smtClean="0">
                <a:latin typeface="Calibri" charset="0"/>
              </a:rPr>
              <a:t>sintakse</a:t>
            </a:r>
            <a:r>
              <a:rPr lang="en-US" sz="1600" dirty="0" smtClean="0">
                <a:latin typeface="Calibri" charset="0"/>
              </a:rPr>
              <a:t> un </a:t>
            </a:r>
            <a:r>
              <a:rPr lang="en-US" sz="1600" dirty="0" err="1" smtClean="0">
                <a:latin typeface="Calibri" charset="0"/>
              </a:rPr>
              <a:t>semantika</a:t>
            </a:r>
            <a:r>
              <a:rPr lang="en-US" sz="1600" dirty="0" smtClean="0">
                <a:latin typeface="Calibri" charset="0"/>
              </a:rPr>
              <a:t> </a:t>
            </a:r>
            <a:r>
              <a:rPr lang="en-US" sz="1600" dirty="0" err="1" smtClean="0">
                <a:latin typeface="Calibri" charset="0"/>
              </a:rPr>
              <a:t>ir</a:t>
            </a:r>
            <a:r>
              <a:rPr lang="en-US" sz="1600" dirty="0" smtClean="0">
                <a:latin typeface="Calibri" charset="0"/>
              </a:rPr>
              <a:t> </a:t>
            </a:r>
            <a:r>
              <a:rPr lang="en-US" sz="1600" dirty="0" err="1" smtClean="0">
                <a:latin typeface="Calibri" charset="0"/>
              </a:rPr>
              <a:t>fiksēta</a:t>
            </a:r>
            <a:r>
              <a:rPr lang="en-US" sz="1600" dirty="0" smtClean="0">
                <a:latin typeface="Calibri" charset="0"/>
              </a:rPr>
              <a:t> </a:t>
            </a:r>
            <a:r>
              <a:rPr lang="en-US" sz="1600" dirty="0" err="1" smtClean="0">
                <a:latin typeface="Calibri" charset="0"/>
              </a:rPr>
              <a:t>ar</a:t>
            </a:r>
            <a:r>
              <a:rPr lang="en-US" sz="1600" dirty="0" smtClean="0">
                <a:latin typeface="Calibri" charset="0"/>
              </a:rPr>
              <a:t> </a:t>
            </a:r>
            <a:r>
              <a:rPr lang="en-US" sz="1600" dirty="0" err="1" smtClean="0">
                <a:latin typeface="Calibri" charset="0"/>
              </a:rPr>
              <a:t>standartiem</a:t>
            </a:r>
            <a:r>
              <a:rPr lang="en-US" sz="1600" dirty="0" smtClean="0">
                <a:latin typeface="Calibri" charset="0"/>
              </a:rPr>
              <a:t>,</a:t>
            </a:r>
            <a:r>
              <a:rPr lang="en-US" sz="1600" baseline="0" dirty="0" smtClean="0">
                <a:latin typeface="Calibri" charset="0"/>
              </a:rPr>
              <a:t> </a:t>
            </a:r>
            <a:r>
              <a:rPr lang="en-US" sz="1600" baseline="0" dirty="0" err="1" smtClean="0">
                <a:latin typeface="Calibri" charset="0"/>
              </a:rPr>
              <a:t>kas</a:t>
            </a:r>
            <a:r>
              <a:rPr lang="en-US" sz="1600" baseline="0" dirty="0" smtClean="0">
                <a:latin typeface="Calibri" charset="0"/>
              </a:rPr>
              <a:t> </a:t>
            </a:r>
            <a:r>
              <a:rPr lang="en-US" sz="1600" baseline="0" dirty="0" err="1" smtClean="0">
                <a:latin typeface="Calibri" charset="0"/>
              </a:rPr>
              <a:t>ļauj</a:t>
            </a:r>
            <a:r>
              <a:rPr lang="en-US" sz="1600" baseline="0" dirty="0" smtClean="0">
                <a:latin typeface="Calibri" charset="0"/>
              </a:rPr>
              <a:t> </a:t>
            </a:r>
            <a:r>
              <a:rPr lang="en-US" sz="1600" baseline="0" dirty="0" err="1" smtClean="0">
                <a:latin typeface="Calibri" charset="0"/>
              </a:rPr>
              <a:t>veidot</a:t>
            </a:r>
            <a:r>
              <a:rPr lang="en-US" sz="1600" baseline="0" dirty="0" smtClean="0">
                <a:latin typeface="Calibri" charset="0"/>
              </a:rPr>
              <a:t> </a:t>
            </a:r>
            <a:r>
              <a:rPr lang="en-US" sz="1600" baseline="0" dirty="0" err="1" smtClean="0">
                <a:latin typeface="Calibri" charset="0"/>
              </a:rPr>
              <a:t>dažus</a:t>
            </a:r>
            <a:r>
              <a:rPr lang="en-US" sz="1600" baseline="0" dirty="0" smtClean="0">
                <a:latin typeface="Calibri" charset="0"/>
              </a:rPr>
              <a:t> </a:t>
            </a:r>
            <a:r>
              <a:rPr lang="en-US" sz="1600" baseline="0" dirty="0" err="1" smtClean="0">
                <a:latin typeface="Calibri" charset="0"/>
              </a:rPr>
              <a:t>kompilatorus</a:t>
            </a:r>
            <a:r>
              <a:rPr lang="en-US" sz="1600" baseline="0" dirty="0" smtClean="0">
                <a:latin typeface="Calibri" charset="0"/>
              </a:rPr>
              <a:t> </a:t>
            </a:r>
            <a:r>
              <a:rPr lang="en-US" sz="1600" baseline="0" dirty="0" err="1" smtClean="0">
                <a:latin typeface="Calibri" charset="0"/>
              </a:rPr>
              <a:t>vienai</a:t>
            </a:r>
            <a:r>
              <a:rPr lang="en-US" sz="1600" baseline="0" dirty="0" smtClean="0">
                <a:latin typeface="Calibri" charset="0"/>
              </a:rPr>
              <a:t> </a:t>
            </a:r>
            <a:r>
              <a:rPr lang="en-US" sz="1600" baseline="0" dirty="0" err="1" smtClean="0">
                <a:latin typeface="Calibri" charset="0"/>
              </a:rPr>
              <a:t>valodai</a:t>
            </a:r>
            <a:r>
              <a:rPr lang="en-US" sz="1600" dirty="0" smtClean="0">
                <a:latin typeface="Calibri" charset="0"/>
              </a:rPr>
              <a:t>. </a:t>
            </a:r>
            <a:r>
              <a:rPr lang="en-US" sz="1600" dirty="0" err="1" smtClean="0">
                <a:latin typeface="Calibri" charset="0"/>
              </a:rPr>
              <a:t>Tātad</a:t>
            </a:r>
            <a:r>
              <a:rPr lang="en-US" sz="1600" dirty="0" smtClean="0">
                <a:latin typeface="Calibri" charset="0"/>
              </a:rPr>
              <a:t> </a:t>
            </a:r>
            <a:r>
              <a:rPr lang="en-US" sz="1600" dirty="0" err="1" smtClean="0">
                <a:latin typeface="Calibri" charset="0"/>
              </a:rPr>
              <a:t>lai</a:t>
            </a:r>
            <a:r>
              <a:rPr lang="en-US" sz="1600" dirty="0" smtClean="0">
                <a:latin typeface="Calibri" charset="0"/>
              </a:rPr>
              <a:t> </a:t>
            </a:r>
            <a:r>
              <a:rPr lang="en-US" sz="1600" dirty="0" err="1" smtClean="0">
                <a:latin typeface="Calibri" charset="0"/>
              </a:rPr>
              <a:t>ieviestu</a:t>
            </a:r>
            <a:r>
              <a:rPr lang="en-US" sz="1600" dirty="0" smtClean="0">
                <a:latin typeface="Calibri" charset="0"/>
              </a:rPr>
              <a:t> </a:t>
            </a:r>
            <a:r>
              <a:rPr lang="en-US" sz="1600" dirty="0" err="1" smtClean="0">
                <a:latin typeface="Calibri" charset="0"/>
              </a:rPr>
              <a:t>jaunas</a:t>
            </a:r>
            <a:r>
              <a:rPr lang="en-US" sz="1600" dirty="0" smtClean="0">
                <a:latin typeface="Calibri" charset="0"/>
              </a:rPr>
              <a:t> </a:t>
            </a:r>
            <a:r>
              <a:rPr lang="en-US" sz="1600" dirty="0" err="1" smtClean="0">
                <a:latin typeface="Calibri" charset="0"/>
              </a:rPr>
              <a:t>konstrukcijas</a:t>
            </a:r>
            <a:r>
              <a:rPr lang="en-US" sz="1600" dirty="0" smtClean="0">
                <a:latin typeface="Calibri" charset="0"/>
              </a:rPr>
              <a:t> </a:t>
            </a:r>
            <a:r>
              <a:rPr lang="en-US" sz="1600" dirty="0" err="1" smtClean="0">
                <a:latin typeface="Calibri" charset="0"/>
              </a:rPr>
              <a:t>ir</a:t>
            </a:r>
            <a:r>
              <a:rPr lang="en-US" sz="1600" dirty="0" smtClean="0">
                <a:latin typeface="Calibri" charset="0"/>
              </a:rPr>
              <a:t> </a:t>
            </a:r>
            <a:r>
              <a:rPr lang="en-US" sz="1600" dirty="0" err="1" smtClean="0">
                <a:latin typeface="Calibri" charset="0"/>
              </a:rPr>
              <a:t>nepieciešams</a:t>
            </a:r>
            <a:r>
              <a:rPr lang="en-US" sz="1600" dirty="0" smtClean="0">
                <a:latin typeface="Calibri" charset="0"/>
              </a:rPr>
              <a:t> </a:t>
            </a:r>
            <a:r>
              <a:rPr lang="en-US" sz="1600" dirty="0" err="1" smtClean="0">
                <a:latin typeface="Calibri" charset="0"/>
              </a:rPr>
              <a:t>ieviest</a:t>
            </a:r>
            <a:r>
              <a:rPr lang="en-US" sz="1600" dirty="0" smtClean="0">
                <a:latin typeface="Calibri" charset="0"/>
              </a:rPr>
              <a:t> </a:t>
            </a:r>
            <a:r>
              <a:rPr lang="en-US" sz="1600" dirty="0" err="1" smtClean="0">
                <a:latin typeface="Calibri" charset="0"/>
              </a:rPr>
              <a:t>izmaiņas</a:t>
            </a:r>
            <a:r>
              <a:rPr lang="en-US" sz="1600" dirty="0" smtClean="0">
                <a:latin typeface="Calibri" charset="0"/>
              </a:rPr>
              <a:t> </a:t>
            </a:r>
            <a:r>
              <a:rPr lang="en-US" sz="1600" dirty="0" err="1" smtClean="0">
                <a:latin typeface="Calibri" charset="0"/>
              </a:rPr>
              <a:t>pašā</a:t>
            </a:r>
            <a:r>
              <a:rPr lang="en-US" sz="1600" dirty="0" smtClean="0">
                <a:latin typeface="Calibri" charset="0"/>
              </a:rPr>
              <a:t> </a:t>
            </a:r>
            <a:r>
              <a:rPr lang="en-US" sz="1600" dirty="0" err="1" smtClean="0">
                <a:latin typeface="Calibri" charset="0"/>
              </a:rPr>
              <a:t>kompilatorā</a:t>
            </a:r>
            <a:r>
              <a:rPr lang="en-US" sz="1600" dirty="0" smtClean="0">
                <a:latin typeface="Calibri" charset="0"/>
              </a:rPr>
              <a:t>. </a:t>
            </a:r>
            <a:r>
              <a:rPr lang="en-US" sz="1600" dirty="0" err="1" smtClean="0">
                <a:latin typeface="Calibri" charset="0"/>
              </a:rPr>
              <a:t>Tas</a:t>
            </a:r>
            <a:r>
              <a:rPr lang="en-US" sz="1600" dirty="0" smtClean="0">
                <a:latin typeface="Calibri" charset="0"/>
              </a:rPr>
              <a:t> </a:t>
            </a:r>
            <a:r>
              <a:rPr lang="en-US" sz="1600" dirty="0" err="1" smtClean="0">
                <a:latin typeface="Calibri" charset="0"/>
              </a:rPr>
              <a:t>padara</a:t>
            </a:r>
            <a:r>
              <a:rPr lang="en-US" sz="1600" dirty="0" smtClean="0">
                <a:latin typeface="Calibri" charset="0"/>
              </a:rPr>
              <a:t> </a:t>
            </a:r>
            <a:r>
              <a:rPr lang="en-US" sz="1600" dirty="0" err="1" smtClean="0">
                <a:latin typeface="Calibri" charset="0"/>
              </a:rPr>
              <a:t>eksperimentus</a:t>
            </a:r>
            <a:r>
              <a:rPr lang="en-US" sz="1600" dirty="0" smtClean="0">
                <a:latin typeface="Calibri" charset="0"/>
              </a:rPr>
              <a:t> </a:t>
            </a:r>
            <a:r>
              <a:rPr lang="en-US" sz="1600" dirty="0" err="1" smtClean="0">
                <a:latin typeface="Calibri" charset="0"/>
              </a:rPr>
              <a:t>ar</a:t>
            </a:r>
            <a:r>
              <a:rPr lang="en-US" sz="1600" dirty="0" smtClean="0">
                <a:latin typeface="Calibri" charset="0"/>
              </a:rPr>
              <a:t> </a:t>
            </a:r>
            <a:r>
              <a:rPr lang="en-US" sz="1600" dirty="0" err="1" smtClean="0">
                <a:latin typeface="Calibri" charset="0"/>
              </a:rPr>
              <a:t>valodu</a:t>
            </a:r>
            <a:r>
              <a:rPr lang="en-US" sz="1600" dirty="0" smtClean="0">
                <a:latin typeface="Calibri" charset="0"/>
              </a:rPr>
              <a:t> </a:t>
            </a:r>
            <a:r>
              <a:rPr lang="en-US" sz="1600" dirty="0" err="1" smtClean="0">
                <a:latin typeface="Calibri" charset="0"/>
              </a:rPr>
              <a:t>ļoti</a:t>
            </a:r>
            <a:r>
              <a:rPr lang="en-US" sz="1600" dirty="0" smtClean="0">
                <a:latin typeface="Calibri" charset="0"/>
              </a:rPr>
              <a:t> </a:t>
            </a:r>
            <a:r>
              <a:rPr lang="en-US" sz="1600" dirty="0" err="1" smtClean="0">
                <a:latin typeface="Calibri" charset="0"/>
              </a:rPr>
              <a:t>grūti</a:t>
            </a:r>
            <a:r>
              <a:rPr lang="en-US" sz="1600" dirty="0" smtClean="0">
                <a:latin typeface="Calibri" charset="0"/>
              </a:rPr>
              <a:t> </a:t>
            </a:r>
            <a:r>
              <a:rPr lang="en-US" sz="1600" dirty="0" err="1" smtClean="0">
                <a:latin typeface="Calibri" charset="0"/>
              </a:rPr>
              <a:t>realizejamus</a:t>
            </a:r>
            <a:r>
              <a:rPr lang="en-US" sz="1600" dirty="0" smtClean="0">
                <a:latin typeface="Calibri" charset="0"/>
              </a:rPr>
              <a:t>,</a:t>
            </a:r>
            <a:r>
              <a:rPr lang="en-US" sz="1600" baseline="0" dirty="0" smtClean="0">
                <a:latin typeface="Calibri" charset="0"/>
              </a:rPr>
              <a:t> </a:t>
            </a:r>
            <a:r>
              <a:rPr lang="en-US" sz="1600" baseline="0" dirty="0" err="1" smtClean="0">
                <a:latin typeface="Calibri" charset="0"/>
              </a:rPr>
              <a:t>jo</a:t>
            </a:r>
            <a:r>
              <a:rPr lang="en-US" sz="1600" baseline="0" dirty="0" smtClean="0">
                <a:latin typeface="Calibri" charset="0"/>
              </a:rPr>
              <a:t> </a:t>
            </a:r>
            <a:r>
              <a:rPr lang="en-US" sz="1600" baseline="0" dirty="0" err="1" smtClean="0">
                <a:latin typeface="Calibri" charset="0"/>
              </a:rPr>
              <a:t>vai</a:t>
            </a:r>
            <a:r>
              <a:rPr lang="en-US" sz="1600" baseline="0" dirty="0" smtClean="0">
                <a:latin typeface="Calibri" charset="0"/>
              </a:rPr>
              <a:t> nu </a:t>
            </a:r>
            <a:r>
              <a:rPr lang="en-US" sz="1600" baseline="0" dirty="0" err="1" smtClean="0">
                <a:latin typeface="Calibri" charset="0"/>
              </a:rPr>
              <a:t>jāmodificē</a:t>
            </a:r>
            <a:r>
              <a:rPr lang="en-US" sz="1600" baseline="0" dirty="0" smtClean="0">
                <a:latin typeface="Calibri" charset="0"/>
              </a:rPr>
              <a:t> </a:t>
            </a:r>
            <a:r>
              <a:rPr lang="en-US" sz="1600" baseline="0" dirty="0" err="1" smtClean="0">
                <a:latin typeface="Calibri" charset="0"/>
              </a:rPr>
              <a:t>eksistējošais</a:t>
            </a:r>
            <a:r>
              <a:rPr lang="en-US" sz="1600" baseline="0" dirty="0" smtClean="0">
                <a:latin typeface="Calibri" charset="0"/>
              </a:rPr>
              <a:t> </a:t>
            </a:r>
            <a:r>
              <a:rPr lang="en-US" sz="1600" baseline="0" dirty="0" err="1" smtClean="0">
                <a:latin typeface="Calibri" charset="0"/>
              </a:rPr>
              <a:t>kompilators</a:t>
            </a:r>
            <a:r>
              <a:rPr lang="en-US" sz="1600" baseline="0" dirty="0" smtClean="0">
                <a:latin typeface="Calibri" charset="0"/>
              </a:rPr>
              <a:t>, </a:t>
            </a:r>
            <a:r>
              <a:rPr lang="en-US" sz="1600" baseline="0" dirty="0" err="1" smtClean="0">
                <a:latin typeface="Calibri" charset="0"/>
              </a:rPr>
              <a:t>vai</a:t>
            </a:r>
            <a:r>
              <a:rPr lang="en-US" sz="1600" baseline="0" dirty="0" smtClean="0">
                <a:latin typeface="Calibri" charset="0"/>
              </a:rPr>
              <a:t> nu </a:t>
            </a:r>
            <a:r>
              <a:rPr lang="en-US" sz="1600" baseline="0" dirty="0" err="1" smtClean="0">
                <a:latin typeface="Calibri" charset="0"/>
              </a:rPr>
              <a:t>jāraksta</a:t>
            </a:r>
            <a:r>
              <a:rPr lang="en-US" sz="1600" baseline="0" dirty="0" smtClean="0">
                <a:latin typeface="Calibri" charset="0"/>
              </a:rPr>
              <a:t> </a:t>
            </a:r>
            <a:r>
              <a:rPr lang="en-US" sz="1600" baseline="0" dirty="0" err="1" smtClean="0">
                <a:latin typeface="Calibri" charset="0"/>
              </a:rPr>
              <a:t>savējais</a:t>
            </a:r>
            <a:r>
              <a:rPr lang="en-US" sz="1600" baseline="0" dirty="0" smtClean="0">
                <a:latin typeface="Calibri" charset="0"/>
              </a:rPr>
              <a:t>.</a:t>
            </a:r>
            <a:endParaRPr lang="en-US" sz="1600" dirty="0" smtClean="0">
              <a:latin typeface="Calibri" charset="0"/>
            </a:endParaRPr>
          </a:p>
          <a:p>
            <a:pPr>
              <a:spcBef>
                <a:spcPct val="0"/>
              </a:spcBef>
            </a:pPr>
            <a:endParaRPr lang="en-US" sz="1600" dirty="0" smtClean="0">
              <a:latin typeface="Calibri" charset="0"/>
            </a:endParaRPr>
          </a:p>
          <a:p>
            <a:pPr>
              <a:spcBef>
                <a:spcPct val="0"/>
              </a:spcBef>
            </a:pPr>
            <a:r>
              <a:rPr lang="en-US" sz="1600" dirty="0" err="1" smtClean="0">
                <a:latin typeface="Calibri" charset="0"/>
              </a:rPr>
              <a:t>Šī</a:t>
            </a:r>
            <a:r>
              <a:rPr lang="en-US" sz="1600" dirty="0" smtClean="0">
                <a:latin typeface="Calibri" charset="0"/>
              </a:rPr>
              <a:t> </a:t>
            </a:r>
            <a:r>
              <a:rPr lang="en-US" sz="1600" dirty="0" err="1" smtClean="0">
                <a:latin typeface="Calibri" charset="0"/>
              </a:rPr>
              <a:t>pieeja</a:t>
            </a:r>
            <a:r>
              <a:rPr lang="en-US" sz="1600" dirty="0" smtClean="0">
                <a:latin typeface="Calibri" charset="0"/>
              </a:rPr>
              <a:t> </a:t>
            </a:r>
            <a:r>
              <a:rPr lang="en-US" sz="1600" dirty="0" err="1" smtClean="0">
                <a:latin typeface="Calibri" charset="0"/>
              </a:rPr>
              <a:t>arī</a:t>
            </a:r>
            <a:r>
              <a:rPr lang="en-US" sz="1600" dirty="0" smtClean="0">
                <a:latin typeface="Calibri" charset="0"/>
              </a:rPr>
              <a:t> </a:t>
            </a:r>
            <a:r>
              <a:rPr lang="en-US" sz="1600" dirty="0" err="1" smtClean="0">
                <a:latin typeface="Calibri" charset="0"/>
              </a:rPr>
              <a:t>ir</a:t>
            </a:r>
            <a:r>
              <a:rPr lang="en-US" sz="1600" dirty="0" smtClean="0">
                <a:latin typeface="Calibri" charset="0"/>
              </a:rPr>
              <a:t> </a:t>
            </a:r>
            <a:r>
              <a:rPr lang="en-US" sz="1600" dirty="0" err="1" smtClean="0">
                <a:latin typeface="Calibri" charset="0"/>
              </a:rPr>
              <a:t>ļoti</a:t>
            </a:r>
            <a:r>
              <a:rPr lang="en-US" sz="1600" dirty="0" smtClean="0">
                <a:latin typeface="Calibri" charset="0"/>
              </a:rPr>
              <a:t> </a:t>
            </a:r>
            <a:r>
              <a:rPr lang="en-US" sz="1600" dirty="0" err="1" smtClean="0">
                <a:latin typeface="Calibri" charset="0"/>
              </a:rPr>
              <a:t>darbietilpīga</a:t>
            </a:r>
            <a:r>
              <a:rPr lang="en-US" sz="1600" dirty="0" smtClean="0">
                <a:latin typeface="Calibri" charset="0"/>
              </a:rPr>
              <a:t>,</a:t>
            </a:r>
            <a:r>
              <a:rPr lang="en-US" sz="1600" baseline="0" dirty="0" smtClean="0">
                <a:latin typeface="Calibri" charset="0"/>
              </a:rPr>
              <a:t> un </a:t>
            </a:r>
            <a:r>
              <a:rPr lang="en-US" sz="1600" baseline="0" dirty="0" err="1" smtClean="0">
                <a:latin typeface="Calibri" charset="0"/>
              </a:rPr>
              <a:t>šajā</a:t>
            </a:r>
            <a:r>
              <a:rPr lang="en-US" sz="1600" baseline="0" dirty="0" smtClean="0">
                <a:latin typeface="Calibri" charset="0"/>
              </a:rPr>
              <a:t> </a:t>
            </a:r>
            <a:r>
              <a:rPr lang="en-US" sz="1600" baseline="0" dirty="0" err="1" smtClean="0">
                <a:latin typeface="Calibri" charset="0"/>
              </a:rPr>
              <a:t>darbā</a:t>
            </a:r>
            <a:r>
              <a:rPr lang="en-US" sz="1600" baseline="0" dirty="0" smtClean="0">
                <a:latin typeface="Calibri" charset="0"/>
              </a:rPr>
              <a:t> </a:t>
            </a:r>
            <a:r>
              <a:rPr lang="en-US" sz="1600" baseline="0" dirty="0" err="1" smtClean="0">
                <a:latin typeface="Calibri" charset="0"/>
              </a:rPr>
              <a:t>netiks</a:t>
            </a:r>
            <a:r>
              <a:rPr lang="en-US" sz="1600" baseline="0" dirty="0" smtClean="0">
                <a:latin typeface="Calibri" charset="0"/>
              </a:rPr>
              <a:t> </a:t>
            </a:r>
            <a:r>
              <a:rPr lang="en-US" sz="1600" baseline="0" dirty="0" err="1" smtClean="0">
                <a:latin typeface="Calibri" charset="0"/>
              </a:rPr>
              <a:t>apskatīta</a:t>
            </a:r>
            <a:r>
              <a:rPr lang="en-US" sz="1600" baseline="0" dirty="0" smtClean="0">
                <a:latin typeface="Calibri" charset="0"/>
              </a:rPr>
              <a:t>.</a:t>
            </a:r>
            <a:endParaRPr lang="en-US" sz="1600" dirty="0" smtClean="0">
              <a:latin typeface="Calibri" charset="0"/>
            </a:endParaRPr>
          </a:p>
        </p:txBody>
      </p:sp>
      <p:sp>
        <p:nvSpPr>
          <p:cNvPr id="389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C3C3EBB6-D156-1F44-A4FA-6735AFF92733}" type="slidenum">
              <a:rPr lang="en-US"/>
              <a:pPr fontAlgn="base">
                <a:spcBef>
                  <a:spcPct val="0"/>
                </a:spcBef>
                <a:spcAft>
                  <a:spcPct val="0"/>
                </a:spcAft>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err="1" smtClean="0">
                <a:latin typeface="Calibri" charset="0"/>
              </a:rPr>
              <a:t>Ertāk</a:t>
            </a:r>
            <a:r>
              <a:rPr lang="en-US" baseline="0" dirty="0" smtClean="0">
                <a:latin typeface="Calibri" charset="0"/>
              </a:rPr>
              <a:t> </a:t>
            </a:r>
            <a:r>
              <a:rPr lang="en-US" baseline="0" dirty="0" err="1" smtClean="0">
                <a:latin typeface="Calibri" charset="0"/>
              </a:rPr>
              <a:t>būtu</a:t>
            </a:r>
            <a:r>
              <a:rPr lang="en-US" baseline="0" dirty="0" smtClean="0">
                <a:latin typeface="Calibri" charset="0"/>
              </a:rPr>
              <a:t> </a:t>
            </a:r>
            <a:r>
              <a:rPr lang="en-US" baseline="0" dirty="0" err="1" smtClean="0">
                <a:latin typeface="Calibri" charset="0"/>
              </a:rPr>
              <a:t>mēģināt</a:t>
            </a:r>
            <a:r>
              <a:rPr lang="en-US" baseline="0" dirty="0" smtClean="0">
                <a:latin typeface="Calibri" charset="0"/>
              </a:rPr>
              <a:t> </a:t>
            </a:r>
            <a:r>
              <a:rPr lang="en-US" baseline="0" dirty="0" err="1" smtClean="0">
                <a:latin typeface="Calibri" charset="0"/>
              </a:rPr>
              <a:t>atļaut</a:t>
            </a:r>
            <a:r>
              <a:rPr lang="en-US" baseline="0" dirty="0" smtClean="0">
                <a:latin typeface="Calibri" charset="0"/>
              </a:rPr>
              <a:t> </a:t>
            </a:r>
            <a:r>
              <a:rPr lang="en-US" baseline="0" dirty="0" err="1" smtClean="0">
                <a:latin typeface="Calibri" charset="0"/>
              </a:rPr>
              <a:t>valodas</a:t>
            </a:r>
            <a:r>
              <a:rPr lang="en-US" baseline="0" dirty="0" smtClean="0">
                <a:latin typeface="Calibri" charset="0"/>
              </a:rPr>
              <a:t> </a:t>
            </a:r>
            <a:r>
              <a:rPr lang="en-US" baseline="0" dirty="0" err="1" smtClean="0">
                <a:latin typeface="Calibri" charset="0"/>
              </a:rPr>
              <a:t>lietotājam</a:t>
            </a:r>
            <a:r>
              <a:rPr lang="en-US" baseline="0" dirty="0" smtClean="0">
                <a:latin typeface="Calibri" charset="0"/>
              </a:rPr>
              <a:t> </a:t>
            </a:r>
            <a:r>
              <a:rPr lang="en-US" baseline="0" dirty="0" err="1" smtClean="0">
                <a:latin typeface="Calibri" charset="0"/>
              </a:rPr>
              <a:t>ieviest</a:t>
            </a:r>
            <a:r>
              <a:rPr lang="en-US" baseline="0" dirty="0" smtClean="0">
                <a:latin typeface="Calibri" charset="0"/>
              </a:rPr>
              <a:t> </a:t>
            </a:r>
            <a:r>
              <a:rPr lang="en-US" baseline="0" dirty="0" err="1" smtClean="0">
                <a:latin typeface="Calibri" charset="0"/>
              </a:rPr>
              <a:t>sintakses</a:t>
            </a:r>
            <a:r>
              <a:rPr lang="en-US" baseline="0" dirty="0" smtClean="0">
                <a:latin typeface="Calibri" charset="0"/>
              </a:rPr>
              <a:t> </a:t>
            </a:r>
            <a:r>
              <a:rPr lang="en-US" baseline="0" dirty="0" err="1" smtClean="0">
                <a:latin typeface="Calibri" charset="0"/>
              </a:rPr>
              <a:t>izmaiņas</a:t>
            </a:r>
            <a:r>
              <a:rPr lang="en-US" baseline="0" dirty="0" smtClean="0">
                <a:latin typeface="Calibri" charset="0"/>
              </a:rPr>
              <a:t> </a:t>
            </a:r>
            <a:r>
              <a:rPr lang="en-US" baseline="0" dirty="0" err="1" smtClean="0">
                <a:latin typeface="Calibri" charset="0"/>
              </a:rPr>
              <a:t>programmas</a:t>
            </a:r>
            <a:r>
              <a:rPr lang="en-US" baseline="0" dirty="0" smtClean="0">
                <a:latin typeface="Calibri" charset="0"/>
              </a:rPr>
              <a:t> </a:t>
            </a:r>
            <a:r>
              <a:rPr lang="en-US" baseline="0" dirty="0" err="1" smtClean="0">
                <a:latin typeface="Calibri" charset="0"/>
              </a:rPr>
              <a:t>rakstīšanas</a:t>
            </a:r>
            <a:r>
              <a:rPr lang="en-US" baseline="0" dirty="0" smtClean="0">
                <a:latin typeface="Calibri" charset="0"/>
              </a:rPr>
              <a:t> </a:t>
            </a:r>
            <a:r>
              <a:rPr lang="en-US" baseline="0" dirty="0" err="1" smtClean="0">
                <a:latin typeface="Calibri" charset="0"/>
              </a:rPr>
              <a:t>laikā</a:t>
            </a:r>
            <a:r>
              <a:rPr lang="en-US" baseline="0" dirty="0" smtClean="0">
                <a:latin typeface="Calibri" charset="0"/>
              </a:rPr>
              <a:t>, </a:t>
            </a:r>
            <a:r>
              <a:rPr lang="en-US" baseline="0" dirty="0" err="1" smtClean="0">
                <a:latin typeface="Calibri" charset="0"/>
              </a:rPr>
              <a:t>kas</a:t>
            </a:r>
            <a:r>
              <a:rPr lang="en-US" baseline="0" dirty="0" smtClean="0">
                <a:latin typeface="Calibri" charset="0"/>
              </a:rPr>
              <a:t> dos </a:t>
            </a:r>
            <a:r>
              <a:rPr lang="en-US" baseline="0" dirty="0" err="1" smtClean="0">
                <a:latin typeface="Calibri" charset="0"/>
              </a:rPr>
              <a:t>brīvību</a:t>
            </a:r>
            <a:r>
              <a:rPr lang="en-US" baseline="0" dirty="0" smtClean="0">
                <a:latin typeface="Calibri" charset="0"/>
              </a:rPr>
              <a:t> </a:t>
            </a:r>
            <a:r>
              <a:rPr lang="en-US" baseline="0" dirty="0" err="1" smtClean="0">
                <a:latin typeface="Calibri" charset="0"/>
              </a:rPr>
              <a:t>eksperimentēt</a:t>
            </a:r>
            <a:r>
              <a:rPr lang="en-US" baseline="0" dirty="0" smtClean="0">
                <a:latin typeface="Calibri" charset="0"/>
              </a:rPr>
              <a:t> </a:t>
            </a:r>
            <a:r>
              <a:rPr lang="en-US" baseline="0" dirty="0" err="1" smtClean="0">
                <a:latin typeface="Calibri" charset="0"/>
              </a:rPr>
              <a:t>ar</a:t>
            </a:r>
            <a:r>
              <a:rPr lang="en-US" baseline="0" dirty="0" smtClean="0">
                <a:latin typeface="Calibri" charset="0"/>
              </a:rPr>
              <a:t> </a:t>
            </a:r>
            <a:r>
              <a:rPr lang="en-US" baseline="0" dirty="0" err="1" smtClean="0">
                <a:latin typeface="Calibri" charset="0"/>
              </a:rPr>
              <a:t>sintaksi</a:t>
            </a:r>
            <a:r>
              <a:rPr lang="en-US" baseline="0" dirty="0" smtClean="0">
                <a:latin typeface="Calibri" charset="0"/>
              </a:rPr>
              <a:t>.</a:t>
            </a:r>
          </a:p>
          <a:p>
            <a:pPr>
              <a:spcBef>
                <a:spcPct val="0"/>
              </a:spcBef>
            </a:pPr>
            <a:endParaRPr lang="en-US" baseline="0" dirty="0" smtClean="0">
              <a:latin typeface="Calibri" charset="0"/>
            </a:endParaRPr>
          </a:p>
          <a:p>
            <a:pPr>
              <a:spcBef>
                <a:spcPct val="0"/>
              </a:spcBef>
            </a:pPr>
            <a:r>
              <a:rPr lang="en-US" baseline="0" dirty="0" err="1" smtClean="0">
                <a:latin typeface="Calibri" charset="0"/>
              </a:rPr>
              <a:t>Šī</a:t>
            </a:r>
            <a:r>
              <a:rPr lang="en-US" baseline="0" dirty="0" smtClean="0">
                <a:latin typeface="Calibri" charset="0"/>
              </a:rPr>
              <a:t> </a:t>
            </a:r>
            <a:r>
              <a:rPr lang="en-US" baseline="0" dirty="0" err="1" smtClean="0">
                <a:latin typeface="Calibri" charset="0"/>
              </a:rPr>
              <a:t>darba</a:t>
            </a:r>
            <a:r>
              <a:rPr lang="en-US" baseline="0" dirty="0" smtClean="0">
                <a:latin typeface="Calibri" charset="0"/>
              </a:rPr>
              <a:t> </a:t>
            </a:r>
            <a:r>
              <a:rPr lang="en-US" baseline="0" dirty="0" err="1" smtClean="0">
                <a:latin typeface="Calibri" charset="0"/>
              </a:rPr>
              <a:t>ietvaros</a:t>
            </a:r>
            <a:r>
              <a:rPr lang="en-US" baseline="0" dirty="0" smtClean="0">
                <a:latin typeface="Calibri" charset="0"/>
              </a:rPr>
              <a:t> </a:t>
            </a:r>
            <a:r>
              <a:rPr lang="en-US" baseline="0" dirty="0" err="1" smtClean="0">
                <a:latin typeface="Calibri" charset="0"/>
              </a:rPr>
              <a:t>tiek</a:t>
            </a:r>
            <a:r>
              <a:rPr lang="en-US" baseline="0" dirty="0" smtClean="0">
                <a:latin typeface="Calibri" charset="0"/>
              </a:rPr>
              <a:t> </a:t>
            </a:r>
            <a:r>
              <a:rPr lang="en-US" baseline="0" dirty="0" err="1" smtClean="0">
                <a:latin typeface="Calibri" charset="0"/>
              </a:rPr>
              <a:t>apskatītas</a:t>
            </a:r>
            <a:r>
              <a:rPr lang="en-US" baseline="0" dirty="0" smtClean="0">
                <a:latin typeface="Calibri" charset="0"/>
              </a:rPr>
              <a:t> 2 </a:t>
            </a:r>
            <a:r>
              <a:rPr lang="en-US" baseline="0" dirty="0" err="1" smtClean="0">
                <a:latin typeface="Calibri" charset="0"/>
              </a:rPr>
              <a:t>pieejas</a:t>
            </a:r>
            <a:r>
              <a:rPr lang="en-US" baseline="0" dirty="0" smtClean="0">
                <a:latin typeface="Calibri" charset="0"/>
              </a:rPr>
              <a:t> </a:t>
            </a:r>
            <a:r>
              <a:rPr lang="en-US" baseline="0" dirty="0" err="1" smtClean="0">
                <a:latin typeface="Calibri" charset="0"/>
              </a:rPr>
              <a:t>sintakses</a:t>
            </a:r>
            <a:r>
              <a:rPr lang="en-US" baseline="0" dirty="0" smtClean="0">
                <a:latin typeface="Calibri" charset="0"/>
              </a:rPr>
              <a:t> </a:t>
            </a:r>
            <a:r>
              <a:rPr lang="en-US" baseline="0" dirty="0" err="1" smtClean="0">
                <a:latin typeface="Calibri" charset="0"/>
              </a:rPr>
              <a:t>mainīšanai</a:t>
            </a:r>
            <a:r>
              <a:rPr lang="en-US" baseline="0" dirty="0" smtClean="0">
                <a:latin typeface="Calibri" charset="0"/>
              </a:rPr>
              <a:t> </a:t>
            </a:r>
            <a:r>
              <a:rPr lang="en-US" baseline="0" dirty="0" err="1" smtClean="0">
                <a:latin typeface="Calibri" charset="0"/>
              </a:rPr>
              <a:t>programmas</a:t>
            </a:r>
            <a:r>
              <a:rPr lang="en-US" baseline="0" dirty="0" smtClean="0">
                <a:latin typeface="Calibri" charset="0"/>
              </a:rPr>
              <a:t> </a:t>
            </a:r>
            <a:r>
              <a:rPr lang="en-US" baseline="0" dirty="0" err="1" smtClean="0">
                <a:latin typeface="Calibri" charset="0"/>
              </a:rPr>
              <a:t>ietvaros</a:t>
            </a:r>
            <a:r>
              <a:rPr lang="en-US" baseline="0" dirty="0" smtClean="0">
                <a:latin typeface="Calibri" charset="0"/>
              </a:rPr>
              <a:t> – </a:t>
            </a:r>
            <a:r>
              <a:rPr lang="en-US" baseline="0" dirty="0" err="1" smtClean="0">
                <a:latin typeface="Calibri" charset="0"/>
              </a:rPr>
              <a:t>koda</a:t>
            </a:r>
            <a:r>
              <a:rPr lang="en-US" baseline="0" dirty="0" smtClean="0">
                <a:latin typeface="Calibri" charset="0"/>
              </a:rPr>
              <a:t> </a:t>
            </a:r>
            <a:r>
              <a:rPr lang="en-US" baseline="0" dirty="0" err="1" smtClean="0">
                <a:latin typeface="Calibri" charset="0"/>
              </a:rPr>
              <a:t>priekšprocesēšana</a:t>
            </a:r>
            <a:r>
              <a:rPr lang="en-US" baseline="0" dirty="0" smtClean="0">
                <a:latin typeface="Calibri" charset="0"/>
              </a:rPr>
              <a:t> un </a:t>
            </a:r>
            <a:r>
              <a:rPr lang="en-US" baseline="0" dirty="0" err="1" smtClean="0">
                <a:latin typeface="Calibri" charset="0"/>
              </a:rPr>
              <a:t>dinamiskā</a:t>
            </a:r>
            <a:r>
              <a:rPr lang="en-US" baseline="0" dirty="0" smtClean="0">
                <a:latin typeface="Calibri" charset="0"/>
              </a:rPr>
              <a:t> </a:t>
            </a:r>
            <a:r>
              <a:rPr lang="en-US" baseline="0" dirty="0" err="1" smtClean="0">
                <a:latin typeface="Calibri" charset="0"/>
              </a:rPr>
              <a:t>koda</a:t>
            </a:r>
            <a:r>
              <a:rPr lang="en-US" baseline="0" dirty="0" smtClean="0">
                <a:latin typeface="Calibri" charset="0"/>
              </a:rPr>
              <a:t> </a:t>
            </a:r>
            <a:r>
              <a:rPr lang="en-US" baseline="0" dirty="0" err="1" smtClean="0">
                <a:latin typeface="Calibri" charset="0"/>
              </a:rPr>
              <a:t>parsēšana</a:t>
            </a:r>
            <a:r>
              <a:rPr lang="en-US" baseline="0" dirty="0" smtClean="0">
                <a:latin typeface="Calibri" charset="0"/>
              </a:rPr>
              <a:t>.</a:t>
            </a:r>
            <a:endParaRPr lang="en-US" dirty="0">
              <a:latin typeface="Calibri" charset="0"/>
            </a:endParaRPr>
          </a:p>
        </p:txBody>
      </p:sp>
      <p:sp>
        <p:nvSpPr>
          <p:cNvPr id="389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C3C3EBB6-D156-1F44-A4FA-6735AFF92733}" type="slidenum">
              <a:rPr lang="en-US"/>
              <a:pPr fontAlgn="base">
                <a:spcBef>
                  <a:spcPct val="0"/>
                </a:spcBef>
                <a:spcAft>
                  <a:spcPct val="0"/>
                </a:spcAft>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err="1" smtClean="0">
                <a:latin typeface="Calibri" charset="0"/>
              </a:rPr>
              <a:t>Parasti</a:t>
            </a:r>
            <a:r>
              <a:rPr lang="en-US" baseline="0" dirty="0" smtClean="0">
                <a:latin typeface="Calibri" charset="0"/>
              </a:rPr>
              <a:t> </a:t>
            </a:r>
            <a:r>
              <a:rPr lang="en-US" baseline="0" dirty="0" err="1" smtClean="0">
                <a:latin typeface="Calibri" charset="0"/>
              </a:rPr>
              <a:t>p</a:t>
            </a:r>
            <a:r>
              <a:rPr lang="en-US" dirty="0" err="1" smtClean="0">
                <a:latin typeface="Calibri" charset="0"/>
              </a:rPr>
              <a:t>riekšprocesori</a:t>
            </a:r>
            <a:r>
              <a:rPr lang="en-US" dirty="0" smtClean="0">
                <a:latin typeface="Calibri" charset="0"/>
              </a:rPr>
              <a:t> </a:t>
            </a:r>
            <a:r>
              <a:rPr lang="en-US" dirty="0" err="1" smtClean="0">
                <a:latin typeface="Calibri" charset="0"/>
              </a:rPr>
              <a:t>apstrādā</a:t>
            </a:r>
            <a:r>
              <a:rPr lang="en-US" dirty="0" smtClean="0">
                <a:latin typeface="Calibri" charset="0"/>
              </a:rPr>
              <a:t> </a:t>
            </a:r>
            <a:r>
              <a:rPr lang="en-US" dirty="0" err="1" smtClean="0">
                <a:latin typeface="Calibri" charset="0"/>
              </a:rPr>
              <a:t>tekstu</a:t>
            </a:r>
            <a:r>
              <a:rPr lang="en-US" dirty="0" smtClean="0">
                <a:latin typeface="Calibri" charset="0"/>
              </a:rPr>
              <a:t> </a:t>
            </a:r>
            <a:r>
              <a:rPr lang="en-US" dirty="0" err="1" smtClean="0">
                <a:latin typeface="Calibri" charset="0"/>
              </a:rPr>
              <a:t>neievērojot</a:t>
            </a:r>
            <a:r>
              <a:rPr lang="en-US" dirty="0" smtClean="0">
                <a:latin typeface="Calibri" charset="0"/>
              </a:rPr>
              <a:t> </a:t>
            </a:r>
            <a:r>
              <a:rPr lang="en-US" dirty="0" err="1" smtClean="0">
                <a:latin typeface="Calibri" charset="0"/>
              </a:rPr>
              <a:t>valodas</a:t>
            </a:r>
            <a:r>
              <a:rPr lang="en-US" dirty="0" smtClean="0">
                <a:latin typeface="Calibri" charset="0"/>
              </a:rPr>
              <a:t> </a:t>
            </a:r>
            <a:r>
              <a:rPr lang="en-US" dirty="0" err="1" smtClean="0">
                <a:latin typeface="Calibri" charset="0"/>
              </a:rPr>
              <a:t>struktūru</a:t>
            </a:r>
            <a:r>
              <a:rPr lang="en-US" dirty="0" smtClean="0">
                <a:latin typeface="Calibri" charset="0"/>
              </a:rPr>
              <a:t>. Tie </a:t>
            </a:r>
            <a:r>
              <a:rPr lang="en-US" dirty="0" err="1" smtClean="0">
                <a:latin typeface="Calibri" charset="0"/>
              </a:rPr>
              <a:t>meklē</a:t>
            </a:r>
            <a:r>
              <a:rPr lang="en-US" dirty="0" smtClean="0">
                <a:latin typeface="Calibri" charset="0"/>
              </a:rPr>
              <a:t> </a:t>
            </a:r>
            <a:r>
              <a:rPr lang="en-US" dirty="0" err="1" smtClean="0">
                <a:latin typeface="Calibri" charset="0"/>
              </a:rPr>
              <a:t>tekstā</a:t>
            </a:r>
            <a:r>
              <a:rPr lang="en-US" dirty="0" smtClean="0">
                <a:latin typeface="Calibri" charset="0"/>
              </a:rPr>
              <a:t> </a:t>
            </a:r>
            <a:r>
              <a:rPr lang="en-US" dirty="0" err="1" smtClean="0">
                <a:latin typeface="Calibri" charset="0"/>
              </a:rPr>
              <a:t>simbolu</a:t>
            </a:r>
            <a:r>
              <a:rPr lang="en-US" dirty="0" smtClean="0">
                <a:latin typeface="Calibri" charset="0"/>
              </a:rPr>
              <a:t> </a:t>
            </a:r>
            <a:r>
              <a:rPr lang="en-US" dirty="0" err="1" smtClean="0">
                <a:latin typeface="Calibri" charset="0"/>
              </a:rPr>
              <a:t>virknes</a:t>
            </a:r>
            <a:r>
              <a:rPr lang="en-US" dirty="0" smtClean="0">
                <a:latin typeface="Calibri" charset="0"/>
              </a:rPr>
              <a:t> un </a:t>
            </a:r>
            <a:r>
              <a:rPr lang="en-US" dirty="0" err="1" smtClean="0">
                <a:latin typeface="Calibri" charset="0"/>
              </a:rPr>
              <a:t>aizvieto</a:t>
            </a:r>
            <a:r>
              <a:rPr lang="en-US" baseline="0" dirty="0" smtClean="0">
                <a:latin typeface="Calibri" charset="0"/>
              </a:rPr>
              <a:t> </a:t>
            </a:r>
            <a:r>
              <a:rPr lang="en-US" baseline="0" dirty="0" err="1" smtClean="0">
                <a:latin typeface="Calibri" charset="0"/>
              </a:rPr>
              <a:t>tos</a:t>
            </a:r>
            <a:r>
              <a:rPr lang="en-US" baseline="0" dirty="0" smtClean="0">
                <a:latin typeface="Calibri" charset="0"/>
              </a:rPr>
              <a:t> </a:t>
            </a:r>
            <a:r>
              <a:rPr lang="en-US" baseline="0" dirty="0" err="1" smtClean="0">
                <a:latin typeface="Calibri" charset="0"/>
              </a:rPr>
              <a:t>ar</a:t>
            </a:r>
            <a:r>
              <a:rPr lang="en-US" baseline="0" dirty="0" smtClean="0">
                <a:latin typeface="Calibri" charset="0"/>
              </a:rPr>
              <a:t> </a:t>
            </a:r>
            <a:r>
              <a:rPr lang="en-US" baseline="0" dirty="0" err="1" smtClean="0">
                <a:latin typeface="Calibri" charset="0"/>
              </a:rPr>
              <a:t>citām</a:t>
            </a:r>
            <a:r>
              <a:rPr lang="en-US" baseline="0" dirty="0" smtClean="0">
                <a:latin typeface="Calibri" charset="0"/>
              </a:rPr>
              <a:t>. </a:t>
            </a:r>
            <a:r>
              <a:rPr lang="en-US" baseline="0" dirty="0" err="1" smtClean="0">
                <a:latin typeface="Calibri" charset="0"/>
              </a:rPr>
              <a:t>Tā</a:t>
            </a:r>
            <a:r>
              <a:rPr lang="en-US" baseline="0" dirty="0" smtClean="0">
                <a:latin typeface="Calibri" charset="0"/>
              </a:rPr>
              <a:t> </a:t>
            </a:r>
            <a:r>
              <a:rPr lang="en-US" baseline="0" dirty="0" err="1" smtClean="0">
                <a:latin typeface="Calibri" charset="0"/>
              </a:rPr>
              <a:t>ir</a:t>
            </a:r>
            <a:r>
              <a:rPr lang="en-US" baseline="0" dirty="0" smtClean="0">
                <a:latin typeface="Calibri" charset="0"/>
              </a:rPr>
              <a:t> </a:t>
            </a:r>
            <a:r>
              <a:rPr lang="en-US" baseline="0" dirty="0" err="1" smtClean="0">
                <a:latin typeface="Calibri" charset="0"/>
              </a:rPr>
              <a:t>vienlaikus</a:t>
            </a:r>
            <a:r>
              <a:rPr lang="en-US" baseline="0" dirty="0" smtClean="0">
                <a:latin typeface="Calibri" charset="0"/>
              </a:rPr>
              <a:t> </a:t>
            </a:r>
            <a:r>
              <a:rPr lang="en-US" baseline="0" dirty="0" err="1" smtClean="0">
                <a:latin typeface="Calibri" charset="0"/>
              </a:rPr>
              <a:t>viņu</a:t>
            </a:r>
            <a:r>
              <a:rPr lang="en-US" baseline="0" dirty="0" smtClean="0">
                <a:latin typeface="Calibri" charset="0"/>
              </a:rPr>
              <a:t> </a:t>
            </a:r>
            <a:r>
              <a:rPr lang="en-US" baseline="0" dirty="0" err="1" smtClean="0">
                <a:latin typeface="Calibri" charset="0"/>
              </a:rPr>
              <a:t>labā</a:t>
            </a:r>
            <a:r>
              <a:rPr lang="en-US" baseline="0" dirty="0" smtClean="0">
                <a:latin typeface="Calibri" charset="0"/>
              </a:rPr>
              <a:t> un </a:t>
            </a:r>
            <a:r>
              <a:rPr lang="en-US" baseline="0" dirty="0" err="1" smtClean="0">
                <a:latin typeface="Calibri" charset="0"/>
              </a:rPr>
              <a:t>sliktā</a:t>
            </a:r>
            <a:r>
              <a:rPr lang="en-US" baseline="0" dirty="0" smtClean="0">
                <a:latin typeface="Calibri" charset="0"/>
              </a:rPr>
              <a:t> </a:t>
            </a:r>
            <a:r>
              <a:rPr lang="en-US" baseline="0" dirty="0" err="1" smtClean="0">
                <a:latin typeface="Calibri" charset="0"/>
              </a:rPr>
              <a:t>puse</a:t>
            </a:r>
            <a:r>
              <a:rPr lang="en-US" baseline="0" dirty="0" smtClean="0">
                <a:latin typeface="Calibri" charset="0"/>
              </a:rPr>
              <a:t>, </a:t>
            </a:r>
            <a:r>
              <a:rPr lang="en-US" baseline="0" dirty="0" err="1" smtClean="0">
                <a:latin typeface="Calibri" charset="0"/>
              </a:rPr>
              <a:t>jo</a:t>
            </a:r>
            <a:r>
              <a:rPr lang="en-US" baseline="0" dirty="0" smtClean="0">
                <a:latin typeface="Calibri" charset="0"/>
              </a:rPr>
              <a:t> tie </a:t>
            </a:r>
            <a:r>
              <a:rPr lang="en-US" baseline="0" dirty="0" err="1" smtClean="0">
                <a:latin typeface="Calibri" charset="0"/>
              </a:rPr>
              <a:t>ir</a:t>
            </a:r>
            <a:r>
              <a:rPr lang="en-US" baseline="0" dirty="0" smtClean="0">
                <a:latin typeface="Calibri" charset="0"/>
              </a:rPr>
              <a:t> </a:t>
            </a:r>
            <a:r>
              <a:rPr lang="en-US" baseline="0" dirty="0" err="1" smtClean="0">
                <a:latin typeface="Calibri" charset="0"/>
              </a:rPr>
              <a:t>ļoti</a:t>
            </a:r>
            <a:r>
              <a:rPr lang="en-US" baseline="0" dirty="0" smtClean="0">
                <a:latin typeface="Calibri" charset="0"/>
              </a:rPr>
              <a:t> </a:t>
            </a:r>
            <a:r>
              <a:rPr lang="en-US" baseline="0" dirty="0" err="1" smtClean="0">
                <a:latin typeface="Calibri" charset="0"/>
              </a:rPr>
              <a:t>vienkārši</a:t>
            </a:r>
            <a:r>
              <a:rPr lang="en-US" baseline="0" dirty="0" smtClean="0">
                <a:latin typeface="Calibri" charset="0"/>
              </a:rPr>
              <a:t> </a:t>
            </a:r>
            <a:r>
              <a:rPr lang="en-US" baseline="0" dirty="0" err="1" smtClean="0">
                <a:latin typeface="Calibri" charset="0"/>
              </a:rPr>
              <a:t>realizējami</a:t>
            </a:r>
            <a:r>
              <a:rPr lang="en-US" baseline="0" dirty="0" smtClean="0">
                <a:latin typeface="Calibri" charset="0"/>
              </a:rPr>
              <a:t>, bet </a:t>
            </a:r>
            <a:r>
              <a:rPr lang="en-US" baseline="0" dirty="0" err="1" smtClean="0">
                <a:latin typeface="Calibri" charset="0"/>
              </a:rPr>
              <a:t>arī</a:t>
            </a:r>
            <a:r>
              <a:rPr lang="en-US" baseline="0" dirty="0" smtClean="0">
                <a:latin typeface="Calibri" charset="0"/>
              </a:rPr>
              <a:t> to </a:t>
            </a:r>
            <a:r>
              <a:rPr lang="en-US" baseline="0" dirty="0" err="1" smtClean="0">
                <a:latin typeface="Calibri" charset="0"/>
              </a:rPr>
              <a:t>iespēju</a:t>
            </a:r>
            <a:r>
              <a:rPr lang="en-US" baseline="0" dirty="0" smtClean="0">
                <a:latin typeface="Calibri" charset="0"/>
              </a:rPr>
              <a:t> </a:t>
            </a:r>
            <a:r>
              <a:rPr lang="en-US" baseline="0" dirty="0" err="1" smtClean="0">
                <a:latin typeface="Calibri" charset="0"/>
              </a:rPr>
              <a:t>klāsts</a:t>
            </a:r>
            <a:r>
              <a:rPr lang="en-US" baseline="0" dirty="0" smtClean="0">
                <a:latin typeface="Calibri" charset="0"/>
              </a:rPr>
              <a:t> </a:t>
            </a:r>
            <a:r>
              <a:rPr lang="en-US" baseline="0" dirty="0" err="1" smtClean="0">
                <a:latin typeface="Calibri" charset="0"/>
              </a:rPr>
              <a:t>ir</a:t>
            </a:r>
            <a:r>
              <a:rPr lang="en-US" baseline="0" dirty="0" smtClean="0">
                <a:latin typeface="Calibri" charset="0"/>
              </a:rPr>
              <a:t> </a:t>
            </a:r>
            <a:r>
              <a:rPr lang="en-US" baseline="0" dirty="0" err="1" smtClean="0">
                <a:latin typeface="Calibri" charset="0"/>
              </a:rPr>
              <a:t>ļoti</a:t>
            </a:r>
            <a:r>
              <a:rPr lang="en-US" baseline="0" dirty="0" smtClean="0">
                <a:latin typeface="Calibri" charset="0"/>
              </a:rPr>
              <a:t> </a:t>
            </a:r>
            <a:r>
              <a:rPr lang="en-US" baseline="0" dirty="0" err="1" smtClean="0">
                <a:latin typeface="Calibri" charset="0"/>
              </a:rPr>
              <a:t>ierobežots</a:t>
            </a:r>
            <a:r>
              <a:rPr lang="en-US" baseline="0" dirty="0" smtClean="0">
                <a:latin typeface="Calibri" charset="0"/>
              </a:rPr>
              <a:t>.</a:t>
            </a:r>
          </a:p>
          <a:p>
            <a:pPr eaLnBrk="1" hangingPunct="1">
              <a:spcBef>
                <a:spcPct val="0"/>
              </a:spcBef>
            </a:pPr>
            <a:endParaRPr lang="en-US" dirty="0" smtClean="0">
              <a:latin typeface="Calibri" charset="0"/>
            </a:endParaRPr>
          </a:p>
          <a:p>
            <a:pPr eaLnBrk="1" hangingPunct="1">
              <a:spcBef>
                <a:spcPct val="0"/>
              </a:spcBef>
            </a:pPr>
            <a:r>
              <a:rPr lang="en-US" dirty="0" err="1" smtClean="0">
                <a:latin typeface="Calibri" charset="0"/>
              </a:rPr>
              <a:t>Gadījumos</a:t>
            </a:r>
            <a:r>
              <a:rPr lang="en-US" dirty="0" smtClean="0">
                <a:latin typeface="Calibri" charset="0"/>
              </a:rPr>
              <a:t>,</a:t>
            </a:r>
            <a:r>
              <a:rPr lang="en-US" baseline="0" dirty="0" smtClean="0">
                <a:latin typeface="Calibri" charset="0"/>
              </a:rPr>
              <a:t> </a:t>
            </a:r>
            <a:r>
              <a:rPr lang="en-US" baseline="0" dirty="0" err="1" smtClean="0">
                <a:latin typeface="Calibri" charset="0"/>
              </a:rPr>
              <a:t>kad</a:t>
            </a:r>
            <a:r>
              <a:rPr lang="en-US" baseline="0" dirty="0" smtClean="0">
                <a:latin typeface="Calibri" charset="0"/>
              </a:rPr>
              <a:t> </a:t>
            </a:r>
            <a:r>
              <a:rPr lang="en-US" baseline="0" dirty="0" err="1" smtClean="0">
                <a:latin typeface="Calibri" charset="0"/>
              </a:rPr>
              <a:t>ir</a:t>
            </a:r>
            <a:r>
              <a:rPr lang="en-US" baseline="0" dirty="0" smtClean="0">
                <a:latin typeface="Calibri" charset="0"/>
              </a:rPr>
              <a:t> </a:t>
            </a:r>
            <a:r>
              <a:rPr lang="en-US" baseline="0" dirty="0" err="1" smtClean="0">
                <a:latin typeface="Calibri" charset="0"/>
              </a:rPr>
              <a:t>nepieciešamas</a:t>
            </a:r>
            <a:r>
              <a:rPr lang="en-US" baseline="0" dirty="0" smtClean="0">
                <a:latin typeface="Calibri" charset="0"/>
              </a:rPr>
              <a:t> </a:t>
            </a:r>
            <a:r>
              <a:rPr lang="en-US" baseline="0" dirty="0" err="1" smtClean="0">
                <a:latin typeface="Calibri" charset="0"/>
              </a:rPr>
              <a:t>sarežģītākas</a:t>
            </a:r>
            <a:r>
              <a:rPr lang="en-US" baseline="0" dirty="0" smtClean="0">
                <a:latin typeface="Calibri" charset="0"/>
              </a:rPr>
              <a:t> </a:t>
            </a:r>
            <a:r>
              <a:rPr lang="en-US" baseline="0" dirty="0" err="1" smtClean="0">
                <a:latin typeface="Calibri" charset="0"/>
              </a:rPr>
              <a:t>konstrukcijas</a:t>
            </a:r>
            <a:r>
              <a:rPr lang="en-US" baseline="0" dirty="0" smtClean="0">
                <a:latin typeface="Calibri" charset="0"/>
              </a:rPr>
              <a:t>, </a:t>
            </a:r>
            <a:r>
              <a:rPr lang="en-US" baseline="0" dirty="0" err="1" smtClean="0">
                <a:latin typeface="Calibri" charset="0"/>
              </a:rPr>
              <a:t>kuras</a:t>
            </a:r>
            <a:r>
              <a:rPr lang="en-US" baseline="0" dirty="0" smtClean="0">
                <a:latin typeface="Calibri" charset="0"/>
              </a:rPr>
              <a:t>, </a:t>
            </a:r>
            <a:r>
              <a:rPr lang="en-US" baseline="0" dirty="0" err="1" smtClean="0">
                <a:latin typeface="Calibri" charset="0"/>
              </a:rPr>
              <a:t>piemēram</a:t>
            </a:r>
            <a:r>
              <a:rPr lang="en-US" baseline="0" dirty="0" smtClean="0">
                <a:latin typeface="Calibri" charset="0"/>
              </a:rPr>
              <a:t>, </a:t>
            </a:r>
            <a:r>
              <a:rPr lang="en-US" baseline="0" dirty="0" err="1" smtClean="0">
                <a:latin typeface="Calibri" charset="0"/>
              </a:rPr>
              <a:t>lieto</a:t>
            </a:r>
            <a:r>
              <a:rPr lang="en-US" baseline="0" dirty="0" smtClean="0">
                <a:latin typeface="Calibri" charset="0"/>
              </a:rPr>
              <a:t> </a:t>
            </a:r>
            <a:r>
              <a:rPr lang="en-US" baseline="0" dirty="0" err="1" smtClean="0">
                <a:latin typeface="Calibri" charset="0"/>
              </a:rPr>
              <a:t>vienu</a:t>
            </a:r>
            <a:r>
              <a:rPr lang="en-US" baseline="0" dirty="0" smtClean="0">
                <a:latin typeface="Calibri" charset="0"/>
              </a:rPr>
              <a:t> </a:t>
            </a:r>
            <a:r>
              <a:rPr lang="en-US" baseline="0" dirty="0" err="1" smtClean="0">
                <a:latin typeface="Calibri" charset="0"/>
              </a:rPr>
              <a:t>simbolu</a:t>
            </a:r>
            <a:r>
              <a:rPr lang="en-US" baseline="0" dirty="0" smtClean="0">
                <a:latin typeface="Calibri" charset="0"/>
              </a:rPr>
              <a:t> 2 </a:t>
            </a:r>
            <a:r>
              <a:rPr lang="en-US" baseline="0" dirty="0" err="1" smtClean="0">
                <a:latin typeface="Calibri" charset="0"/>
              </a:rPr>
              <a:t>dažādu</a:t>
            </a:r>
            <a:r>
              <a:rPr lang="en-US" baseline="0" dirty="0" smtClean="0">
                <a:latin typeface="Calibri" charset="0"/>
              </a:rPr>
              <a:t> </a:t>
            </a:r>
            <a:r>
              <a:rPr lang="en-US" baseline="0" dirty="0" err="1" smtClean="0">
                <a:latin typeface="Calibri" charset="0"/>
              </a:rPr>
              <a:t>darbību</a:t>
            </a:r>
            <a:r>
              <a:rPr lang="en-US" baseline="0" dirty="0" smtClean="0">
                <a:latin typeface="Calibri" charset="0"/>
              </a:rPr>
              <a:t> </a:t>
            </a:r>
            <a:r>
              <a:rPr lang="en-US" baseline="0" dirty="0" err="1" smtClean="0">
                <a:latin typeface="Calibri" charset="0"/>
              </a:rPr>
              <a:t>apzīmēšanai</a:t>
            </a:r>
            <a:r>
              <a:rPr lang="en-US" baseline="0" dirty="0" smtClean="0">
                <a:latin typeface="Calibri" charset="0"/>
              </a:rPr>
              <a:t>, </a:t>
            </a:r>
            <a:r>
              <a:rPr lang="en-US" baseline="0" dirty="0" err="1" smtClean="0">
                <a:latin typeface="Calibri" charset="0"/>
              </a:rPr>
              <a:t>ar</a:t>
            </a:r>
            <a:r>
              <a:rPr lang="en-US" baseline="0" dirty="0" smtClean="0">
                <a:latin typeface="Calibri" charset="0"/>
              </a:rPr>
              <a:t> </a:t>
            </a:r>
            <a:r>
              <a:rPr lang="en-US" baseline="0" dirty="0" err="1" smtClean="0">
                <a:latin typeface="Calibri" charset="0"/>
              </a:rPr>
              <a:t>teksta</a:t>
            </a:r>
            <a:r>
              <a:rPr lang="en-US" baseline="0" dirty="0" smtClean="0">
                <a:latin typeface="Calibri" charset="0"/>
              </a:rPr>
              <a:t> </a:t>
            </a:r>
            <a:r>
              <a:rPr lang="en-US" baseline="0" dirty="0" err="1" smtClean="0">
                <a:latin typeface="Calibri" charset="0"/>
              </a:rPr>
              <a:t>apstrādi</a:t>
            </a:r>
            <a:r>
              <a:rPr lang="en-US" baseline="0" dirty="0" smtClean="0">
                <a:latin typeface="Calibri" charset="0"/>
              </a:rPr>
              <a:t> </a:t>
            </a:r>
            <a:r>
              <a:rPr lang="en-US" baseline="0" dirty="0" err="1" smtClean="0">
                <a:latin typeface="Calibri" charset="0"/>
              </a:rPr>
              <a:t>var</a:t>
            </a:r>
            <a:r>
              <a:rPr lang="en-US" baseline="0" dirty="0" smtClean="0">
                <a:latin typeface="Calibri" charset="0"/>
              </a:rPr>
              <a:t> </a:t>
            </a:r>
            <a:r>
              <a:rPr lang="en-US" baseline="0" dirty="0" err="1" smtClean="0">
                <a:latin typeface="Calibri" charset="0"/>
              </a:rPr>
              <a:t>nepietikt</a:t>
            </a:r>
            <a:r>
              <a:rPr lang="en-US" baseline="0" dirty="0" smtClean="0">
                <a:latin typeface="Calibri" charset="0"/>
              </a:rPr>
              <a:t>.</a:t>
            </a:r>
            <a:endParaRPr lang="en-US" baseline="0" dirty="0" smtClean="0">
              <a:latin typeface="Calibri" charset="0"/>
            </a:endParaRPr>
          </a:p>
        </p:txBody>
      </p:sp>
      <p:sp>
        <p:nvSpPr>
          <p:cNvPr id="389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C3C3EBB6-D156-1F44-A4FA-6735AFF92733}" type="slidenum">
              <a:rPr lang="en-US"/>
              <a:pPr fontAlgn="base">
                <a:spcBef>
                  <a:spcPct val="0"/>
                </a:spcBef>
                <a:spcAft>
                  <a:spcPct val="0"/>
                </a:spcAft>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754767"/>
            <a:ext cx="8610601" cy="2280376"/>
          </a:xfrm>
        </p:spPr>
        <p:txBody>
          <a:bodyPr/>
          <a:lstStyle>
            <a:lvl1pPr>
              <a:defRPr sz="4400" b="1" cap="none"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r>
              <a:rPr lang="en-US" dirty="0" smtClean="0"/>
              <a:t>Click to edit Master title style</a:t>
            </a:r>
            <a:endParaRPr dirty="0"/>
          </a:p>
        </p:txBody>
      </p:sp>
      <p:sp>
        <p:nvSpPr>
          <p:cNvPr id="3" name="Subtitle 2"/>
          <p:cNvSpPr>
            <a:spLocks noGrp="1"/>
          </p:cNvSpPr>
          <p:nvPr>
            <p:ph type="subTitle" idx="1"/>
          </p:nvPr>
        </p:nvSpPr>
        <p:spPr>
          <a:xfrm>
            <a:off x="423346" y="3034553"/>
            <a:ext cx="8187255"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anchor="t" anchorCtr="0"/>
          <a:lstStyle>
            <a:lvl1pPr marL="0" indent="0" algn="l" defTabSz="914400" rtl="0" eaLnBrk="1" latinLnBrk="0" hangingPunct="1">
              <a:spcBef>
                <a:spcPts val="2000"/>
              </a:spcBef>
              <a:buClr>
                <a:schemeClr val="accent1"/>
              </a:buClr>
              <a:buFont typeface="Wingdings 2" pitchFamily="18" charset="2"/>
              <a:buNone/>
              <a:defRPr sz="3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p:txBody>
          <a:bodyPr/>
          <a:lstStyle>
            <a:lvl1pPr>
              <a:defRPr/>
            </a:lvl1pPr>
          </a:lstStyle>
          <a:p>
            <a:pPr>
              <a:defRPr/>
            </a:pPr>
            <a:r>
              <a:rPr lang="lv-LV"/>
              <a:t>07/06/2012</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Ar regulārām  izteiksmēm paplašinātu gramatiku dinamiska parsēšana</a:t>
            </a:r>
          </a:p>
        </p:txBody>
      </p:sp>
      <p:sp>
        <p:nvSpPr>
          <p:cNvPr id="6" name="Slide Number Placeholder 5"/>
          <p:cNvSpPr>
            <a:spLocks noGrp="1"/>
          </p:cNvSpPr>
          <p:nvPr>
            <p:ph type="sldNum" sz="quarter" idx="12"/>
          </p:nvPr>
        </p:nvSpPr>
        <p:spPr/>
        <p:txBody>
          <a:bodyPr/>
          <a:lstStyle>
            <a:lvl1pPr>
              <a:defRPr/>
            </a:lvl1pPr>
          </a:lstStyle>
          <a:p>
            <a:pPr>
              <a:defRPr/>
            </a:pPr>
            <a:fld id="{41A217F5-EE02-1A45-8AC9-C06D59F9837A}" type="slidenum">
              <a:rPr lang="en-US"/>
              <a:pPr>
                <a:defRPr/>
              </a:pPr>
              <a:t>‹#›</a:t>
            </a:fld>
            <a:endParaRPr lang="en-US"/>
          </a:p>
        </p:txBody>
      </p:sp>
    </p:spTree>
    <p:extLst>
      <p:ext uri="{BB962C8B-B14F-4D97-AF65-F5344CB8AC3E}">
        <p14:creationId xmlns:p14="http://schemas.microsoft.com/office/powerpoint/2010/main" val="729104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274320" rIns="274320" bIns="274320" anchor="t" anchorCtr="0"/>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188" y="188913"/>
            <a:ext cx="2133600" cy="365125"/>
          </a:xfrm>
        </p:spPr>
        <p:txBody>
          <a:bodyPr/>
          <a:lstStyle>
            <a:lvl1pPr>
              <a:defRPr/>
            </a:lvl1pPr>
          </a:lstStyle>
          <a:p>
            <a:pPr>
              <a:defRPr/>
            </a:pPr>
            <a:r>
              <a:rPr lang="lv-LV"/>
              <a:t>07/06/2012</a:t>
            </a:r>
            <a:endParaRPr lang="en-US"/>
          </a:p>
        </p:txBody>
      </p:sp>
      <p:sp>
        <p:nvSpPr>
          <p:cNvPr id="6" name="Footer Placeholder 5"/>
          <p:cNvSpPr>
            <a:spLocks noGrp="1"/>
          </p:cNvSpPr>
          <p:nvPr>
            <p:ph type="ftr" sz="quarter" idx="11"/>
          </p:nvPr>
        </p:nvSpPr>
        <p:spPr/>
        <p:txBody>
          <a:bodyPr/>
          <a:lstStyle>
            <a:lvl1pPr>
              <a:defRPr/>
            </a:lvl1pPr>
          </a:lstStyle>
          <a:p>
            <a:pPr>
              <a:defRPr/>
            </a:pPr>
            <a:r>
              <a:rPr lang="en-US"/>
              <a:t>Ar regulārām  izteiksmēm paplašinātu gramatiku dinamiska parsēšana</a:t>
            </a:r>
          </a:p>
        </p:txBody>
      </p:sp>
      <p:sp>
        <p:nvSpPr>
          <p:cNvPr id="7" name="Slide Number Placeholder 6"/>
          <p:cNvSpPr>
            <a:spLocks noGrp="1"/>
          </p:cNvSpPr>
          <p:nvPr>
            <p:ph type="sldNum" sz="quarter" idx="12"/>
          </p:nvPr>
        </p:nvSpPr>
        <p:spPr/>
        <p:txBody>
          <a:bodyPr/>
          <a:lstStyle>
            <a:lvl1pPr>
              <a:defRPr/>
            </a:lvl1pPr>
          </a:lstStyle>
          <a:p>
            <a:pPr>
              <a:defRPr/>
            </a:pPr>
            <a:fld id="{A0CCB64D-82B9-2B4A-BC70-A52CDC052071}" type="slidenum">
              <a:rPr lang="en-US"/>
              <a:pPr>
                <a:defRPr/>
              </a:pPr>
              <a:t>‹#›</a:t>
            </a:fld>
            <a:endParaRPr lang="en-US"/>
          </a:p>
        </p:txBody>
      </p:sp>
    </p:spTree>
    <p:extLst>
      <p:ext uri="{BB962C8B-B14F-4D97-AF65-F5344CB8AC3E}">
        <p14:creationId xmlns:p14="http://schemas.microsoft.com/office/powerpoint/2010/main" val="409727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anchor="t" anchorCtr="0"/>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9" name="Picture Placeholder 8"/>
          <p:cNvSpPr>
            <a:spLocks noGrp="1"/>
          </p:cNvSpPr>
          <p:nvPr>
            <p:ph type="pic" sz="quarter" idx="13"/>
          </p:nvPr>
        </p:nvSpPr>
        <p:spPr>
          <a:xfrm>
            <a:off x="927100" y="1129553"/>
            <a:ext cx="7988300" cy="2980944"/>
          </a:xfrm>
        </p:spPr>
        <p:txBody>
          <a:bodyPr/>
          <a:lstStyle>
            <a:lvl1pPr marL="0" indent="0">
              <a:buNone/>
              <a:defRPr sz="1800"/>
            </a:lvl1pPr>
          </a:lstStyle>
          <a:p>
            <a:pPr lvl="0"/>
            <a:r>
              <a:rPr lang="en-US" noProof="0" smtClean="0"/>
              <a:t>Click icon to add picture</a:t>
            </a:r>
            <a:endParaRPr noProof="0"/>
          </a:p>
        </p:txBody>
      </p:sp>
      <p:sp>
        <p:nvSpPr>
          <p:cNvPr id="5" name="Date Placeholder 3"/>
          <p:cNvSpPr>
            <a:spLocks noGrp="1"/>
          </p:cNvSpPr>
          <p:nvPr>
            <p:ph type="dt" sz="half" idx="14"/>
          </p:nvPr>
        </p:nvSpPr>
        <p:spPr/>
        <p:txBody>
          <a:bodyPr/>
          <a:lstStyle>
            <a:lvl1pPr>
              <a:defRPr/>
            </a:lvl1pPr>
          </a:lstStyle>
          <a:p>
            <a:pPr>
              <a:defRPr/>
            </a:pPr>
            <a:r>
              <a:rPr lang="lv-LV"/>
              <a:t>07/06/2012</a:t>
            </a:r>
            <a:endParaRPr lang="en-US"/>
          </a:p>
        </p:txBody>
      </p:sp>
      <p:sp>
        <p:nvSpPr>
          <p:cNvPr id="6" name="Footer Placeholder 4"/>
          <p:cNvSpPr>
            <a:spLocks noGrp="1"/>
          </p:cNvSpPr>
          <p:nvPr>
            <p:ph type="ftr" sz="quarter" idx="15"/>
          </p:nvPr>
        </p:nvSpPr>
        <p:spPr/>
        <p:txBody>
          <a:bodyPr/>
          <a:lstStyle>
            <a:lvl1pPr>
              <a:defRPr/>
            </a:lvl1pPr>
          </a:lstStyle>
          <a:p>
            <a:pPr>
              <a:defRPr/>
            </a:pPr>
            <a:r>
              <a:rPr lang="en-US"/>
              <a:t>Ar regulārām  izteiksmēm paplašinātu gramatiku dinamiska parsēšana</a:t>
            </a:r>
          </a:p>
        </p:txBody>
      </p:sp>
    </p:spTree>
    <p:extLst>
      <p:ext uri="{BB962C8B-B14F-4D97-AF65-F5344CB8AC3E}">
        <p14:creationId xmlns:p14="http://schemas.microsoft.com/office/powerpoint/2010/main" val="2855448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anchor="t" anchorCtr="0"/>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9" name="Picture Placeholder 8"/>
          <p:cNvSpPr>
            <a:spLocks noGrp="1"/>
          </p:cNvSpPr>
          <p:nvPr>
            <p:ph type="pic" sz="quarter" idx="13"/>
          </p:nvPr>
        </p:nvSpPr>
        <p:spPr>
          <a:xfrm>
            <a:off x="927100" y="1129553"/>
            <a:ext cx="3986784" cy="2980944"/>
          </a:xfrm>
        </p:spPr>
        <p:txBody>
          <a:bodyPr/>
          <a:lstStyle>
            <a:lvl1pPr marL="0" indent="0">
              <a:buNone/>
              <a:defRPr sz="1800"/>
            </a:lvl1pPr>
          </a:lstStyle>
          <a:p>
            <a:pPr lvl="0"/>
            <a:r>
              <a:rPr lang="en-US" noProof="0" smtClean="0"/>
              <a:t>Click icon to add picture</a:t>
            </a:r>
            <a:endParaRPr noProof="0"/>
          </a:p>
        </p:txBody>
      </p:sp>
      <p:sp>
        <p:nvSpPr>
          <p:cNvPr id="7" name="Picture Placeholder 8"/>
          <p:cNvSpPr>
            <a:spLocks noGrp="1"/>
          </p:cNvSpPr>
          <p:nvPr>
            <p:ph type="pic" sz="quarter" idx="14"/>
          </p:nvPr>
        </p:nvSpPr>
        <p:spPr>
          <a:xfrm>
            <a:off x="4928616" y="1129553"/>
            <a:ext cx="3986784" cy="2980944"/>
          </a:xfrm>
        </p:spPr>
        <p:txBody>
          <a:bodyPr/>
          <a:lstStyle>
            <a:lvl1pPr marL="0" indent="0">
              <a:buNone/>
              <a:defRPr sz="1800"/>
            </a:lvl1pPr>
          </a:lstStyle>
          <a:p>
            <a:pPr lvl="0"/>
            <a:r>
              <a:rPr lang="en-US" noProof="0" smtClean="0"/>
              <a:t>Click icon to add picture</a:t>
            </a:r>
            <a:endParaRPr noProof="0"/>
          </a:p>
        </p:txBody>
      </p:sp>
      <p:sp>
        <p:nvSpPr>
          <p:cNvPr id="6" name="Date Placeholder 3"/>
          <p:cNvSpPr>
            <a:spLocks noGrp="1"/>
          </p:cNvSpPr>
          <p:nvPr>
            <p:ph type="dt" sz="half" idx="15"/>
          </p:nvPr>
        </p:nvSpPr>
        <p:spPr>
          <a:xfrm>
            <a:off x="6580188" y="188913"/>
            <a:ext cx="2133600" cy="365125"/>
          </a:xfrm>
        </p:spPr>
        <p:txBody>
          <a:bodyPr/>
          <a:lstStyle>
            <a:lvl1pPr>
              <a:defRPr/>
            </a:lvl1pPr>
          </a:lstStyle>
          <a:p>
            <a:pPr>
              <a:defRPr/>
            </a:pPr>
            <a:r>
              <a:rPr lang="lv-LV"/>
              <a:t>07/06/2012</a:t>
            </a:r>
            <a:endParaRPr lang="en-US"/>
          </a:p>
        </p:txBody>
      </p:sp>
      <p:sp>
        <p:nvSpPr>
          <p:cNvPr id="8" name="Footer Placeholder 4"/>
          <p:cNvSpPr>
            <a:spLocks noGrp="1"/>
          </p:cNvSpPr>
          <p:nvPr>
            <p:ph type="ftr" sz="quarter" idx="16"/>
          </p:nvPr>
        </p:nvSpPr>
        <p:spPr/>
        <p:txBody>
          <a:bodyPr/>
          <a:lstStyle>
            <a:lvl1pPr>
              <a:defRPr/>
            </a:lvl1pPr>
          </a:lstStyle>
          <a:p>
            <a:pPr>
              <a:defRPr/>
            </a:pPr>
            <a:r>
              <a:rPr lang="en-US"/>
              <a:t>Ar regulārām  izteiksmēm paplašinātu gramatiku dinamiska parsēšana</a:t>
            </a:r>
          </a:p>
        </p:txBody>
      </p:sp>
    </p:spTree>
    <p:extLst>
      <p:ext uri="{BB962C8B-B14F-4D97-AF65-F5344CB8AC3E}">
        <p14:creationId xmlns:p14="http://schemas.microsoft.com/office/powerpoint/2010/main" val="1986645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anchor="t" anchorCtr="0"/>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9" name="Picture Placeholder 8"/>
          <p:cNvSpPr>
            <a:spLocks noGrp="1"/>
          </p:cNvSpPr>
          <p:nvPr>
            <p:ph type="pic" sz="quarter" idx="13"/>
          </p:nvPr>
        </p:nvSpPr>
        <p:spPr>
          <a:xfrm>
            <a:off x="927100" y="1129553"/>
            <a:ext cx="6601968" cy="2980944"/>
          </a:xfrm>
        </p:spPr>
        <p:txBody>
          <a:bodyPr/>
          <a:lstStyle>
            <a:lvl1pPr marL="0" indent="0">
              <a:buNone/>
              <a:defRPr sz="1800"/>
            </a:lvl1pPr>
          </a:lstStyle>
          <a:p>
            <a:pPr lvl="0"/>
            <a:r>
              <a:rPr lang="en-US" noProof="0" smtClean="0"/>
              <a:t>Click icon to add picture</a:t>
            </a:r>
            <a:endParaRPr noProof="0"/>
          </a:p>
        </p:txBody>
      </p:sp>
      <p:sp>
        <p:nvSpPr>
          <p:cNvPr id="7" name="Picture Placeholder 8"/>
          <p:cNvSpPr>
            <a:spLocks noGrp="1"/>
          </p:cNvSpPr>
          <p:nvPr>
            <p:ph type="pic" sz="quarter" idx="14"/>
          </p:nvPr>
        </p:nvSpPr>
        <p:spPr>
          <a:xfrm>
            <a:off x="7543800" y="1129553"/>
            <a:ext cx="1371600" cy="1481328"/>
          </a:xfrm>
        </p:spPr>
        <p:txBody>
          <a:bodyPr/>
          <a:lstStyle>
            <a:lvl1pPr marL="0" indent="0">
              <a:buNone/>
              <a:defRPr sz="1800"/>
            </a:lvl1pPr>
          </a:lstStyle>
          <a:p>
            <a:pPr lvl="0"/>
            <a:r>
              <a:rPr lang="en-US" noProof="0" smtClean="0"/>
              <a:t>Click icon to add picture</a:t>
            </a:r>
            <a:endParaRPr noProof="0"/>
          </a:p>
        </p:txBody>
      </p:sp>
      <p:sp>
        <p:nvSpPr>
          <p:cNvPr id="8" name="Picture Placeholder 8"/>
          <p:cNvSpPr>
            <a:spLocks noGrp="1"/>
          </p:cNvSpPr>
          <p:nvPr>
            <p:ph type="pic" sz="quarter" idx="15"/>
          </p:nvPr>
        </p:nvSpPr>
        <p:spPr>
          <a:xfrm>
            <a:off x="7543800" y="2629169"/>
            <a:ext cx="1371600" cy="1481328"/>
          </a:xfrm>
        </p:spPr>
        <p:txBody>
          <a:bodyPr/>
          <a:lstStyle>
            <a:lvl1pPr marL="0" indent="0">
              <a:buNone/>
              <a:defRPr sz="1800"/>
            </a:lvl1pPr>
          </a:lstStyle>
          <a:p>
            <a:pPr lvl="0"/>
            <a:r>
              <a:rPr lang="en-US" noProof="0" smtClean="0"/>
              <a:t>Click icon to add picture</a:t>
            </a:r>
            <a:endParaRPr noProof="0"/>
          </a:p>
        </p:txBody>
      </p:sp>
      <p:sp>
        <p:nvSpPr>
          <p:cNvPr id="10" name="Date Placeholder 3"/>
          <p:cNvSpPr>
            <a:spLocks noGrp="1"/>
          </p:cNvSpPr>
          <p:nvPr>
            <p:ph type="dt" sz="half" idx="16"/>
          </p:nvPr>
        </p:nvSpPr>
        <p:spPr>
          <a:xfrm>
            <a:off x="6580188" y="188913"/>
            <a:ext cx="2133600" cy="365125"/>
          </a:xfrm>
        </p:spPr>
        <p:txBody>
          <a:bodyPr/>
          <a:lstStyle>
            <a:lvl1pPr>
              <a:defRPr/>
            </a:lvl1pPr>
          </a:lstStyle>
          <a:p>
            <a:pPr>
              <a:defRPr/>
            </a:pPr>
            <a:r>
              <a:rPr lang="lv-LV"/>
              <a:t>07/06/2012</a:t>
            </a:r>
            <a:endParaRPr lang="en-US"/>
          </a:p>
        </p:txBody>
      </p:sp>
      <p:sp>
        <p:nvSpPr>
          <p:cNvPr id="11" name="Footer Placeholder 4"/>
          <p:cNvSpPr>
            <a:spLocks noGrp="1"/>
          </p:cNvSpPr>
          <p:nvPr>
            <p:ph type="ftr" sz="quarter" idx="17"/>
          </p:nvPr>
        </p:nvSpPr>
        <p:spPr/>
        <p:txBody>
          <a:bodyPr/>
          <a:lstStyle>
            <a:lvl1pPr>
              <a:defRPr/>
            </a:lvl1pPr>
          </a:lstStyle>
          <a:p>
            <a:pPr>
              <a:defRPr/>
            </a:pPr>
            <a:r>
              <a:rPr lang="en-US"/>
              <a:t>Ar regulārām  izteiksmēm paplašinātu gramatiku dinamiska parsēšana</a:t>
            </a:r>
          </a:p>
        </p:txBody>
      </p:sp>
    </p:spTree>
    <p:extLst>
      <p:ext uri="{BB962C8B-B14F-4D97-AF65-F5344CB8AC3E}">
        <p14:creationId xmlns:p14="http://schemas.microsoft.com/office/powerpoint/2010/main" val="3560618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dirty="0"/>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lvl1pPr>
              <a:defRPr/>
            </a:lvl1pPr>
          </a:lstStyle>
          <a:p>
            <a:pPr>
              <a:defRPr/>
            </a:pPr>
            <a:r>
              <a:rPr lang="lv-LV"/>
              <a:t>07/06/2012</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Ar regulārām  izteiksmēm paplašinātu gramatiku dinamiska parsēšana</a:t>
            </a:r>
          </a:p>
        </p:txBody>
      </p:sp>
      <p:sp>
        <p:nvSpPr>
          <p:cNvPr id="6" name="Slide Number Placeholder 5"/>
          <p:cNvSpPr>
            <a:spLocks noGrp="1"/>
          </p:cNvSpPr>
          <p:nvPr>
            <p:ph type="sldNum" sz="quarter" idx="12"/>
          </p:nvPr>
        </p:nvSpPr>
        <p:spPr/>
        <p:txBody>
          <a:bodyPr/>
          <a:lstStyle>
            <a:lvl1pPr>
              <a:defRPr/>
            </a:lvl1pPr>
          </a:lstStyle>
          <a:p>
            <a:pPr>
              <a:defRPr/>
            </a:pPr>
            <a:fld id="{0181F15F-1168-8E45-9876-A1BA917FA9F6}" type="slidenum">
              <a:rPr lang="en-US"/>
              <a:pPr>
                <a:defRPr/>
              </a:pPr>
              <a:t>‹#›</a:t>
            </a:fld>
            <a:endParaRPr lang="en-US"/>
          </a:p>
        </p:txBody>
      </p:sp>
    </p:spTree>
    <p:extLst>
      <p:ext uri="{BB962C8B-B14F-4D97-AF65-F5344CB8AC3E}">
        <p14:creationId xmlns:p14="http://schemas.microsoft.com/office/powerpoint/2010/main" val="3969007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lvl1pPr>
              <a:defRPr/>
            </a:lvl1pPr>
          </a:lstStyle>
          <a:p>
            <a:pPr>
              <a:defRPr/>
            </a:pPr>
            <a:r>
              <a:rPr lang="lv-LV"/>
              <a:t>07/06/2012</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Ar regulārām  izteiksmēm paplašinātu gramatiku dinamiska parsēšana</a:t>
            </a:r>
          </a:p>
        </p:txBody>
      </p:sp>
      <p:sp>
        <p:nvSpPr>
          <p:cNvPr id="6" name="Slide Number Placeholder 5"/>
          <p:cNvSpPr>
            <a:spLocks noGrp="1"/>
          </p:cNvSpPr>
          <p:nvPr>
            <p:ph type="sldNum" sz="quarter" idx="12"/>
          </p:nvPr>
        </p:nvSpPr>
        <p:spPr/>
        <p:txBody>
          <a:bodyPr/>
          <a:lstStyle>
            <a:lvl1pPr>
              <a:defRPr/>
            </a:lvl1pPr>
          </a:lstStyle>
          <a:p>
            <a:pPr>
              <a:defRPr/>
            </a:pPr>
            <a:fld id="{9A4085E5-75E5-F04B-A4F4-38044C2A159A}" type="slidenum">
              <a:rPr lang="en-US"/>
              <a:pPr>
                <a:defRPr/>
              </a:pPr>
              <a:t>‹#›</a:t>
            </a:fld>
            <a:endParaRPr lang="en-US"/>
          </a:p>
        </p:txBody>
      </p:sp>
    </p:spTree>
    <p:extLst>
      <p:ext uri="{BB962C8B-B14F-4D97-AF65-F5344CB8AC3E}">
        <p14:creationId xmlns:p14="http://schemas.microsoft.com/office/powerpoint/2010/main" val="838048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1" cap="none"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r>
              <a:rPr lang="en-US" dirty="0" smtClean="0"/>
              <a:t>Click to edit Master title style</a:t>
            </a:r>
            <a:endParaRPr dirty="0"/>
          </a:p>
        </p:txBody>
      </p:sp>
      <p:sp>
        <p:nvSpPr>
          <p:cNvPr id="3" name="Content Placeholder 2"/>
          <p:cNvSpPr>
            <a:spLocks noGrp="1"/>
          </p:cNvSpPr>
          <p:nvPr>
            <p:ph idx="1"/>
          </p:nvPr>
        </p:nvSpPr>
        <p:spPr/>
        <p:txBody>
          <a:bodyPr>
            <a:noAutofit/>
          </a:bodyPr>
          <a:lstStyle>
            <a:lvl1pPr>
              <a:defRPr sz="3600"/>
            </a:lvl1pPr>
            <a:lvl2pPr>
              <a:defRPr sz="3000"/>
            </a:lvl2pPr>
            <a:lvl3pPr>
              <a:defRPr sz="3000"/>
            </a:lvl3pPr>
            <a:lvl4pPr>
              <a:defRPr sz="3000"/>
            </a:lvl4pPr>
            <a:lvl5pPr>
              <a:defRPr sz="3000"/>
            </a:lvl5pPr>
            <a:lvl6pPr>
              <a:defRPr sz="3000"/>
            </a:lvl6pPr>
            <a:lvl7pPr>
              <a:defRPr sz="3000"/>
            </a:lvl7pPr>
            <a:lvl8pPr>
              <a:defRPr sz="3000"/>
            </a:lvl8pPr>
            <a:lvl9pPr>
              <a:defRPr sz="3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lvl1pPr>
              <a:defRPr/>
            </a:lvl1pPr>
          </a:lstStyle>
          <a:p>
            <a:pPr>
              <a:defRPr/>
            </a:pPr>
            <a:r>
              <a:rPr lang="lv-LV"/>
              <a:t>07/06/2012</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Ar regulārām  izteiksmēm paplašinātu gramatiku dinamiska parsēšana</a:t>
            </a:r>
          </a:p>
        </p:txBody>
      </p:sp>
      <p:sp>
        <p:nvSpPr>
          <p:cNvPr id="6" name="Slide Number Placeholder 5"/>
          <p:cNvSpPr>
            <a:spLocks noGrp="1"/>
          </p:cNvSpPr>
          <p:nvPr>
            <p:ph type="sldNum" sz="quarter" idx="12"/>
          </p:nvPr>
        </p:nvSpPr>
        <p:spPr/>
        <p:txBody>
          <a:bodyPr/>
          <a:lstStyle>
            <a:lvl1pPr>
              <a:defRPr/>
            </a:lvl1pPr>
          </a:lstStyle>
          <a:p>
            <a:pPr>
              <a:defRPr/>
            </a:pPr>
            <a:fld id="{5BDA775C-27ED-1048-BB41-6412AC3332FF}" type="slidenum">
              <a:rPr lang="en-US"/>
              <a:pPr>
                <a:defRPr/>
              </a:pPr>
              <a:t>‹#›</a:t>
            </a:fld>
            <a:endParaRPr lang="en-US"/>
          </a:p>
        </p:txBody>
      </p:sp>
    </p:spTree>
    <p:extLst>
      <p:ext uri="{BB962C8B-B14F-4D97-AF65-F5344CB8AC3E}">
        <p14:creationId xmlns:p14="http://schemas.microsoft.com/office/powerpoint/2010/main" val="3429882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7" name="Straight Connector 6"/>
          <p:cNvCxnSpPr/>
          <p:nvPr/>
        </p:nvCxnSpPr>
        <p:spPr>
          <a:xfrm flipV="1">
            <a:off x="534988" y="2374900"/>
            <a:ext cx="3743325" cy="0"/>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865688" y="2374900"/>
            <a:ext cx="3744912" cy="0"/>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23346" y="1964856"/>
            <a:ext cx="3947031" cy="410044"/>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23346" y="2590800"/>
            <a:ext cx="3947031" cy="3675529"/>
          </a:xfrm>
        </p:spPr>
        <p:txBody>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663570" y="1964856"/>
            <a:ext cx="3947031" cy="410044"/>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63570" y="2590800"/>
            <a:ext cx="3947031" cy="3675529"/>
          </a:xfrm>
        </p:spPr>
        <p:txBody>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9" name="Slide Number Placeholder 8"/>
          <p:cNvSpPr>
            <a:spLocks noGrp="1"/>
          </p:cNvSpPr>
          <p:nvPr>
            <p:ph type="sldNum" sz="quarter" idx="10"/>
          </p:nvPr>
        </p:nvSpPr>
        <p:spPr>
          <a:xfrm>
            <a:off x="8613775" y="6454775"/>
            <a:ext cx="519113" cy="365125"/>
          </a:xfrm>
        </p:spPr>
        <p:txBody>
          <a:bodyPr/>
          <a:lstStyle>
            <a:lvl1pPr>
              <a:defRPr/>
            </a:lvl1pPr>
          </a:lstStyle>
          <a:p>
            <a:pPr>
              <a:defRPr/>
            </a:pPr>
            <a:fld id="{6F164285-99A6-2941-9208-843ECB6EB1A0}" type="slidenum">
              <a:rPr lang="en-US"/>
              <a:pPr>
                <a:defRPr/>
              </a:pPr>
              <a:t>‹#›</a:t>
            </a:fld>
            <a:endParaRPr lang="en-US"/>
          </a:p>
        </p:txBody>
      </p:sp>
      <p:sp>
        <p:nvSpPr>
          <p:cNvPr id="10" name="Date Placeholder 3"/>
          <p:cNvSpPr>
            <a:spLocks noGrp="1"/>
          </p:cNvSpPr>
          <p:nvPr>
            <p:ph type="dt" sz="half" idx="11"/>
          </p:nvPr>
        </p:nvSpPr>
        <p:spPr/>
        <p:txBody>
          <a:bodyPr/>
          <a:lstStyle>
            <a:lvl1pPr>
              <a:defRPr/>
            </a:lvl1pPr>
          </a:lstStyle>
          <a:p>
            <a:pPr>
              <a:defRPr/>
            </a:pPr>
            <a:r>
              <a:rPr lang="lv-LV"/>
              <a:t>07/06/2012</a:t>
            </a:r>
            <a:endParaRPr lang="en-US"/>
          </a:p>
        </p:txBody>
      </p:sp>
      <p:sp>
        <p:nvSpPr>
          <p:cNvPr id="11" name="Footer Placeholder 4"/>
          <p:cNvSpPr>
            <a:spLocks noGrp="1"/>
          </p:cNvSpPr>
          <p:nvPr>
            <p:ph type="ftr" sz="quarter" idx="12"/>
          </p:nvPr>
        </p:nvSpPr>
        <p:spPr/>
        <p:txBody>
          <a:bodyPr/>
          <a:lstStyle>
            <a:lvl1pPr>
              <a:defRPr/>
            </a:lvl1pPr>
          </a:lstStyle>
          <a:p>
            <a:pPr>
              <a:defRPr/>
            </a:pPr>
            <a:r>
              <a:rPr lang="en-US"/>
              <a:t>Ar regulārām  izteiksmēm paplašinātu gramatiku dinamiska parsēšana</a:t>
            </a:r>
          </a:p>
        </p:txBody>
      </p:sp>
    </p:spTree>
    <p:extLst>
      <p:ext uri="{BB962C8B-B14F-4D97-AF65-F5344CB8AC3E}">
        <p14:creationId xmlns:p14="http://schemas.microsoft.com/office/powerpoint/2010/main" val="4108602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5147534" y="2595563"/>
            <a:ext cx="3566160" cy="3681412"/>
          </a:xfrm>
        </p:spPr>
        <p:txBody>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a:xfrm>
            <a:off x="6580188" y="188913"/>
            <a:ext cx="2133600" cy="365125"/>
          </a:xfrm>
        </p:spPr>
        <p:txBody>
          <a:bodyPr/>
          <a:lstStyle>
            <a:lvl1pPr>
              <a:defRPr/>
            </a:lvl1pPr>
          </a:lstStyle>
          <a:p>
            <a:pPr>
              <a:defRPr/>
            </a:pPr>
            <a:r>
              <a:rPr lang="lv-LV"/>
              <a:t>07/06/2012</a:t>
            </a:r>
            <a:endParaRPr lang="en-US"/>
          </a:p>
        </p:txBody>
      </p:sp>
      <p:sp>
        <p:nvSpPr>
          <p:cNvPr id="6" name="Footer Placeholder 5"/>
          <p:cNvSpPr>
            <a:spLocks noGrp="1"/>
          </p:cNvSpPr>
          <p:nvPr>
            <p:ph type="ftr" sz="quarter" idx="11"/>
          </p:nvPr>
        </p:nvSpPr>
        <p:spPr/>
        <p:txBody>
          <a:bodyPr/>
          <a:lstStyle>
            <a:lvl1pPr>
              <a:defRPr/>
            </a:lvl1pPr>
          </a:lstStyle>
          <a:p>
            <a:pPr>
              <a:defRPr/>
            </a:pPr>
            <a:r>
              <a:rPr lang="en-US"/>
              <a:t>Ar regulārām  izteiksmēm paplašinātu gramatiku dinamiska parsēšana</a:t>
            </a:r>
          </a:p>
        </p:txBody>
      </p:sp>
      <p:sp>
        <p:nvSpPr>
          <p:cNvPr id="7" name="Slide Number Placeholder 6"/>
          <p:cNvSpPr>
            <a:spLocks noGrp="1"/>
          </p:cNvSpPr>
          <p:nvPr>
            <p:ph type="sldNum" sz="quarter" idx="12"/>
          </p:nvPr>
        </p:nvSpPr>
        <p:spPr/>
        <p:txBody>
          <a:bodyPr/>
          <a:lstStyle>
            <a:lvl1pPr>
              <a:defRPr/>
            </a:lvl1pPr>
          </a:lstStyle>
          <a:p>
            <a:pPr>
              <a:defRPr/>
            </a:pPr>
            <a:fld id="{29982179-DF5C-AC4B-A407-C1EB7F987BE7}" type="slidenum">
              <a:rPr lang="en-US"/>
              <a:pPr>
                <a:defRPr/>
              </a:pPr>
              <a:t>‹#›</a:t>
            </a:fld>
            <a:endParaRPr lang="en-US"/>
          </a:p>
        </p:txBody>
      </p:sp>
    </p:spTree>
    <p:extLst>
      <p:ext uri="{BB962C8B-B14F-4D97-AF65-F5344CB8AC3E}">
        <p14:creationId xmlns:p14="http://schemas.microsoft.com/office/powerpoint/2010/main" val="260513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dirty="0" smtClean="0"/>
              <a:t>Click to edit Master title style</a:t>
            </a:r>
            <a:endParaRPr dirty="0"/>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9" name="Picture Placeholder 8"/>
          <p:cNvSpPr>
            <a:spLocks noGrp="1"/>
          </p:cNvSpPr>
          <p:nvPr>
            <p:ph type="pic" sz="quarter" idx="13"/>
          </p:nvPr>
        </p:nvSpPr>
        <p:spPr>
          <a:xfrm>
            <a:off x="927100" y="1129553"/>
            <a:ext cx="7988300" cy="3886200"/>
          </a:xfrm>
        </p:spPr>
        <p:txBody>
          <a:bodyPr/>
          <a:lstStyle>
            <a:lvl1pPr marL="0" indent="0">
              <a:buNone/>
              <a:defRPr sz="1800"/>
            </a:lvl1pPr>
          </a:lstStyle>
          <a:p>
            <a:pPr lvl="0"/>
            <a:r>
              <a:rPr lang="en-US" noProof="0" smtClean="0"/>
              <a:t>Click icon to add picture</a:t>
            </a:r>
            <a:endParaRPr noProof="0"/>
          </a:p>
        </p:txBody>
      </p:sp>
      <p:sp>
        <p:nvSpPr>
          <p:cNvPr id="5" name="Date Placeholder 3"/>
          <p:cNvSpPr>
            <a:spLocks noGrp="1"/>
          </p:cNvSpPr>
          <p:nvPr>
            <p:ph type="dt" sz="half" idx="14"/>
          </p:nvPr>
        </p:nvSpPr>
        <p:spPr/>
        <p:txBody>
          <a:bodyPr/>
          <a:lstStyle>
            <a:lvl1pPr>
              <a:defRPr/>
            </a:lvl1pPr>
          </a:lstStyle>
          <a:p>
            <a:pPr>
              <a:defRPr/>
            </a:pPr>
            <a:r>
              <a:rPr lang="lv-LV"/>
              <a:t>07/06/2012</a:t>
            </a:r>
            <a:endParaRPr lang="en-US"/>
          </a:p>
        </p:txBody>
      </p:sp>
      <p:sp>
        <p:nvSpPr>
          <p:cNvPr id="6" name="Footer Placeholder 4"/>
          <p:cNvSpPr>
            <a:spLocks noGrp="1"/>
          </p:cNvSpPr>
          <p:nvPr>
            <p:ph type="ftr" sz="quarter" idx="15"/>
          </p:nvPr>
        </p:nvSpPr>
        <p:spPr/>
        <p:txBody>
          <a:bodyPr/>
          <a:lstStyle>
            <a:lvl1pPr>
              <a:defRPr/>
            </a:lvl1pPr>
          </a:lstStyle>
          <a:p>
            <a:pPr>
              <a:defRPr/>
            </a:pPr>
            <a:r>
              <a:rPr lang="en-US"/>
              <a:t>Ar regulārām  izteiksmēm paplašinātu gramatiku dinamiska parsēšana</a:t>
            </a:r>
          </a:p>
        </p:txBody>
      </p:sp>
    </p:spTree>
    <p:extLst>
      <p:ext uri="{BB962C8B-B14F-4D97-AF65-F5344CB8AC3E}">
        <p14:creationId xmlns:p14="http://schemas.microsoft.com/office/powerpoint/2010/main" val="2645870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anchor="b" anchorCtr="0"/>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anchor="ctr" anchorCtr="0"/>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lv-LV"/>
              <a:t>07/06/2012</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Ar regulārām  izteiksmēm paplašinātu gramatiku dinamiska parsēšana</a:t>
            </a:r>
          </a:p>
        </p:txBody>
      </p:sp>
      <p:sp>
        <p:nvSpPr>
          <p:cNvPr id="6" name="Slide Number Placeholder 5"/>
          <p:cNvSpPr>
            <a:spLocks noGrp="1"/>
          </p:cNvSpPr>
          <p:nvPr>
            <p:ph type="sldNum" sz="quarter" idx="12"/>
          </p:nvPr>
        </p:nvSpPr>
        <p:spPr/>
        <p:txBody>
          <a:bodyPr/>
          <a:lstStyle>
            <a:lvl1pPr>
              <a:defRPr/>
            </a:lvl1pPr>
          </a:lstStyle>
          <a:p>
            <a:pPr>
              <a:defRPr/>
            </a:pPr>
            <a:fld id="{5C746DDA-365B-954C-873D-4CAF65D45917}" type="slidenum">
              <a:rPr lang="en-US"/>
              <a:pPr>
                <a:defRPr/>
              </a:pPr>
              <a:t>‹#›</a:t>
            </a:fld>
            <a:endParaRPr lang="en-US"/>
          </a:p>
        </p:txBody>
      </p:sp>
    </p:spTree>
    <p:extLst>
      <p:ext uri="{BB962C8B-B14F-4D97-AF65-F5344CB8AC3E}">
        <p14:creationId xmlns:p14="http://schemas.microsoft.com/office/powerpoint/2010/main" val="78083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lvl1pPr>
              <a:defRPr/>
            </a:lvl1pPr>
          </a:lstStyle>
          <a:p>
            <a:pPr>
              <a:defRPr/>
            </a:pPr>
            <a:r>
              <a:rPr lang="lv-LV"/>
              <a:t>07/06/2012</a:t>
            </a:r>
            <a:endParaRPr lang="en-US"/>
          </a:p>
        </p:txBody>
      </p:sp>
      <p:sp>
        <p:nvSpPr>
          <p:cNvPr id="4" name="Footer Placeholder 3"/>
          <p:cNvSpPr>
            <a:spLocks noGrp="1"/>
          </p:cNvSpPr>
          <p:nvPr>
            <p:ph type="ftr" sz="quarter" idx="11"/>
          </p:nvPr>
        </p:nvSpPr>
        <p:spPr/>
        <p:txBody>
          <a:bodyPr/>
          <a:lstStyle>
            <a:lvl1pPr>
              <a:defRPr/>
            </a:lvl1pPr>
          </a:lstStyle>
          <a:p>
            <a:pPr>
              <a:defRPr/>
            </a:pPr>
            <a:r>
              <a:rPr lang="en-US"/>
              <a:t>Ar regulārām  izteiksmēm paplašinātu gramatiku dinamiska parsēšana</a:t>
            </a:r>
          </a:p>
        </p:txBody>
      </p:sp>
      <p:sp>
        <p:nvSpPr>
          <p:cNvPr id="5" name="Slide Number Placeholder 4"/>
          <p:cNvSpPr>
            <a:spLocks noGrp="1"/>
          </p:cNvSpPr>
          <p:nvPr>
            <p:ph type="sldNum" sz="quarter" idx="12"/>
          </p:nvPr>
        </p:nvSpPr>
        <p:spPr/>
        <p:txBody>
          <a:bodyPr/>
          <a:lstStyle>
            <a:lvl1pPr>
              <a:defRPr/>
            </a:lvl1pPr>
          </a:lstStyle>
          <a:p>
            <a:pPr>
              <a:defRPr/>
            </a:pPr>
            <a:fld id="{1C2B79FE-7E5A-9742-BEEA-4F4FC9F83BCE}" type="slidenum">
              <a:rPr lang="en-US"/>
              <a:pPr>
                <a:defRPr/>
              </a:pPr>
              <a:t>‹#›</a:t>
            </a:fld>
            <a:endParaRPr lang="en-US"/>
          </a:p>
        </p:txBody>
      </p:sp>
    </p:spTree>
    <p:extLst>
      <p:ext uri="{BB962C8B-B14F-4D97-AF65-F5344CB8AC3E}">
        <p14:creationId xmlns:p14="http://schemas.microsoft.com/office/powerpoint/2010/main" val="3869583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lv-LV"/>
              <a:t>07/06/2012</a:t>
            </a:r>
            <a:endParaRPr lang="en-US"/>
          </a:p>
        </p:txBody>
      </p:sp>
      <p:sp>
        <p:nvSpPr>
          <p:cNvPr id="3" name="Footer Placeholder 2"/>
          <p:cNvSpPr>
            <a:spLocks noGrp="1"/>
          </p:cNvSpPr>
          <p:nvPr>
            <p:ph type="ftr" sz="quarter" idx="11"/>
          </p:nvPr>
        </p:nvSpPr>
        <p:spPr/>
        <p:txBody>
          <a:bodyPr/>
          <a:lstStyle>
            <a:lvl1pPr>
              <a:defRPr/>
            </a:lvl1pPr>
          </a:lstStyle>
          <a:p>
            <a:pPr>
              <a:defRPr/>
            </a:pPr>
            <a:r>
              <a:rPr lang="en-US"/>
              <a:t>Ar regulārām  izteiksmēm paplašinātu gramatiku dinamiska parsēšana</a:t>
            </a:r>
          </a:p>
        </p:txBody>
      </p:sp>
      <p:sp>
        <p:nvSpPr>
          <p:cNvPr id="4" name="Slide Number Placeholder 3"/>
          <p:cNvSpPr>
            <a:spLocks noGrp="1"/>
          </p:cNvSpPr>
          <p:nvPr>
            <p:ph type="sldNum" sz="quarter" idx="12"/>
          </p:nvPr>
        </p:nvSpPr>
        <p:spPr/>
        <p:txBody>
          <a:bodyPr/>
          <a:lstStyle>
            <a:lvl1pPr>
              <a:defRPr/>
            </a:lvl1pPr>
          </a:lstStyle>
          <a:p>
            <a:pPr>
              <a:defRPr/>
            </a:pPr>
            <a:fld id="{B7DE8AC9-8C9F-7F49-A556-2F0CBA0D7F94}" type="slidenum">
              <a:rPr lang="en-US"/>
              <a:pPr>
                <a:defRPr/>
              </a:pPr>
              <a:t>‹#›</a:t>
            </a:fld>
            <a:endParaRPr lang="en-US"/>
          </a:p>
        </p:txBody>
      </p:sp>
    </p:spTree>
    <p:extLst>
      <p:ext uri="{BB962C8B-B14F-4D97-AF65-F5344CB8AC3E}">
        <p14:creationId xmlns:p14="http://schemas.microsoft.com/office/powerpoint/2010/main" val="887606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274320" rIns="274320" bIns="274320" anchor="t" anchorCtr="0"/>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6580188" y="188913"/>
            <a:ext cx="2133600" cy="365125"/>
          </a:xfrm>
        </p:spPr>
        <p:txBody>
          <a:bodyPr/>
          <a:lstStyle>
            <a:lvl1pPr>
              <a:defRPr/>
            </a:lvl1pPr>
          </a:lstStyle>
          <a:p>
            <a:pPr>
              <a:defRPr/>
            </a:pPr>
            <a:r>
              <a:rPr lang="lv-LV"/>
              <a:t>07/06/2012</a:t>
            </a:r>
            <a:endParaRPr lang="en-US"/>
          </a:p>
        </p:txBody>
      </p:sp>
      <p:sp>
        <p:nvSpPr>
          <p:cNvPr id="6" name="Footer Placeholder 5"/>
          <p:cNvSpPr>
            <a:spLocks noGrp="1"/>
          </p:cNvSpPr>
          <p:nvPr>
            <p:ph type="ftr" sz="quarter" idx="11"/>
          </p:nvPr>
        </p:nvSpPr>
        <p:spPr/>
        <p:txBody>
          <a:bodyPr/>
          <a:lstStyle>
            <a:lvl1pPr>
              <a:defRPr/>
            </a:lvl1pPr>
          </a:lstStyle>
          <a:p>
            <a:pPr>
              <a:defRPr/>
            </a:pPr>
            <a:r>
              <a:rPr lang="en-US"/>
              <a:t>Ar regulārām  izteiksmēm paplašinātu gramatiku dinamiska parsēšana</a:t>
            </a:r>
          </a:p>
        </p:txBody>
      </p:sp>
      <p:sp>
        <p:nvSpPr>
          <p:cNvPr id="7" name="Slide Number Placeholder 6"/>
          <p:cNvSpPr>
            <a:spLocks noGrp="1"/>
          </p:cNvSpPr>
          <p:nvPr>
            <p:ph type="sldNum" sz="quarter" idx="12"/>
          </p:nvPr>
        </p:nvSpPr>
        <p:spPr/>
        <p:txBody>
          <a:bodyPr/>
          <a:lstStyle>
            <a:lvl1pPr>
              <a:defRPr/>
            </a:lvl1pPr>
          </a:lstStyle>
          <a:p>
            <a:pPr>
              <a:defRPr/>
            </a:pPr>
            <a:fld id="{F42EA738-8A7F-4F4B-BE9D-082491DFD355}" type="slidenum">
              <a:rPr lang="en-US"/>
              <a:pPr>
                <a:defRPr/>
              </a:pPr>
              <a:t>‹#›</a:t>
            </a:fld>
            <a:endParaRPr lang="en-US"/>
          </a:p>
        </p:txBody>
      </p:sp>
    </p:spTree>
    <p:extLst>
      <p:ext uri="{BB962C8B-B14F-4D97-AF65-F5344CB8AC3E}">
        <p14:creationId xmlns:p14="http://schemas.microsoft.com/office/powerpoint/2010/main" val="2452659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754063"/>
            <a:ext cx="8610600" cy="914400"/>
          </a:xfrm>
          <a:prstGeom prst="rect">
            <a:avLst/>
          </a:prstGeom>
          <a:solidFill>
            <a:schemeClr val="tx2"/>
          </a:solidFill>
        </p:spPr>
        <p:txBody>
          <a:bodyPr vert="horz" lIns="1188720" tIns="45720" rIns="27432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423863" y="1965325"/>
            <a:ext cx="8186737" cy="43005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7137400" y="188913"/>
            <a:ext cx="1473200" cy="365125"/>
          </a:xfrm>
          <a:prstGeom prst="rect">
            <a:avLst/>
          </a:prstGeom>
        </p:spPr>
        <p:txBody>
          <a:bodyPr vert="horz" lIns="91440" tIns="45720" rIns="91440" bIns="45720" rtlCol="0" anchor="ctr"/>
          <a:lstStyle>
            <a:lvl1pPr algn="r" fontAlgn="auto">
              <a:spcBef>
                <a:spcPts val="0"/>
              </a:spcBef>
              <a:spcAft>
                <a:spcPts val="0"/>
              </a:spcAft>
              <a:defRPr sz="2000" smtClean="0">
                <a:solidFill>
                  <a:schemeClr val="tx1">
                    <a:lumMod val="65000"/>
                    <a:lumOff val="35000"/>
                  </a:schemeClr>
                </a:solidFill>
                <a:latin typeface="+mn-lt"/>
                <a:ea typeface="+mn-ea"/>
                <a:cs typeface="+mn-cs"/>
              </a:defRPr>
            </a:lvl1pPr>
          </a:lstStyle>
          <a:p>
            <a:pPr>
              <a:defRPr/>
            </a:pPr>
            <a:r>
              <a:rPr lang="lv-LV"/>
              <a:t>07/06/2012</a:t>
            </a:r>
            <a:endParaRPr lang="en-US" dirty="0"/>
          </a:p>
        </p:txBody>
      </p:sp>
      <p:sp>
        <p:nvSpPr>
          <p:cNvPr id="5" name="Footer Placeholder 4"/>
          <p:cNvSpPr>
            <a:spLocks noGrp="1"/>
          </p:cNvSpPr>
          <p:nvPr>
            <p:ph type="ftr" sz="quarter" idx="3"/>
          </p:nvPr>
        </p:nvSpPr>
        <p:spPr>
          <a:xfrm>
            <a:off x="423863" y="188913"/>
            <a:ext cx="6827837" cy="365125"/>
          </a:xfrm>
          <a:prstGeom prst="rect">
            <a:avLst/>
          </a:prstGeom>
        </p:spPr>
        <p:txBody>
          <a:bodyPr vert="horz" lIns="91440" tIns="45720" rIns="91440" bIns="45720" rtlCol="0" anchor="ctr"/>
          <a:lstStyle>
            <a:lvl1pPr algn="l" fontAlgn="auto">
              <a:spcBef>
                <a:spcPts val="0"/>
              </a:spcBef>
              <a:spcAft>
                <a:spcPts val="0"/>
              </a:spcAft>
              <a:defRPr sz="1800" dirty="0" err="1" smtClean="0">
                <a:solidFill>
                  <a:schemeClr val="tx1">
                    <a:lumMod val="65000"/>
                    <a:lumOff val="35000"/>
                  </a:schemeClr>
                </a:solidFill>
                <a:latin typeface="+mn-lt"/>
                <a:ea typeface="+mn-ea"/>
                <a:cs typeface="+mn-cs"/>
              </a:defRPr>
            </a:lvl1pPr>
          </a:lstStyle>
          <a:p>
            <a:pPr>
              <a:defRPr/>
            </a:pPr>
            <a:r>
              <a:rPr lang="en-US" dirty="0" err="1"/>
              <a:t>Ar</a:t>
            </a:r>
            <a:r>
              <a:rPr lang="en-US" dirty="0"/>
              <a:t> </a:t>
            </a:r>
            <a:r>
              <a:rPr lang="en-US" dirty="0" err="1"/>
              <a:t>regulārām</a:t>
            </a:r>
            <a:r>
              <a:rPr lang="en-US" dirty="0"/>
              <a:t> </a:t>
            </a:r>
            <a:r>
              <a:rPr lang="en-US" dirty="0" err="1" smtClean="0"/>
              <a:t>izteiksmēm</a:t>
            </a:r>
            <a:r>
              <a:rPr lang="en-US" dirty="0" smtClean="0"/>
              <a:t> </a:t>
            </a:r>
            <a:r>
              <a:rPr lang="en-US" dirty="0" err="1"/>
              <a:t>paplašinātu</a:t>
            </a:r>
            <a:r>
              <a:rPr lang="en-US" dirty="0"/>
              <a:t> </a:t>
            </a:r>
            <a:r>
              <a:rPr lang="en-US" dirty="0" err="1"/>
              <a:t>gramatiku</a:t>
            </a:r>
            <a:r>
              <a:rPr lang="en-US" dirty="0"/>
              <a:t> </a:t>
            </a:r>
            <a:r>
              <a:rPr lang="en-US" dirty="0" err="1"/>
              <a:t>dinamiska</a:t>
            </a:r>
            <a:r>
              <a:rPr lang="en-US" dirty="0"/>
              <a:t> </a:t>
            </a:r>
            <a:r>
              <a:rPr lang="en-US" dirty="0" err="1"/>
              <a:t>parsēšana</a:t>
            </a:r>
            <a:endParaRPr lang="en-US" dirty="0"/>
          </a:p>
        </p:txBody>
      </p:sp>
      <p:sp>
        <p:nvSpPr>
          <p:cNvPr id="6" name="Slide Number Placeholder 5"/>
          <p:cNvSpPr>
            <a:spLocks noGrp="1"/>
          </p:cNvSpPr>
          <p:nvPr>
            <p:ph type="sldNum" sz="quarter" idx="4"/>
          </p:nvPr>
        </p:nvSpPr>
        <p:spPr>
          <a:xfrm>
            <a:off x="8610600" y="6492875"/>
            <a:ext cx="533400" cy="365125"/>
          </a:xfrm>
          <a:prstGeom prst="rect">
            <a:avLst/>
          </a:prstGeom>
        </p:spPr>
        <p:txBody>
          <a:bodyPr vert="horz" lIns="91440" tIns="45720" rIns="91440" bIns="45720" rtlCol="0" anchor="ctr"/>
          <a:lstStyle>
            <a:lvl1pPr algn="ctr" fontAlgn="auto">
              <a:spcBef>
                <a:spcPts val="0"/>
              </a:spcBef>
              <a:spcAft>
                <a:spcPts val="0"/>
              </a:spcAft>
              <a:defRPr sz="2000" smtClean="0">
                <a:solidFill>
                  <a:schemeClr val="tx1">
                    <a:lumMod val="65000"/>
                    <a:lumOff val="35000"/>
                  </a:schemeClr>
                </a:solidFill>
                <a:latin typeface="+mn-lt"/>
                <a:ea typeface="+mn-ea"/>
                <a:cs typeface="+mn-cs"/>
              </a:defRPr>
            </a:lvl1pPr>
          </a:lstStyle>
          <a:p>
            <a:pPr>
              <a:defRPr/>
            </a:pPr>
            <a:fld id="{C123D621-9E2D-EB4A-8DFA-DACB17880B23}" type="slidenum">
              <a:rPr lang="en-US"/>
              <a:pPr>
                <a:defRPr/>
              </a:pPr>
              <a:t>‹#›</a:t>
            </a:fld>
            <a:endParaRPr lang="en-US" dirty="0"/>
          </a:p>
        </p:txBody>
      </p:sp>
      <p:sp>
        <p:nvSpPr>
          <p:cNvPr id="7" name="Rectangle 6"/>
          <p:cNvSpPr/>
          <p:nvPr/>
        </p:nvSpPr>
        <p:spPr>
          <a:xfrm>
            <a:off x="423863" y="0"/>
            <a:ext cx="8186737" cy="182563"/>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8" name="Rectangle 7"/>
          <p:cNvSpPr/>
          <p:nvPr/>
        </p:nvSpPr>
        <p:spPr>
          <a:xfrm>
            <a:off x="423863" y="6675438"/>
            <a:ext cx="8186737" cy="18256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Lst>
  <p:hf hdr="0"/>
  <p:txStyles>
    <p:titleStyle>
      <a:lvl1pPr algn="l" rtl="0" fontAlgn="base">
        <a:spcBef>
          <a:spcPct val="0"/>
        </a:spcBef>
        <a:spcAft>
          <a:spcPct val="0"/>
        </a:spcAft>
        <a:defRPr sz="4000" b="1" kern="1200" spc="50">
          <a:ln w="13500">
            <a:solidFill>
              <a:schemeClr val="accent1">
                <a:shade val="2500"/>
                <a:alpha val="6500"/>
              </a:schemeClr>
            </a:solidFill>
            <a:prstDash val="solid"/>
          </a:ln>
          <a:solidFill>
            <a:srgbClr val="FCFDFD"/>
          </a:solidFill>
          <a:effectLst>
            <a:innerShdw blurRad="50900" dist="38500" dir="13500000">
              <a:srgbClr val="000000">
                <a:alpha val="60000"/>
              </a:srgbClr>
            </a:innerShdw>
          </a:effectLst>
          <a:latin typeface="+mj-lt"/>
          <a:ea typeface="ＭＳ Ｐゴシック" charset="0"/>
          <a:cs typeface="ＭＳ Ｐゴシック" charset="0"/>
        </a:defRPr>
      </a:lvl1pPr>
      <a:lvl2pPr algn="l" rtl="0" fontAlgn="base">
        <a:spcBef>
          <a:spcPct val="0"/>
        </a:spcBef>
        <a:spcAft>
          <a:spcPct val="0"/>
        </a:spcAft>
        <a:defRPr sz="4000" b="1">
          <a:solidFill>
            <a:srgbClr val="FCFDFD"/>
          </a:solidFill>
          <a:latin typeface="Calibri" charset="0"/>
          <a:ea typeface="ＭＳ Ｐゴシック" charset="0"/>
          <a:cs typeface="ＭＳ Ｐゴシック" charset="0"/>
        </a:defRPr>
      </a:lvl2pPr>
      <a:lvl3pPr algn="l" rtl="0" fontAlgn="base">
        <a:spcBef>
          <a:spcPct val="0"/>
        </a:spcBef>
        <a:spcAft>
          <a:spcPct val="0"/>
        </a:spcAft>
        <a:defRPr sz="4000" b="1">
          <a:solidFill>
            <a:srgbClr val="FCFDFD"/>
          </a:solidFill>
          <a:latin typeface="Calibri" charset="0"/>
          <a:ea typeface="ＭＳ Ｐゴシック" charset="0"/>
          <a:cs typeface="ＭＳ Ｐゴシック" charset="0"/>
        </a:defRPr>
      </a:lvl3pPr>
      <a:lvl4pPr algn="l" rtl="0" fontAlgn="base">
        <a:spcBef>
          <a:spcPct val="0"/>
        </a:spcBef>
        <a:spcAft>
          <a:spcPct val="0"/>
        </a:spcAft>
        <a:defRPr sz="4000" b="1">
          <a:solidFill>
            <a:srgbClr val="FCFDFD"/>
          </a:solidFill>
          <a:latin typeface="Calibri" charset="0"/>
          <a:ea typeface="ＭＳ Ｐゴシック" charset="0"/>
          <a:cs typeface="ＭＳ Ｐゴシック" charset="0"/>
        </a:defRPr>
      </a:lvl4pPr>
      <a:lvl5pPr algn="l" rtl="0" fontAlgn="base">
        <a:spcBef>
          <a:spcPct val="0"/>
        </a:spcBef>
        <a:spcAft>
          <a:spcPct val="0"/>
        </a:spcAft>
        <a:defRPr sz="4000" b="1">
          <a:solidFill>
            <a:srgbClr val="FCFDFD"/>
          </a:solidFill>
          <a:latin typeface="Calibri" charset="0"/>
          <a:ea typeface="ＭＳ Ｐゴシック" charset="0"/>
          <a:cs typeface="ＭＳ Ｐゴシック" charset="0"/>
        </a:defRPr>
      </a:lvl5pPr>
      <a:lvl6pPr marL="457200" algn="l" rtl="0" fontAlgn="base">
        <a:spcBef>
          <a:spcPct val="0"/>
        </a:spcBef>
        <a:spcAft>
          <a:spcPct val="0"/>
        </a:spcAft>
        <a:defRPr sz="4000" b="1">
          <a:solidFill>
            <a:srgbClr val="FCFDFD"/>
          </a:solidFill>
          <a:latin typeface="Calibri" charset="0"/>
          <a:ea typeface="ＭＳ Ｐゴシック" charset="0"/>
          <a:cs typeface="ＭＳ Ｐゴシック" charset="0"/>
        </a:defRPr>
      </a:lvl6pPr>
      <a:lvl7pPr marL="914400" algn="l" rtl="0" fontAlgn="base">
        <a:spcBef>
          <a:spcPct val="0"/>
        </a:spcBef>
        <a:spcAft>
          <a:spcPct val="0"/>
        </a:spcAft>
        <a:defRPr sz="4000" b="1">
          <a:solidFill>
            <a:srgbClr val="FCFDFD"/>
          </a:solidFill>
          <a:latin typeface="Calibri" charset="0"/>
          <a:ea typeface="ＭＳ Ｐゴシック" charset="0"/>
          <a:cs typeface="ＭＳ Ｐゴシック" charset="0"/>
        </a:defRPr>
      </a:lvl7pPr>
      <a:lvl8pPr marL="1371600" algn="l" rtl="0" fontAlgn="base">
        <a:spcBef>
          <a:spcPct val="0"/>
        </a:spcBef>
        <a:spcAft>
          <a:spcPct val="0"/>
        </a:spcAft>
        <a:defRPr sz="4000" b="1">
          <a:solidFill>
            <a:srgbClr val="FCFDFD"/>
          </a:solidFill>
          <a:latin typeface="Calibri" charset="0"/>
          <a:ea typeface="ＭＳ Ｐゴシック" charset="0"/>
          <a:cs typeface="ＭＳ Ｐゴシック" charset="0"/>
        </a:defRPr>
      </a:lvl8pPr>
      <a:lvl9pPr marL="1828800" algn="l" rtl="0" fontAlgn="base">
        <a:spcBef>
          <a:spcPct val="0"/>
        </a:spcBef>
        <a:spcAft>
          <a:spcPct val="0"/>
        </a:spcAft>
        <a:defRPr sz="4000" b="1">
          <a:solidFill>
            <a:srgbClr val="FCFDFD"/>
          </a:solidFill>
          <a:latin typeface="Calibri" charset="0"/>
          <a:ea typeface="ＭＳ Ｐゴシック" charset="0"/>
          <a:cs typeface="ＭＳ Ｐゴシック" charset="0"/>
        </a:defRPr>
      </a:lvl9pPr>
    </p:titleStyle>
    <p:bodyStyle>
      <a:lvl1pPr marL="342900" indent="-342900" algn="l" rtl="0" fontAlgn="base">
        <a:spcBef>
          <a:spcPts val="2000"/>
        </a:spcBef>
        <a:spcAft>
          <a:spcPct val="0"/>
        </a:spcAft>
        <a:buClr>
          <a:schemeClr val="accent1"/>
        </a:buClr>
        <a:buSzPct val="75000"/>
        <a:buFont typeface="Wingdings" charset="0"/>
        <a:buChar char="u"/>
        <a:defRPr sz="3600" kern="1200">
          <a:solidFill>
            <a:srgbClr val="595959"/>
          </a:solidFill>
          <a:latin typeface="+mn-lt"/>
          <a:ea typeface="ＭＳ Ｐゴシック" charset="0"/>
          <a:cs typeface="ＭＳ Ｐゴシック" charset="0"/>
        </a:defRPr>
      </a:lvl1pPr>
      <a:lvl2pPr marL="685800" indent="-336550" algn="l" rtl="0" fontAlgn="base">
        <a:spcBef>
          <a:spcPts val="600"/>
        </a:spcBef>
        <a:spcAft>
          <a:spcPct val="0"/>
        </a:spcAft>
        <a:buClr>
          <a:srgbClr val="32525D"/>
        </a:buClr>
        <a:buSzPct val="75000"/>
        <a:buFont typeface="Wingdings" charset="0"/>
        <a:buChar char="u"/>
        <a:defRPr sz="3000" kern="1200">
          <a:solidFill>
            <a:srgbClr val="595959"/>
          </a:solidFill>
          <a:latin typeface="+mn-lt"/>
          <a:ea typeface="ＭＳ Ｐゴシック" charset="0"/>
          <a:cs typeface="+mn-cs"/>
        </a:defRPr>
      </a:lvl2pPr>
      <a:lvl3pPr marL="1035050" indent="-349250" algn="l" rtl="0" fontAlgn="base">
        <a:spcBef>
          <a:spcPts val="600"/>
        </a:spcBef>
        <a:spcAft>
          <a:spcPct val="0"/>
        </a:spcAft>
        <a:buClr>
          <a:schemeClr val="accent1"/>
        </a:buClr>
        <a:buSzPct val="75000"/>
        <a:buFont typeface="Wingdings" charset="0"/>
        <a:buChar char="u"/>
        <a:defRPr sz="3000" kern="1200">
          <a:solidFill>
            <a:srgbClr val="595959"/>
          </a:solidFill>
          <a:latin typeface="+mn-lt"/>
          <a:ea typeface="ＭＳ Ｐゴシック" charset="0"/>
          <a:cs typeface="+mn-cs"/>
        </a:defRPr>
      </a:lvl3pPr>
      <a:lvl4pPr marL="1371600" indent="-336550" algn="l" rtl="0" fontAlgn="base">
        <a:spcBef>
          <a:spcPts val="600"/>
        </a:spcBef>
        <a:spcAft>
          <a:spcPct val="0"/>
        </a:spcAft>
        <a:buClr>
          <a:srgbClr val="32525D"/>
        </a:buClr>
        <a:buSzPct val="75000"/>
        <a:buFont typeface="Wingdings" charset="0"/>
        <a:buChar char="u"/>
        <a:defRPr sz="3000" kern="1200">
          <a:solidFill>
            <a:srgbClr val="595959"/>
          </a:solidFill>
          <a:latin typeface="+mn-lt"/>
          <a:ea typeface="ＭＳ Ｐゴシック" charset="0"/>
          <a:cs typeface="+mn-cs"/>
        </a:defRPr>
      </a:lvl4pPr>
      <a:lvl5pPr marL="1720850" indent="-349250" algn="l" rtl="0" fontAlgn="base">
        <a:spcBef>
          <a:spcPts val="600"/>
        </a:spcBef>
        <a:spcAft>
          <a:spcPct val="0"/>
        </a:spcAft>
        <a:buClr>
          <a:schemeClr val="accent1"/>
        </a:buClr>
        <a:buFont typeface="Wingdings 2" charset="0"/>
        <a:buChar char=""/>
        <a:defRPr sz="3000" kern="1200">
          <a:solidFill>
            <a:srgbClr val="595959"/>
          </a:solidFill>
          <a:latin typeface="+mn-lt"/>
          <a:ea typeface="ＭＳ Ｐゴシック" charset="0"/>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30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30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30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30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pPr fontAlgn="auto">
              <a:spcAft>
                <a:spcPts val="0"/>
              </a:spcAft>
              <a:defRPr/>
            </a:pPr>
            <a:r>
              <a:rPr lang="en-US" dirty="0" err="1">
                <a:ea typeface="+mj-ea"/>
                <a:cs typeface="+mj-cs"/>
              </a:rPr>
              <a:t>Ar</a:t>
            </a:r>
            <a:r>
              <a:rPr lang="en-US" dirty="0">
                <a:ea typeface="+mj-ea"/>
                <a:cs typeface="+mj-cs"/>
              </a:rPr>
              <a:t> </a:t>
            </a:r>
            <a:r>
              <a:rPr lang="en-US" dirty="0" err="1">
                <a:ea typeface="+mj-ea"/>
                <a:cs typeface="+mj-cs"/>
              </a:rPr>
              <a:t>regulārām</a:t>
            </a:r>
            <a:r>
              <a:rPr lang="en-US" dirty="0">
                <a:ea typeface="+mj-ea"/>
                <a:cs typeface="+mj-cs"/>
              </a:rPr>
              <a:t>  </a:t>
            </a:r>
            <a:r>
              <a:rPr lang="en-US" dirty="0" err="1">
                <a:ea typeface="+mj-ea"/>
                <a:cs typeface="+mj-cs"/>
              </a:rPr>
              <a:t>izteiksmēm</a:t>
            </a:r>
            <a:r>
              <a:rPr lang="en-US" dirty="0">
                <a:ea typeface="+mj-ea"/>
                <a:cs typeface="+mj-cs"/>
              </a:rPr>
              <a:t> </a:t>
            </a:r>
            <a:r>
              <a:rPr lang="en-US" dirty="0" err="1">
                <a:ea typeface="+mj-ea"/>
                <a:cs typeface="+mj-cs"/>
              </a:rPr>
              <a:t>paplašinātu</a:t>
            </a:r>
            <a:r>
              <a:rPr lang="en-US" dirty="0">
                <a:ea typeface="+mj-ea"/>
                <a:cs typeface="+mj-cs"/>
              </a:rPr>
              <a:t> </a:t>
            </a:r>
            <a:r>
              <a:rPr lang="en-US" dirty="0" err="1">
                <a:ea typeface="+mj-ea"/>
                <a:cs typeface="+mj-cs"/>
              </a:rPr>
              <a:t>gramatiku</a:t>
            </a:r>
            <a:r>
              <a:rPr lang="en-US" dirty="0">
                <a:ea typeface="+mj-ea"/>
                <a:cs typeface="+mj-cs"/>
              </a:rPr>
              <a:t> </a:t>
            </a:r>
            <a:r>
              <a:rPr lang="en-US" dirty="0" err="1">
                <a:ea typeface="+mj-ea"/>
                <a:cs typeface="+mj-cs"/>
              </a:rPr>
              <a:t>dinamiska</a:t>
            </a:r>
            <a:r>
              <a:rPr lang="en-US" dirty="0">
                <a:ea typeface="+mj-ea"/>
                <a:cs typeface="+mj-cs"/>
              </a:rPr>
              <a:t> </a:t>
            </a:r>
            <a:r>
              <a:rPr lang="en-US" dirty="0" err="1">
                <a:ea typeface="+mj-ea"/>
                <a:cs typeface="+mj-cs"/>
              </a:rPr>
              <a:t>parsēšana</a:t>
            </a:r>
            <a:endParaRPr lang="en-US" dirty="0">
              <a:ea typeface="+mj-ea"/>
              <a:cs typeface="+mj-cs"/>
            </a:endParaRPr>
          </a:p>
        </p:txBody>
      </p:sp>
      <p:sp>
        <p:nvSpPr>
          <p:cNvPr id="8" name="Subtitle 7"/>
          <p:cNvSpPr>
            <a:spLocks noGrp="1"/>
          </p:cNvSpPr>
          <p:nvPr>
            <p:ph type="subTitle" idx="1"/>
          </p:nvPr>
        </p:nvSpPr>
        <p:spPr>
          <a:xfrm>
            <a:off x="423863" y="3035300"/>
            <a:ext cx="8186737" cy="3822700"/>
          </a:xfrm>
        </p:spPr>
        <p:txBody>
          <a:bodyPr/>
          <a:lstStyle/>
          <a:p>
            <a:pPr fontAlgn="auto">
              <a:spcBef>
                <a:spcPts val="0"/>
              </a:spcBef>
              <a:spcAft>
                <a:spcPts val="0"/>
              </a:spcAft>
              <a:defRPr/>
            </a:pPr>
            <a:r>
              <a:rPr lang="en-US" b="1" dirty="0" err="1" smtClean="0"/>
              <a:t>Autors</a:t>
            </a:r>
            <a:r>
              <a:rPr lang="en-US" b="1" dirty="0"/>
              <a:t>: </a:t>
            </a:r>
            <a:r>
              <a:rPr lang="en-US" dirty="0" err="1"/>
              <a:t>Jūlija</a:t>
            </a:r>
            <a:r>
              <a:rPr lang="en-US" dirty="0"/>
              <a:t> </a:t>
            </a:r>
            <a:r>
              <a:rPr lang="en-US" dirty="0" err="1"/>
              <a:t>Pečerska</a:t>
            </a:r>
            <a:r>
              <a:rPr lang="en-US" dirty="0"/>
              <a:t>, jp08194</a:t>
            </a:r>
            <a:br>
              <a:rPr lang="en-US" dirty="0"/>
            </a:br>
            <a:r>
              <a:rPr lang="en-US" b="1" dirty="0" err="1"/>
              <a:t>Vadītājs</a:t>
            </a:r>
            <a:r>
              <a:rPr lang="en-US" b="1" dirty="0"/>
              <a:t>: </a:t>
            </a:r>
            <a:r>
              <a:rPr lang="en-US" dirty="0" err="1"/>
              <a:t>profesors</a:t>
            </a:r>
            <a:r>
              <a:rPr lang="en-US" dirty="0"/>
              <a:t> Dr. dat. </a:t>
            </a:r>
            <a:r>
              <a:rPr lang="en-US" dirty="0" err="1"/>
              <a:t>Guntis</a:t>
            </a:r>
            <a:r>
              <a:rPr lang="en-US" dirty="0"/>
              <a:t> </a:t>
            </a:r>
            <a:r>
              <a:rPr lang="en-US" dirty="0" err="1"/>
              <a:t>Arnicāns</a:t>
            </a:r>
            <a:endParaRPr lang="en-US" dirty="0"/>
          </a:p>
          <a:p>
            <a:pPr fontAlgn="auto">
              <a:spcBef>
                <a:spcPts val="0"/>
              </a:spcBef>
              <a:spcAft>
                <a:spcPts val="0"/>
              </a:spcAft>
              <a:defRPr/>
            </a:pPr>
            <a:endParaRPr lang="en-US" dirty="0"/>
          </a:p>
          <a:p>
            <a:pPr fontAlgn="auto">
              <a:spcAft>
                <a:spcPts val="0"/>
              </a:spcAft>
              <a:defRPr/>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fontAlgn="auto">
              <a:spcAft>
                <a:spcPts val="0"/>
              </a:spcAft>
              <a:defRPr/>
            </a:pPr>
            <a:r>
              <a:rPr lang="en-US" dirty="0" err="1" smtClean="0">
                <a:ea typeface="+mj-ea"/>
                <a:cs typeface="+mj-cs"/>
              </a:rPr>
              <a:t>Valodas</a:t>
            </a:r>
            <a:r>
              <a:rPr lang="en-US" dirty="0" smtClean="0">
                <a:ea typeface="+mj-ea"/>
                <a:cs typeface="+mj-cs"/>
              </a:rPr>
              <a:t> </a:t>
            </a:r>
            <a:r>
              <a:rPr lang="en-US" dirty="0" err="1" smtClean="0">
                <a:ea typeface="+mj-ea"/>
                <a:cs typeface="+mj-cs"/>
              </a:rPr>
              <a:t>paplašināšana</a:t>
            </a:r>
            <a:endParaRPr lang="en-US" dirty="0">
              <a:ea typeface="+mj-ea"/>
              <a:cs typeface="+mj-cs"/>
            </a:endParaRP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5" name="Footer Placeholder 4"/>
          <p:cNvSpPr>
            <a:spLocks noGrp="1"/>
          </p:cNvSpPr>
          <p:nvPr>
            <p:ph type="ftr" sz="quarter" idx="11"/>
          </p:nvPr>
        </p:nvSpPr>
        <p:spPr/>
        <p:txBody>
          <a:bodyPr/>
          <a:lstStyle/>
          <a:p>
            <a:pPr>
              <a:defRPr/>
            </a:pPr>
            <a:r>
              <a:rPr lang="en-US" dirty="0" err="1" smtClean="0"/>
              <a:t>izteiksmēm</a:t>
            </a:r>
            <a:r>
              <a:rPr lang="en-US" dirty="0" smtClean="0"/>
              <a:t> </a:t>
            </a:r>
            <a:r>
              <a:rPr lang="en-US" dirty="0" err="1"/>
              <a:t>paplašinātu</a:t>
            </a:r>
            <a:r>
              <a:rPr lang="en-US" dirty="0"/>
              <a:t> </a:t>
            </a:r>
            <a:r>
              <a:rPr lang="en-US" dirty="0" err="1"/>
              <a:t>gramatiku</a:t>
            </a:r>
            <a:r>
              <a:rPr lang="en-US" dirty="0"/>
              <a:t> </a:t>
            </a:r>
            <a:r>
              <a:rPr lang="en-US" dirty="0" err="1"/>
              <a:t>dinamiska</a:t>
            </a:r>
            <a:r>
              <a:rPr lang="en-US" dirty="0"/>
              <a:t> </a:t>
            </a:r>
            <a:r>
              <a:rPr lang="en-US" dirty="0" err="1"/>
              <a:t>parsēšana</a:t>
            </a:r>
            <a:endParaRPr lang="en-US" dirty="0"/>
          </a:p>
        </p:txBody>
      </p:sp>
      <p:sp>
        <p:nvSpPr>
          <p:cNvPr id="6" name="Slide Number Placeholder 5"/>
          <p:cNvSpPr>
            <a:spLocks noGrp="1"/>
          </p:cNvSpPr>
          <p:nvPr>
            <p:ph type="sldNum" sz="quarter" idx="12"/>
          </p:nvPr>
        </p:nvSpPr>
        <p:spPr/>
        <p:txBody>
          <a:bodyPr/>
          <a:lstStyle/>
          <a:p>
            <a:pPr>
              <a:defRPr/>
            </a:pPr>
            <a:r>
              <a:rPr lang="ru-RU" dirty="0" smtClean="0"/>
              <a:t>6</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00669479"/>
              </p:ext>
            </p:extLst>
          </p:nvPr>
        </p:nvGraphicFramePr>
        <p:xfrm>
          <a:off x="423863" y="1965325"/>
          <a:ext cx="8186737" cy="4300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01911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Transformācijas</a:t>
            </a:r>
            <a:r>
              <a:rPr lang="en-US" dirty="0" smtClean="0"/>
              <a:t> </a:t>
            </a:r>
            <a:r>
              <a:rPr lang="en-US" dirty="0" err="1" smtClean="0"/>
              <a:t>sistēmas</a:t>
            </a:r>
            <a:r>
              <a:rPr lang="en-US" dirty="0" smtClean="0"/>
              <a:t> </a:t>
            </a:r>
            <a:r>
              <a:rPr lang="en-US" dirty="0" err="1" smtClean="0"/>
              <a:t>koncepcija</a:t>
            </a:r>
            <a:endParaRPr lang="en-US" dirty="0"/>
          </a:p>
        </p:txBody>
      </p:sp>
      <p:sp>
        <p:nvSpPr>
          <p:cNvPr id="7" name="Text Placeholder 6"/>
          <p:cNvSpPr>
            <a:spLocks noGrp="1"/>
          </p:cNvSpPr>
          <p:nvPr>
            <p:ph type="body" idx="1"/>
          </p:nvPr>
        </p:nvSpPr>
        <p:spPr/>
        <p:txBody>
          <a:bodyPr/>
          <a:lstStyle/>
          <a:p>
            <a:r>
              <a:rPr lang="en-US" sz="3000" b="1" dirty="0" err="1" smtClean="0"/>
              <a:t>Priekšprocesori</a:t>
            </a:r>
            <a:endParaRPr lang="en-US" sz="3000" b="1" dirty="0"/>
          </a:p>
        </p:txBody>
      </p:sp>
      <p:sp>
        <p:nvSpPr>
          <p:cNvPr id="8" name="Content Placeholder 7"/>
          <p:cNvSpPr>
            <a:spLocks noGrp="1"/>
          </p:cNvSpPr>
          <p:nvPr>
            <p:ph sz="half" idx="2"/>
          </p:nvPr>
        </p:nvSpPr>
        <p:spPr/>
        <p:txBody>
          <a:bodyPr>
            <a:noAutofit/>
          </a:bodyPr>
          <a:lstStyle/>
          <a:p>
            <a:pPr marL="0" indent="0">
              <a:buNone/>
            </a:pPr>
            <a:r>
              <a:rPr lang="lv-LV" sz="2800" b="1" dirty="0" smtClean="0">
                <a:solidFill>
                  <a:srgbClr val="008000"/>
                </a:solidFill>
              </a:rPr>
              <a:t>= </a:t>
            </a:r>
            <a:r>
              <a:rPr lang="lv-LV" sz="2800" dirty="0" smtClean="0"/>
              <a:t>Tiek meklētas un aizvietotas virknes</a:t>
            </a:r>
            <a:endParaRPr lang="lv-LV" sz="2800" dirty="0"/>
          </a:p>
          <a:p>
            <a:pPr marL="0" indent="0">
              <a:buNone/>
            </a:pPr>
            <a:r>
              <a:rPr lang="lv-LV" sz="2800" b="1" dirty="0" smtClean="0">
                <a:solidFill>
                  <a:srgbClr val="FF0000"/>
                </a:solidFill>
              </a:rPr>
              <a:t>+</a:t>
            </a:r>
            <a:r>
              <a:rPr lang="lv-LV" sz="2800" dirty="0" smtClean="0"/>
              <a:t> </a:t>
            </a:r>
            <a:r>
              <a:rPr lang="lv-LV" sz="2800" dirty="0" smtClean="0"/>
              <a:t>Tiek apstrādātas daļiņu virknes, nevis teksts</a:t>
            </a:r>
          </a:p>
          <a:p>
            <a:pPr marL="0" indent="0">
              <a:buNone/>
            </a:pPr>
            <a:r>
              <a:rPr lang="lv-LV" sz="2800" b="1" dirty="0" smtClean="0">
                <a:solidFill>
                  <a:srgbClr val="FF0000"/>
                </a:solidFill>
              </a:rPr>
              <a:t>+ </a:t>
            </a:r>
            <a:r>
              <a:rPr lang="lv-LV" sz="2800" dirty="0" smtClean="0"/>
              <a:t>Makro šablonos ir atļautas regulārās izteiksmes</a:t>
            </a:r>
            <a:endParaRPr lang="en-US" sz="2800" b="1" dirty="0">
              <a:solidFill>
                <a:srgbClr val="FF0000"/>
              </a:solidFill>
            </a:endParaRPr>
          </a:p>
        </p:txBody>
      </p:sp>
      <p:sp>
        <p:nvSpPr>
          <p:cNvPr id="9" name="Text Placeholder 8"/>
          <p:cNvSpPr>
            <a:spLocks noGrp="1"/>
          </p:cNvSpPr>
          <p:nvPr>
            <p:ph type="body" sz="quarter" idx="3"/>
          </p:nvPr>
        </p:nvSpPr>
        <p:spPr/>
        <p:txBody>
          <a:bodyPr/>
          <a:lstStyle/>
          <a:p>
            <a:r>
              <a:rPr lang="en-US" sz="3000" b="1" dirty="0" err="1" smtClean="0"/>
              <a:t>Dinamiskas</a:t>
            </a:r>
            <a:r>
              <a:rPr lang="en-US" sz="3000" b="1" dirty="0" smtClean="0"/>
              <a:t> </a:t>
            </a:r>
            <a:r>
              <a:rPr lang="en-US" sz="3000" b="1" dirty="0" err="1" smtClean="0"/>
              <a:t>gramatikas</a:t>
            </a:r>
            <a:endParaRPr lang="en-US" sz="3000" b="1" dirty="0"/>
          </a:p>
        </p:txBody>
      </p:sp>
      <p:sp>
        <p:nvSpPr>
          <p:cNvPr id="10" name="Content Placeholder 9"/>
          <p:cNvSpPr>
            <a:spLocks noGrp="1"/>
          </p:cNvSpPr>
          <p:nvPr>
            <p:ph sz="quarter" idx="4"/>
          </p:nvPr>
        </p:nvSpPr>
        <p:spPr/>
        <p:txBody>
          <a:bodyPr>
            <a:normAutofit/>
          </a:bodyPr>
          <a:lstStyle/>
          <a:p>
            <a:pPr marL="0" indent="0">
              <a:buNone/>
            </a:pPr>
            <a:r>
              <a:rPr lang="en-US" sz="2800" b="1" dirty="0" smtClean="0">
                <a:solidFill>
                  <a:srgbClr val="008000"/>
                </a:solidFill>
              </a:rPr>
              <a:t>= </a:t>
            </a:r>
            <a:r>
              <a:rPr lang="en-US" sz="2800" dirty="0" err="1" smtClean="0"/>
              <a:t>Tiek</a:t>
            </a:r>
            <a:r>
              <a:rPr lang="en-US" sz="2800" dirty="0" smtClean="0"/>
              <a:t> </a:t>
            </a:r>
            <a:r>
              <a:rPr lang="en-US" sz="2800" dirty="0" err="1" smtClean="0"/>
              <a:t>pievienoti</a:t>
            </a:r>
            <a:r>
              <a:rPr lang="en-US" sz="2800" dirty="0" smtClean="0"/>
              <a:t> </a:t>
            </a:r>
            <a:r>
              <a:rPr lang="en-US" sz="2800" dirty="0" err="1" smtClean="0"/>
              <a:t>jauni</a:t>
            </a:r>
            <a:r>
              <a:rPr lang="en-US" sz="2800" dirty="0" smtClean="0"/>
              <a:t> </a:t>
            </a:r>
            <a:r>
              <a:rPr lang="en-US" sz="2800" dirty="0" err="1" smtClean="0"/>
              <a:t>gramatikas</a:t>
            </a:r>
            <a:r>
              <a:rPr lang="en-US" sz="2800" dirty="0" smtClean="0"/>
              <a:t> </a:t>
            </a:r>
            <a:r>
              <a:rPr lang="en-US" sz="2800" dirty="0" err="1" smtClean="0"/>
              <a:t>likumi</a:t>
            </a:r>
            <a:endParaRPr lang="en-US" sz="2800" b="1" dirty="0" smtClean="0">
              <a:solidFill>
                <a:srgbClr val="008000"/>
              </a:solidFill>
            </a:endParaRPr>
          </a:p>
          <a:p>
            <a:pPr marL="0" indent="0">
              <a:buNone/>
            </a:pPr>
            <a:r>
              <a:rPr lang="en-US" sz="2800" b="1" dirty="0" smtClean="0">
                <a:solidFill>
                  <a:srgbClr val="FF0000"/>
                </a:solidFill>
              </a:rPr>
              <a:t>+ </a:t>
            </a:r>
            <a:r>
              <a:rPr lang="en-US" sz="2800" dirty="0" err="1" smtClean="0"/>
              <a:t>Likumu</a:t>
            </a:r>
            <a:r>
              <a:rPr lang="en-US" sz="2800" dirty="0" smtClean="0"/>
              <a:t> </a:t>
            </a:r>
            <a:r>
              <a:rPr lang="en-US" sz="2800" dirty="0" err="1" smtClean="0"/>
              <a:t>pievienošana</a:t>
            </a:r>
            <a:r>
              <a:rPr lang="en-US" sz="2800" dirty="0" smtClean="0"/>
              <a:t> </a:t>
            </a:r>
            <a:r>
              <a:rPr lang="en-US" sz="2800" dirty="0" err="1" smtClean="0"/>
              <a:t>tiek</a:t>
            </a:r>
            <a:r>
              <a:rPr lang="en-US" sz="2800" dirty="0" smtClean="0"/>
              <a:t> </a:t>
            </a:r>
            <a:r>
              <a:rPr lang="en-US" sz="2800" dirty="0" err="1" smtClean="0"/>
              <a:t>kontrolēta</a:t>
            </a:r>
            <a:endParaRPr lang="en-US" sz="2800" dirty="0" smtClean="0"/>
          </a:p>
          <a:p>
            <a:pPr marL="0" indent="0">
              <a:buNone/>
            </a:pPr>
            <a:r>
              <a:rPr lang="en-US" sz="2800" b="1" dirty="0">
                <a:solidFill>
                  <a:srgbClr val="FF0000"/>
                </a:solidFill>
              </a:rPr>
              <a:t>+ </a:t>
            </a:r>
            <a:r>
              <a:rPr lang="en-US" sz="2800" dirty="0" err="1" smtClean="0"/>
              <a:t>Nav</a:t>
            </a:r>
            <a:r>
              <a:rPr lang="en-US" sz="2800" dirty="0" smtClean="0"/>
              <a:t> </a:t>
            </a:r>
            <a:r>
              <a:rPr lang="en-US" sz="2800" dirty="0" err="1" smtClean="0"/>
              <a:t>iespējams</a:t>
            </a:r>
            <a:r>
              <a:rPr lang="en-US" sz="2800" dirty="0" smtClean="0"/>
              <a:t> </a:t>
            </a:r>
            <a:r>
              <a:rPr lang="en-US" sz="2800" dirty="0" err="1" smtClean="0"/>
              <a:t>izdzēst</a:t>
            </a:r>
            <a:r>
              <a:rPr lang="en-US" sz="2800" dirty="0" smtClean="0"/>
              <a:t> </a:t>
            </a:r>
            <a:r>
              <a:rPr lang="en-US" sz="2800" dirty="0" err="1" smtClean="0"/>
              <a:t>eksistējošus</a:t>
            </a:r>
            <a:r>
              <a:rPr lang="en-US" sz="2800" dirty="0" smtClean="0"/>
              <a:t> </a:t>
            </a:r>
            <a:r>
              <a:rPr lang="en-US" sz="2800" dirty="0" err="1" smtClean="0"/>
              <a:t>likumus</a:t>
            </a:r>
            <a:endParaRPr lang="en-US" sz="2800" dirty="0"/>
          </a:p>
          <a:p>
            <a:pPr marL="0" indent="0">
              <a:buNone/>
            </a:pPr>
            <a:endParaRPr lang="en-US" sz="2800" dirty="0" smtClean="0"/>
          </a:p>
        </p:txBody>
      </p:sp>
      <p:sp>
        <p:nvSpPr>
          <p:cNvPr id="6" name="Slide Number Placeholder 5"/>
          <p:cNvSpPr>
            <a:spLocks noGrp="1"/>
          </p:cNvSpPr>
          <p:nvPr>
            <p:ph type="sldNum" sz="quarter" idx="10"/>
          </p:nvPr>
        </p:nvSpPr>
        <p:spPr>
          <a:xfrm>
            <a:off x="8613775" y="6492875"/>
            <a:ext cx="519113" cy="365125"/>
          </a:xfrm>
        </p:spPr>
        <p:txBody>
          <a:bodyPr/>
          <a:lstStyle/>
          <a:p>
            <a:pPr>
              <a:defRPr/>
            </a:pPr>
            <a:r>
              <a:rPr lang="ru-RU" dirty="0"/>
              <a:t>7</a:t>
            </a:r>
            <a:endParaRPr lang="en-US" dirty="0"/>
          </a:p>
        </p:txBody>
      </p:sp>
      <p:sp>
        <p:nvSpPr>
          <p:cNvPr id="4" name="Date Placeholder 3"/>
          <p:cNvSpPr>
            <a:spLocks noGrp="1"/>
          </p:cNvSpPr>
          <p:nvPr>
            <p:ph type="dt" sz="half" idx="11"/>
          </p:nvPr>
        </p:nvSpPr>
        <p:spPr/>
        <p:txBody>
          <a:bodyPr/>
          <a:lstStyle/>
          <a:p>
            <a:pPr>
              <a:defRPr/>
            </a:pPr>
            <a:r>
              <a:rPr lang="lv-LV" smtClean="0"/>
              <a:t>07/06/2012</a:t>
            </a:r>
            <a:endParaRPr lang="en-US"/>
          </a:p>
        </p:txBody>
      </p:sp>
      <p:sp>
        <p:nvSpPr>
          <p:cNvPr id="5" name="Footer Placeholder 4"/>
          <p:cNvSpPr>
            <a:spLocks noGrp="1"/>
          </p:cNvSpPr>
          <p:nvPr>
            <p:ph type="ftr" sz="quarter" idx="12"/>
          </p:nvPr>
        </p:nvSpPr>
        <p:spPr/>
        <p:txBody>
          <a:bodyPr/>
          <a:lstStyle/>
          <a:p>
            <a:pPr>
              <a:defRPr/>
            </a:pPr>
            <a:r>
              <a:rPr lang="en-US" smtClean="0"/>
              <a:t>Ar regulārām  izteiksmēm paplašinātu gramatiku dinamiska parsēšana</a:t>
            </a:r>
            <a:endParaRPr lang="en-US"/>
          </a:p>
        </p:txBody>
      </p:sp>
    </p:spTree>
    <p:extLst>
      <p:ext uri="{BB962C8B-B14F-4D97-AF65-F5344CB8AC3E}">
        <p14:creationId xmlns:p14="http://schemas.microsoft.com/office/powerpoint/2010/main" val="23488608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fontAlgn="auto">
              <a:spcAft>
                <a:spcPts val="0"/>
              </a:spcAft>
              <a:defRPr/>
            </a:pPr>
            <a:r>
              <a:rPr lang="en-US" dirty="0" err="1" smtClean="0">
                <a:ea typeface="+mj-ea"/>
                <a:cs typeface="+mj-cs"/>
              </a:rPr>
              <a:t>Makro</a:t>
            </a:r>
            <a:r>
              <a:rPr lang="en-US" dirty="0" smtClean="0">
                <a:ea typeface="+mj-ea"/>
                <a:cs typeface="+mj-cs"/>
              </a:rPr>
              <a:t> </a:t>
            </a:r>
            <a:r>
              <a:rPr lang="en-US" dirty="0" err="1" smtClean="0">
                <a:ea typeface="+mj-ea"/>
                <a:cs typeface="+mj-cs"/>
              </a:rPr>
              <a:t>sintakses</a:t>
            </a:r>
            <a:r>
              <a:rPr lang="en-US" dirty="0" smtClean="0">
                <a:ea typeface="+mj-ea"/>
                <a:cs typeface="+mj-cs"/>
              </a:rPr>
              <a:t> </a:t>
            </a:r>
            <a:r>
              <a:rPr lang="en-US" dirty="0" err="1" smtClean="0">
                <a:ea typeface="+mj-ea"/>
                <a:cs typeface="+mj-cs"/>
              </a:rPr>
              <a:t>piemērs</a:t>
            </a:r>
            <a:endParaRPr lang="en-US" dirty="0">
              <a:ea typeface="+mj-ea"/>
              <a:cs typeface="+mj-cs"/>
            </a:endParaRPr>
          </a:p>
        </p:txBody>
      </p:sp>
      <p:sp>
        <p:nvSpPr>
          <p:cNvPr id="3" name="Content Placeholder 2"/>
          <p:cNvSpPr>
            <a:spLocks noGrp="1"/>
          </p:cNvSpPr>
          <p:nvPr>
            <p:ph idx="1"/>
          </p:nvPr>
        </p:nvSpPr>
        <p:spPr>
          <a:xfrm>
            <a:off x="423863" y="1965325"/>
            <a:ext cx="8449204" cy="4300538"/>
          </a:xfrm>
        </p:spPr>
        <p:txBody>
          <a:bodyPr/>
          <a:lstStyle/>
          <a:p>
            <a:pPr marL="0" indent="0" fontAlgn="auto">
              <a:spcAft>
                <a:spcPts val="0"/>
              </a:spcAft>
              <a:buFont typeface="Wingdings" charset="2"/>
              <a:buNone/>
              <a:defRPr/>
            </a:pPr>
            <a:r>
              <a:rPr lang="cs-CZ" sz="2800" dirty="0" err="1">
                <a:solidFill>
                  <a:schemeClr val="tx1">
                    <a:lumMod val="75000"/>
                    <a:lumOff val="25000"/>
                  </a:schemeClr>
                </a:solidFill>
                <a:latin typeface="Consolas"/>
                <a:ea typeface="+mn-ea"/>
                <a:cs typeface="Consolas"/>
              </a:rPr>
              <a:t>m</a:t>
            </a:r>
            <a:r>
              <a:rPr lang="cs-CZ" sz="2800" dirty="0" err="1" smtClean="0">
                <a:solidFill>
                  <a:schemeClr val="tx1">
                    <a:lumMod val="75000"/>
                    <a:lumOff val="25000"/>
                  </a:schemeClr>
                </a:solidFill>
                <a:latin typeface="Consolas"/>
                <a:ea typeface="+mn-ea"/>
                <a:cs typeface="Consolas"/>
              </a:rPr>
              <a:t>atch</a:t>
            </a:r>
            <a:r>
              <a:rPr lang="cs-CZ" sz="2800" dirty="0" smtClean="0">
                <a:solidFill>
                  <a:schemeClr val="tx1">
                    <a:lumMod val="75000"/>
                    <a:lumOff val="25000"/>
                  </a:schemeClr>
                </a:solidFill>
                <a:latin typeface="Consolas"/>
                <a:ea typeface="+mn-ea"/>
                <a:cs typeface="Consolas"/>
              </a:rPr>
              <a:t> </a:t>
            </a:r>
            <a:r>
              <a:rPr lang="cs-CZ" sz="2800" b="1" dirty="0" err="1" smtClean="0">
                <a:solidFill>
                  <a:srgbClr val="000000"/>
                </a:solidFill>
                <a:latin typeface="Consolas"/>
                <a:ea typeface="+mn-ea"/>
                <a:cs typeface="Consolas"/>
              </a:rPr>
              <a:t>id:sum</a:t>
            </a:r>
            <a:r>
              <a:rPr lang="cs-CZ" sz="2800" b="1" dirty="0" smtClean="0">
                <a:solidFill>
                  <a:srgbClr val="000000"/>
                </a:solidFill>
                <a:latin typeface="Consolas"/>
                <a:ea typeface="+mn-ea"/>
                <a:cs typeface="Consolas"/>
              </a:rPr>
              <a:t> </a:t>
            </a:r>
            <a:r>
              <a:rPr lang="cs-CZ" sz="2800" b="1" dirty="0" smtClean="0">
                <a:solidFill>
                  <a:srgbClr val="000000"/>
                </a:solidFill>
                <a:latin typeface="Consolas"/>
                <a:ea typeface="+mn-ea"/>
                <a:cs typeface="Consolas"/>
              </a:rPr>
              <a:t>( </a:t>
            </a:r>
            <a:r>
              <a:rPr lang="cs-CZ" sz="2800" b="1" dirty="0" err="1" smtClean="0">
                <a:solidFill>
                  <a:srgbClr val="000000"/>
                </a:solidFill>
                <a:latin typeface="Consolas"/>
                <a:ea typeface="+mn-ea"/>
                <a:cs typeface="Consolas"/>
              </a:rPr>
              <a:t>expr</a:t>
            </a:r>
            <a:r>
              <a:rPr lang="cs-CZ" sz="2800" b="1" dirty="0" smtClean="0">
                <a:solidFill>
                  <a:srgbClr val="000000"/>
                </a:solidFill>
                <a:latin typeface="Consolas"/>
                <a:ea typeface="+mn-ea"/>
                <a:cs typeface="Consolas"/>
              </a:rPr>
              <a:t> </a:t>
            </a:r>
            <a:r>
              <a:rPr lang="cs-CZ" sz="2800" dirty="0" smtClean="0">
                <a:solidFill>
                  <a:schemeClr val="tx1">
                    <a:lumMod val="75000"/>
                    <a:lumOff val="25000"/>
                  </a:schemeClr>
                </a:solidFill>
                <a:latin typeface="Consolas"/>
                <a:ea typeface="+mn-ea"/>
                <a:cs typeface="Consolas"/>
              </a:rPr>
              <a:t>( </a:t>
            </a:r>
            <a:r>
              <a:rPr lang="cs-CZ" sz="2800" b="1" dirty="0" smtClean="0">
                <a:solidFill>
                  <a:srgbClr val="000000"/>
                </a:solidFill>
                <a:latin typeface="Consolas"/>
                <a:ea typeface="+mn-ea"/>
                <a:cs typeface="Consolas"/>
              </a:rPr>
              <a:t>, </a:t>
            </a:r>
            <a:r>
              <a:rPr lang="cs-CZ" sz="2800" b="1" dirty="0" err="1" smtClean="0">
                <a:solidFill>
                  <a:srgbClr val="000000"/>
                </a:solidFill>
                <a:latin typeface="Consolas"/>
                <a:ea typeface="+mn-ea"/>
                <a:cs typeface="Consolas"/>
              </a:rPr>
              <a:t>expr</a:t>
            </a:r>
            <a:r>
              <a:rPr lang="cs-CZ" sz="2800" b="1" dirty="0" smtClean="0">
                <a:solidFill>
                  <a:srgbClr val="000000"/>
                </a:solidFill>
                <a:latin typeface="Consolas"/>
                <a:ea typeface="+mn-ea"/>
                <a:cs typeface="Consolas"/>
              </a:rPr>
              <a:t> </a:t>
            </a:r>
            <a:r>
              <a:rPr lang="cs-CZ" sz="2800" dirty="0" smtClean="0">
                <a:solidFill>
                  <a:schemeClr val="tx1">
                    <a:lumMod val="75000"/>
                    <a:lumOff val="25000"/>
                  </a:schemeClr>
                </a:solidFill>
                <a:latin typeface="Consolas"/>
                <a:ea typeface="+mn-ea"/>
                <a:cs typeface="Consolas"/>
              </a:rPr>
              <a:t>) *</a:t>
            </a:r>
            <a:r>
              <a:rPr lang="cs-CZ" sz="2800" dirty="0">
                <a:solidFill>
                  <a:schemeClr val="tx1">
                    <a:lumMod val="75000"/>
                    <a:lumOff val="25000"/>
                  </a:schemeClr>
                </a:solidFill>
                <a:latin typeface="Consolas"/>
                <a:ea typeface="+mn-ea"/>
                <a:cs typeface="Consolas"/>
              </a:rPr>
              <a:t> </a:t>
            </a:r>
            <a:r>
              <a:rPr lang="cs-CZ" sz="2800" b="1" dirty="0" smtClean="0">
                <a:solidFill>
                  <a:srgbClr val="000000"/>
                </a:solidFill>
                <a:latin typeface="Consolas"/>
                <a:ea typeface="+mn-ea"/>
                <a:cs typeface="Consolas"/>
              </a:rPr>
              <a:t>) </a:t>
            </a:r>
            <a:r>
              <a:rPr lang="lv-LV" sz="2800" b="1" dirty="0">
                <a:solidFill>
                  <a:schemeClr val="tx1">
                    <a:lumMod val="75000"/>
                    <a:lumOff val="25000"/>
                  </a:schemeClr>
                </a:solidFill>
                <a:latin typeface="Consolas"/>
                <a:ea typeface="+mn-ea"/>
                <a:cs typeface="Consolas"/>
                <a:sym typeface="Symbol"/>
              </a:rPr>
              <a:t></a:t>
            </a:r>
            <a:r>
              <a:rPr lang="cs-CZ" sz="2800" dirty="0" smtClean="0">
                <a:solidFill>
                  <a:schemeClr val="tx1">
                    <a:lumMod val="75000"/>
                    <a:lumOff val="25000"/>
                  </a:schemeClr>
                </a:solidFill>
                <a:latin typeface="Consolas"/>
                <a:ea typeface="+mn-ea"/>
                <a:cs typeface="Consolas"/>
              </a:rPr>
              <a:t> </a:t>
            </a:r>
          </a:p>
          <a:p>
            <a:pPr marL="0" indent="0" fontAlgn="auto">
              <a:spcAft>
                <a:spcPts val="0"/>
              </a:spcAft>
              <a:buFont typeface="Wingdings" charset="2"/>
              <a:buNone/>
              <a:defRPr/>
            </a:pPr>
            <a:r>
              <a:rPr lang="cs-CZ" sz="2800" dirty="0" smtClean="0">
                <a:solidFill>
                  <a:schemeClr val="tx1">
                    <a:lumMod val="75000"/>
                    <a:lumOff val="25000"/>
                  </a:schemeClr>
                </a:solidFill>
                <a:latin typeface="Consolas"/>
                <a:ea typeface="+mn-ea"/>
                <a:cs typeface="Consolas"/>
              </a:rPr>
              <a:t>	[</a:t>
            </a:r>
            <a:r>
              <a:rPr lang="cs-CZ" sz="2800" b="1" dirty="0" err="1" smtClean="0">
                <a:solidFill>
                  <a:srgbClr val="000000"/>
                </a:solidFill>
                <a:latin typeface="Consolas"/>
                <a:ea typeface="+mn-ea"/>
                <a:cs typeface="Consolas"/>
              </a:rPr>
              <a:t>expr</a:t>
            </a:r>
            <a:r>
              <a:rPr lang="cs-CZ" sz="2800" dirty="0" smtClean="0">
                <a:solidFill>
                  <a:schemeClr val="tx1">
                    <a:lumMod val="75000"/>
                    <a:lumOff val="25000"/>
                  </a:schemeClr>
                </a:solidFill>
                <a:latin typeface="Consolas"/>
                <a:ea typeface="+mn-ea"/>
                <a:cs typeface="Consolas"/>
              </a:rPr>
              <a:t>] </a:t>
            </a:r>
            <a:r>
              <a:rPr lang="cs-CZ" sz="2800" dirty="0" err="1" smtClean="0">
                <a:solidFill>
                  <a:schemeClr val="tx1">
                    <a:lumMod val="75000"/>
                    <a:lumOff val="25000"/>
                  </a:schemeClr>
                </a:solidFill>
                <a:latin typeface="Consolas"/>
                <a:ea typeface="+mn-ea"/>
                <a:cs typeface="Consolas"/>
              </a:rPr>
              <a:t>replace</a:t>
            </a:r>
            <a:r>
              <a:rPr lang="cs-CZ" sz="2800" dirty="0" smtClean="0">
                <a:solidFill>
                  <a:schemeClr val="tx1">
                    <a:lumMod val="75000"/>
                    <a:lumOff val="25000"/>
                  </a:schemeClr>
                </a:solidFill>
                <a:latin typeface="Consolas"/>
                <a:ea typeface="+mn-ea"/>
                <a:cs typeface="Consolas"/>
              </a:rPr>
              <a:t> </a:t>
            </a:r>
            <a:r>
              <a:rPr lang="cs-CZ" sz="2800" b="1" dirty="0" smtClean="0">
                <a:solidFill>
                  <a:srgbClr val="000000"/>
                </a:solidFill>
                <a:latin typeface="Consolas"/>
                <a:ea typeface="+mn-ea"/>
                <a:cs typeface="Consolas"/>
              </a:rPr>
              <a:t>‚</a:t>
            </a:r>
            <a:r>
              <a:rPr lang="cs-CZ" sz="2800" dirty="0" smtClean="0">
                <a:solidFill>
                  <a:srgbClr val="000000"/>
                </a:solidFill>
                <a:latin typeface="Consolas"/>
                <a:ea typeface="+mn-ea"/>
                <a:cs typeface="Consolas"/>
              </a:rPr>
              <a:t> </a:t>
            </a:r>
            <a:r>
              <a:rPr lang="cs-CZ" sz="2800" dirty="0" smtClean="0">
                <a:solidFill>
                  <a:schemeClr val="tx1">
                    <a:lumMod val="75000"/>
                    <a:lumOff val="25000"/>
                  </a:schemeClr>
                </a:solidFill>
                <a:latin typeface="Consolas"/>
                <a:ea typeface="+mn-ea"/>
                <a:cs typeface="Consolas"/>
              </a:rPr>
              <a:t>by </a:t>
            </a:r>
            <a:r>
              <a:rPr lang="cs-CZ" sz="2800" b="1" dirty="0" smtClean="0">
                <a:solidFill>
                  <a:srgbClr val="000000"/>
                </a:solidFill>
                <a:latin typeface="Consolas"/>
                <a:ea typeface="+mn-ea"/>
                <a:cs typeface="Consolas"/>
              </a:rPr>
              <a:t>+</a:t>
            </a:r>
            <a:r>
              <a:rPr lang="cs-CZ" sz="2800" dirty="0">
                <a:solidFill>
                  <a:srgbClr val="000000"/>
                </a:solidFill>
                <a:latin typeface="Consolas"/>
                <a:ea typeface="+mn-ea"/>
                <a:cs typeface="Consolas"/>
              </a:rPr>
              <a:t> </a:t>
            </a:r>
            <a:r>
              <a:rPr lang="cs-CZ" sz="2800" dirty="0" smtClean="0">
                <a:solidFill>
                  <a:schemeClr val="tx1">
                    <a:lumMod val="75000"/>
                    <a:lumOff val="25000"/>
                  </a:schemeClr>
                </a:solidFill>
                <a:latin typeface="Consolas"/>
                <a:ea typeface="+mn-ea"/>
                <a:cs typeface="Consolas"/>
              </a:rPr>
              <a:t>in </a:t>
            </a:r>
            <a:r>
              <a:rPr lang="cs-CZ" sz="2800" dirty="0" err="1" smtClean="0">
                <a:solidFill>
                  <a:schemeClr val="tx1">
                    <a:lumMod val="75000"/>
                    <a:lumOff val="25000"/>
                  </a:schemeClr>
                </a:solidFill>
                <a:latin typeface="Consolas"/>
                <a:ea typeface="+mn-ea"/>
                <a:cs typeface="Consolas"/>
              </a:rPr>
              <a:t>result</a:t>
            </a:r>
            <a:r>
              <a:rPr lang="cs-CZ" sz="2800" dirty="0" smtClean="0">
                <a:solidFill>
                  <a:schemeClr val="tx1">
                    <a:lumMod val="75000"/>
                    <a:lumOff val="25000"/>
                  </a:schemeClr>
                </a:solidFill>
                <a:latin typeface="Consolas"/>
                <a:ea typeface="+mn-ea"/>
                <a:cs typeface="Consolas"/>
              </a:rPr>
              <a:t>[</a:t>
            </a:r>
            <a:r>
              <a:rPr lang="cs-CZ" sz="2800" dirty="0" smtClean="0">
                <a:solidFill>
                  <a:schemeClr val="tx1">
                    <a:lumMod val="75000"/>
                    <a:lumOff val="25000"/>
                  </a:schemeClr>
                </a:solidFill>
                <a:latin typeface="Consolas"/>
                <a:ea typeface="+mn-ea"/>
                <a:cs typeface="Consolas"/>
              </a:rPr>
              <a:t>2:-1]</a:t>
            </a:r>
          </a:p>
          <a:p>
            <a:pPr marL="0" indent="0" fontAlgn="auto">
              <a:spcAft>
                <a:spcPts val="0"/>
              </a:spcAft>
              <a:buFont typeface="Wingdings" charset="2"/>
              <a:buNone/>
              <a:defRPr/>
            </a:pPr>
            <a:endParaRPr lang="cs-CZ" sz="2800" dirty="0" smtClean="0">
              <a:solidFill>
                <a:schemeClr val="tx1">
                  <a:lumMod val="65000"/>
                  <a:lumOff val="35000"/>
                </a:schemeClr>
              </a:solidFill>
              <a:ea typeface="+mn-ea"/>
              <a:cs typeface="+mn-cs"/>
            </a:endParaRPr>
          </a:p>
          <a:p>
            <a:pPr marL="0" indent="0" fontAlgn="auto">
              <a:spcAft>
                <a:spcPts val="0"/>
              </a:spcAft>
              <a:buFont typeface="Wingdings" charset="2"/>
              <a:buNone/>
              <a:defRPr/>
            </a:pPr>
            <a:r>
              <a:rPr lang="cs-CZ" sz="2800" b="1" dirty="0" smtClean="0">
                <a:solidFill>
                  <a:srgbClr val="000000"/>
                </a:solidFill>
                <a:latin typeface="Consolas"/>
                <a:ea typeface="+mn-ea"/>
                <a:cs typeface="Consolas"/>
              </a:rPr>
              <a:t>s</a:t>
            </a:r>
            <a:r>
              <a:rPr lang="en-US" sz="2800" b="1" dirty="0" smtClean="0">
                <a:solidFill>
                  <a:srgbClr val="000000"/>
                </a:solidFill>
                <a:latin typeface="Consolas"/>
                <a:ea typeface="+mn-ea"/>
                <a:cs typeface="Consolas"/>
              </a:rPr>
              <a:t>um(4, 6, (2 + 3), </a:t>
            </a:r>
            <a:r>
              <a:rPr lang="en-US" sz="2800" b="1" dirty="0" err="1" smtClean="0">
                <a:solidFill>
                  <a:srgbClr val="000000"/>
                </a:solidFill>
                <a:latin typeface="Consolas"/>
                <a:ea typeface="+mn-ea"/>
                <a:cs typeface="Consolas"/>
              </a:rPr>
              <a:t>i</a:t>
            </a:r>
            <a:r>
              <a:rPr lang="en-US" sz="2800" b="1" dirty="0" smtClean="0">
                <a:solidFill>
                  <a:srgbClr val="000000"/>
                </a:solidFill>
                <a:latin typeface="Consolas"/>
                <a:ea typeface="+mn-ea"/>
                <a:cs typeface="Consolas"/>
              </a:rPr>
              <a:t>) </a:t>
            </a:r>
            <a:r>
              <a:rPr lang="lv-LV" sz="2800" b="1" dirty="0" smtClean="0">
                <a:solidFill>
                  <a:srgbClr val="404040"/>
                </a:solidFill>
                <a:latin typeface="Consolas"/>
                <a:ea typeface="+mn-ea"/>
                <a:cs typeface="Consolas"/>
                <a:sym typeface="Symbol"/>
              </a:rPr>
              <a:t> </a:t>
            </a:r>
          </a:p>
          <a:p>
            <a:pPr marL="0" indent="0" fontAlgn="auto">
              <a:spcAft>
                <a:spcPts val="0"/>
              </a:spcAft>
              <a:buFont typeface="Wingdings" charset="2"/>
              <a:buNone/>
              <a:defRPr/>
            </a:pPr>
            <a:r>
              <a:rPr lang="lv-LV" sz="2800" dirty="0" smtClean="0">
                <a:solidFill>
                  <a:srgbClr val="404040"/>
                </a:solidFill>
                <a:latin typeface="Consolas"/>
                <a:ea typeface="+mn-ea"/>
                <a:cs typeface="Consolas"/>
                <a:sym typeface="Symbol"/>
              </a:rPr>
              <a:t>	</a:t>
            </a:r>
            <a:r>
              <a:rPr lang="lv-LV" sz="2800" b="1" dirty="0" smtClean="0">
                <a:solidFill>
                  <a:srgbClr val="000000"/>
                </a:solidFill>
                <a:latin typeface="Consolas"/>
                <a:ea typeface="+mn-ea"/>
                <a:cs typeface="Consolas"/>
                <a:sym typeface="Symbol"/>
              </a:rPr>
              <a:t>4 + 6 + (2 + 3) + i</a:t>
            </a:r>
            <a:endParaRPr lang="cs-CZ" sz="2800" b="1" dirty="0">
              <a:solidFill>
                <a:srgbClr val="000000"/>
              </a:solidFill>
              <a:latin typeface="Consolas"/>
              <a:ea typeface="+mn-ea"/>
              <a:cs typeface="Consolas"/>
            </a:endParaRP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5" name="Footer Placeholder 4"/>
          <p:cNvSpPr>
            <a:spLocks noGrp="1"/>
          </p:cNvSpPr>
          <p:nvPr>
            <p:ph type="ftr" sz="quarter" idx="11"/>
          </p:nvPr>
        </p:nvSpPr>
        <p:spPr/>
        <p:txBody>
          <a:bodyPr/>
          <a:lstStyle/>
          <a:p>
            <a:pPr>
              <a:defRPr/>
            </a:pPr>
            <a:r>
              <a:rPr lang="en-US"/>
              <a:t>Ar regulārām  izteiksmēm paplašinātu gramatiku dinamiska parsēšana</a:t>
            </a:r>
          </a:p>
        </p:txBody>
      </p:sp>
      <p:sp>
        <p:nvSpPr>
          <p:cNvPr id="6" name="Slide Number Placeholder 5"/>
          <p:cNvSpPr>
            <a:spLocks noGrp="1"/>
          </p:cNvSpPr>
          <p:nvPr>
            <p:ph type="sldNum" sz="quarter" idx="12"/>
          </p:nvPr>
        </p:nvSpPr>
        <p:spPr/>
        <p:txBody>
          <a:bodyPr/>
          <a:lstStyle/>
          <a:p>
            <a:pPr>
              <a:defRPr/>
            </a:pPr>
            <a:r>
              <a:rPr lang="en-US" dirty="0"/>
              <a:t>8</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fontAlgn="auto">
              <a:spcAft>
                <a:spcPts val="0"/>
              </a:spcAft>
              <a:defRPr/>
            </a:pPr>
            <a:r>
              <a:rPr lang="en-US" dirty="0" err="1" smtClean="0">
                <a:ea typeface="+mj-ea"/>
                <a:cs typeface="+mj-cs"/>
              </a:rPr>
              <a:t>Transformācijas</a:t>
            </a:r>
            <a:r>
              <a:rPr lang="en-US" dirty="0" smtClean="0">
                <a:ea typeface="+mj-ea"/>
                <a:cs typeface="+mj-cs"/>
              </a:rPr>
              <a:t> </a:t>
            </a:r>
            <a:r>
              <a:rPr lang="en-US" dirty="0" err="1" smtClean="0">
                <a:ea typeface="+mj-ea"/>
                <a:cs typeface="+mj-cs"/>
              </a:rPr>
              <a:t>sistēma</a:t>
            </a:r>
            <a:endParaRPr lang="en-US" dirty="0">
              <a:ea typeface="+mj-ea"/>
              <a:cs typeface="+mj-cs"/>
            </a:endParaRPr>
          </a:p>
        </p:txBody>
      </p:sp>
      <p:sp>
        <p:nvSpPr>
          <p:cNvPr id="24578" name="Content Placeholder 2"/>
          <p:cNvSpPr>
            <a:spLocks noGrp="1"/>
          </p:cNvSpPr>
          <p:nvPr>
            <p:ph idx="1"/>
          </p:nvPr>
        </p:nvSpPr>
        <p:spPr bwMode="auto">
          <a:xfrm>
            <a:off x="423863" y="1965325"/>
            <a:ext cx="8186737" cy="4300538"/>
          </a:xfrm>
        </p:spPr>
        <p:txBody>
          <a:bodyPr wrap="square" numCol="1" anchor="t" anchorCtr="0" compatLnSpc="1">
            <a:prstTxWarp prst="textNoShape">
              <a:avLst/>
            </a:prstTxWarp>
          </a:bodyPr>
          <a:lstStyle/>
          <a:p>
            <a:pPr marL="0" indent="0">
              <a:buNone/>
            </a:pPr>
            <a:r>
              <a:rPr lang="lv-LV" sz="3200" dirty="0" smtClean="0">
                <a:latin typeface="Calibri" charset="0"/>
              </a:rPr>
              <a:t>Sastāv </a:t>
            </a:r>
            <a:r>
              <a:rPr lang="lv-LV" sz="3200" dirty="0">
                <a:latin typeface="Calibri" charset="0"/>
              </a:rPr>
              <a:t>no 3 konceptuālām daļām:</a:t>
            </a:r>
          </a:p>
          <a:p>
            <a:r>
              <a:rPr lang="en-US" sz="3200" dirty="0">
                <a:latin typeface="Calibri" charset="0"/>
              </a:rPr>
              <a:t>S</a:t>
            </a:r>
            <a:r>
              <a:rPr lang="lv-LV" sz="3200" dirty="0">
                <a:latin typeface="Calibri" charset="0"/>
              </a:rPr>
              <a:t>akrišanu meklēšanas apakšsistēma</a:t>
            </a:r>
          </a:p>
          <a:p>
            <a:r>
              <a:rPr lang="en-US" sz="3200" dirty="0">
                <a:latin typeface="Calibri" charset="0"/>
              </a:rPr>
              <a:t>V</a:t>
            </a:r>
            <a:r>
              <a:rPr lang="lv-LV" sz="3200" dirty="0">
                <a:latin typeface="Calibri" charset="0"/>
              </a:rPr>
              <a:t>irkņu apstrādes apakšsistēma</a:t>
            </a:r>
          </a:p>
          <a:p>
            <a:r>
              <a:rPr lang="lv-LV" sz="3200" dirty="0">
                <a:latin typeface="Calibri" charset="0"/>
              </a:rPr>
              <a:t>Tipu pārbaudīšanas apakšsistēma</a:t>
            </a: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6" name="Footer Placeholder 5"/>
          <p:cNvSpPr>
            <a:spLocks noGrp="1"/>
          </p:cNvSpPr>
          <p:nvPr>
            <p:ph type="ftr" sz="quarter" idx="11"/>
          </p:nvPr>
        </p:nvSpPr>
        <p:spPr/>
        <p:txBody>
          <a:bodyPr/>
          <a:lstStyle/>
          <a:p>
            <a:pPr>
              <a:defRPr/>
            </a:pPr>
            <a:r>
              <a:rPr lang="en-US"/>
              <a:t>Ar regulārām  izteiksmēm paplašinātu gramatiku dinamiska parsēšana</a:t>
            </a:r>
          </a:p>
        </p:txBody>
      </p:sp>
      <p:sp>
        <p:nvSpPr>
          <p:cNvPr id="5" name="Slide Number Placeholder 4"/>
          <p:cNvSpPr>
            <a:spLocks noGrp="1"/>
          </p:cNvSpPr>
          <p:nvPr>
            <p:ph type="sldNum" sz="quarter" idx="12"/>
          </p:nvPr>
        </p:nvSpPr>
        <p:spPr/>
        <p:txBody>
          <a:bodyPr/>
          <a:lstStyle/>
          <a:p>
            <a:pPr>
              <a:defRPr/>
            </a:pPr>
            <a:r>
              <a:rPr lang="lv-LV" dirty="0"/>
              <a:t>9</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754767"/>
            <a:ext cx="8610601" cy="914400"/>
          </a:xfrm>
        </p:spPr>
        <p:txBody>
          <a:bodyPr>
            <a:noAutofit/>
          </a:bodyPr>
          <a:lstStyle/>
          <a:p>
            <a:pPr fontAlgn="auto">
              <a:spcAft>
                <a:spcPts val="0"/>
              </a:spcAft>
              <a:defRPr/>
            </a:pPr>
            <a:r>
              <a:rPr lang="en-US" sz="3600" dirty="0" err="1" smtClean="0">
                <a:ea typeface="+mj-ea"/>
                <a:cs typeface="+mj-cs"/>
              </a:rPr>
              <a:t>Sakrišanu</a:t>
            </a:r>
            <a:r>
              <a:rPr lang="en-US" sz="3600" dirty="0" smtClean="0">
                <a:ea typeface="+mj-ea"/>
                <a:cs typeface="+mj-cs"/>
              </a:rPr>
              <a:t> </a:t>
            </a:r>
            <a:r>
              <a:rPr lang="en-US" sz="3600" dirty="0" err="1" smtClean="0">
                <a:ea typeface="+mj-ea"/>
                <a:cs typeface="+mj-cs"/>
              </a:rPr>
              <a:t>meklēšanas</a:t>
            </a:r>
            <a:r>
              <a:rPr lang="en-US" sz="3600" dirty="0" smtClean="0">
                <a:ea typeface="+mj-ea"/>
                <a:cs typeface="+mj-cs"/>
              </a:rPr>
              <a:t> </a:t>
            </a:r>
            <a:r>
              <a:rPr lang="en-US" sz="3600" dirty="0" err="1" smtClean="0">
                <a:ea typeface="+mj-ea"/>
                <a:cs typeface="+mj-cs"/>
              </a:rPr>
              <a:t>apakšsistēma</a:t>
            </a:r>
            <a:endParaRPr lang="en-US" sz="3600" dirty="0">
              <a:ea typeface="+mj-ea"/>
              <a:cs typeface="+mj-cs"/>
            </a:endParaRPr>
          </a:p>
        </p:txBody>
      </p:sp>
      <p:sp>
        <p:nvSpPr>
          <p:cNvPr id="26626" name="Content Placeholder 10"/>
          <p:cNvSpPr>
            <a:spLocks noGrp="1"/>
          </p:cNvSpPr>
          <p:nvPr>
            <p:ph idx="1"/>
          </p:nvPr>
        </p:nvSpPr>
        <p:spPr bwMode="auto"/>
        <p:txBody>
          <a:bodyPr wrap="square" numCol="1" anchor="t" anchorCtr="0" compatLnSpc="1">
            <a:prstTxWarp prst="textNoShape">
              <a:avLst/>
            </a:prstTxWarp>
          </a:bodyPr>
          <a:lstStyle/>
          <a:p>
            <a:r>
              <a:rPr lang="lv-LV" sz="3200" dirty="0">
                <a:latin typeface="Calibri" charset="0"/>
              </a:rPr>
              <a:t>Ielasa un apstrādā šablonus no daļiņām un pseido-</a:t>
            </a:r>
            <a:r>
              <a:rPr lang="lv-LV" sz="3200" dirty="0" smtClean="0">
                <a:latin typeface="Calibri" charset="0"/>
              </a:rPr>
              <a:t>daļiņām</a:t>
            </a:r>
          </a:p>
          <a:p>
            <a:r>
              <a:rPr lang="lv-LV" sz="3200" dirty="0" smtClean="0">
                <a:latin typeface="Calibri" charset="0"/>
              </a:rPr>
              <a:t>Iegaumē programmas tvērumus</a:t>
            </a:r>
            <a:endParaRPr lang="ru-RU" sz="3200" dirty="0">
              <a:latin typeface="Calibri" charset="0"/>
            </a:endParaRPr>
          </a:p>
          <a:p>
            <a:r>
              <a:rPr lang="en-US" sz="3200" dirty="0" err="1">
                <a:latin typeface="Calibri" charset="0"/>
              </a:rPr>
              <a:t>Meklē</a:t>
            </a:r>
            <a:r>
              <a:rPr lang="en-US" sz="3200" dirty="0">
                <a:latin typeface="Calibri" charset="0"/>
              </a:rPr>
              <a:t> </a:t>
            </a:r>
            <a:r>
              <a:rPr lang="en-US" sz="3200" dirty="0" err="1">
                <a:latin typeface="Calibri" charset="0"/>
              </a:rPr>
              <a:t>sakrišanu</a:t>
            </a:r>
            <a:r>
              <a:rPr lang="en-US" sz="3200" dirty="0">
                <a:latin typeface="Calibri" charset="0"/>
              </a:rPr>
              <a:t> </a:t>
            </a:r>
            <a:r>
              <a:rPr lang="en-US" sz="3200" dirty="0" err="1">
                <a:latin typeface="Calibri" charset="0"/>
              </a:rPr>
              <a:t>ar</a:t>
            </a:r>
            <a:r>
              <a:rPr lang="en-US" sz="3200" dirty="0">
                <a:latin typeface="Calibri" charset="0"/>
              </a:rPr>
              <a:t> </a:t>
            </a:r>
            <a:r>
              <a:rPr lang="en-US" sz="3200" dirty="0" err="1">
                <a:latin typeface="Calibri" charset="0"/>
              </a:rPr>
              <a:t>lielāku</a:t>
            </a:r>
            <a:r>
              <a:rPr lang="en-US" sz="3200" dirty="0">
                <a:latin typeface="Calibri" charset="0"/>
              </a:rPr>
              <a:t> </a:t>
            </a:r>
            <a:r>
              <a:rPr lang="en-US" sz="3200" dirty="0" err="1">
                <a:latin typeface="Calibri" charset="0"/>
              </a:rPr>
              <a:t>prioritāti</a:t>
            </a:r>
            <a:endParaRPr lang="en-US" sz="3200" dirty="0">
              <a:latin typeface="Calibri" charset="0"/>
            </a:endParaRPr>
          </a:p>
          <a:p>
            <a:pPr lvl="1"/>
            <a:r>
              <a:rPr lang="en-US" dirty="0" err="1">
                <a:latin typeface="Calibri" charset="0"/>
              </a:rPr>
              <a:t>Garākā</a:t>
            </a:r>
            <a:r>
              <a:rPr lang="en-US" dirty="0">
                <a:latin typeface="Calibri" charset="0"/>
              </a:rPr>
              <a:t> </a:t>
            </a:r>
            <a:r>
              <a:rPr lang="en-US" dirty="0" err="1">
                <a:latin typeface="Calibri" charset="0"/>
              </a:rPr>
              <a:t>atrastā</a:t>
            </a:r>
            <a:r>
              <a:rPr lang="en-US" dirty="0">
                <a:latin typeface="Calibri" charset="0"/>
              </a:rPr>
              <a:t> </a:t>
            </a:r>
            <a:r>
              <a:rPr lang="en-US" dirty="0" err="1">
                <a:latin typeface="Calibri" charset="0"/>
              </a:rPr>
              <a:t>virkne</a:t>
            </a:r>
            <a:endParaRPr lang="en-US" dirty="0">
              <a:latin typeface="Calibri" charset="0"/>
            </a:endParaRPr>
          </a:p>
          <a:p>
            <a:pPr lvl="1"/>
            <a:r>
              <a:rPr lang="en-US" dirty="0" err="1">
                <a:latin typeface="Calibri" charset="0"/>
              </a:rPr>
              <a:t>Specifiskāks</a:t>
            </a:r>
            <a:r>
              <a:rPr lang="en-US" dirty="0">
                <a:latin typeface="Calibri" charset="0"/>
              </a:rPr>
              <a:t> </a:t>
            </a:r>
            <a:r>
              <a:rPr lang="en-US" dirty="0" err="1">
                <a:latin typeface="Calibri" charset="0"/>
              </a:rPr>
              <a:t>makro</a:t>
            </a:r>
            <a:r>
              <a:rPr lang="en-US" dirty="0">
                <a:latin typeface="Calibri" charset="0"/>
              </a:rPr>
              <a:t> (</a:t>
            </a:r>
            <a:r>
              <a:rPr lang="en-US" dirty="0" err="1">
                <a:latin typeface="Calibri" charset="0"/>
              </a:rPr>
              <a:t>iekļauts</a:t>
            </a:r>
            <a:r>
              <a:rPr lang="en-US" dirty="0">
                <a:latin typeface="Calibri" charset="0"/>
              </a:rPr>
              <a:t> </a:t>
            </a:r>
            <a:r>
              <a:rPr lang="en-US" dirty="0" err="1">
                <a:latin typeface="Calibri" charset="0"/>
              </a:rPr>
              <a:t>tvērums</a:t>
            </a:r>
            <a:r>
              <a:rPr lang="en-US" dirty="0">
                <a:latin typeface="Calibri" charset="0"/>
              </a:rPr>
              <a:t>)</a:t>
            </a:r>
          </a:p>
          <a:p>
            <a:pPr lvl="1"/>
            <a:r>
              <a:rPr lang="en-US" dirty="0" err="1">
                <a:latin typeface="Calibri" charset="0"/>
              </a:rPr>
              <a:t>Agrāk</a:t>
            </a:r>
            <a:r>
              <a:rPr lang="en-US" dirty="0">
                <a:latin typeface="Calibri" charset="0"/>
              </a:rPr>
              <a:t> </a:t>
            </a:r>
            <a:r>
              <a:rPr lang="en-US" dirty="0" err="1">
                <a:latin typeface="Calibri" charset="0"/>
              </a:rPr>
              <a:t>parādījusies</a:t>
            </a:r>
            <a:r>
              <a:rPr lang="en-US" dirty="0">
                <a:latin typeface="Calibri" charset="0"/>
              </a:rPr>
              <a:t> (</a:t>
            </a:r>
            <a:r>
              <a:rPr lang="en-US" dirty="0" err="1">
                <a:latin typeface="Calibri" charset="0"/>
              </a:rPr>
              <a:t>vienā</a:t>
            </a:r>
            <a:r>
              <a:rPr lang="en-US" dirty="0">
                <a:latin typeface="Calibri" charset="0"/>
              </a:rPr>
              <a:t> </a:t>
            </a:r>
            <a:r>
              <a:rPr lang="en-US" dirty="0" err="1">
                <a:latin typeface="Calibri" charset="0"/>
              </a:rPr>
              <a:t>tvērumā</a:t>
            </a:r>
            <a:r>
              <a:rPr lang="en-US" dirty="0">
                <a:latin typeface="Calibri" charset="0"/>
              </a:rPr>
              <a:t>)</a:t>
            </a:r>
          </a:p>
        </p:txBody>
      </p:sp>
      <p:sp>
        <p:nvSpPr>
          <p:cNvPr id="8" name="Date Placeholder 7"/>
          <p:cNvSpPr>
            <a:spLocks noGrp="1"/>
          </p:cNvSpPr>
          <p:nvPr>
            <p:ph type="dt" sz="quarter" idx="10"/>
          </p:nvPr>
        </p:nvSpPr>
        <p:spPr/>
        <p:txBody>
          <a:bodyPr/>
          <a:lstStyle/>
          <a:p>
            <a:pPr>
              <a:defRPr/>
            </a:pPr>
            <a:r>
              <a:rPr lang="lv-LV"/>
              <a:t>07/06/2012</a:t>
            </a:r>
            <a:endParaRPr lang="en-US"/>
          </a:p>
        </p:txBody>
      </p:sp>
      <p:sp>
        <p:nvSpPr>
          <p:cNvPr id="9" name="Footer Placeholder 8"/>
          <p:cNvSpPr>
            <a:spLocks noGrp="1"/>
          </p:cNvSpPr>
          <p:nvPr>
            <p:ph type="ftr" sz="quarter" idx="11"/>
          </p:nvPr>
        </p:nvSpPr>
        <p:spPr/>
        <p:txBody>
          <a:bodyPr/>
          <a:lstStyle/>
          <a:p>
            <a:pPr>
              <a:defRPr/>
            </a:pPr>
            <a:r>
              <a:rPr lang="en-US"/>
              <a:t>Ar regulārām  izteiksmēm paplašinātu gramatiku dinamiska parsēšana</a:t>
            </a:r>
            <a:endParaRPr lang="en-US" dirty="0"/>
          </a:p>
        </p:txBody>
      </p:sp>
      <p:sp>
        <p:nvSpPr>
          <p:cNvPr id="7" name="Slide Number Placeholder 6"/>
          <p:cNvSpPr>
            <a:spLocks noGrp="1"/>
          </p:cNvSpPr>
          <p:nvPr>
            <p:ph type="sldNum" sz="quarter" idx="12"/>
          </p:nvPr>
        </p:nvSpPr>
        <p:spPr/>
        <p:txBody>
          <a:bodyPr/>
          <a:lstStyle/>
          <a:p>
            <a:pPr>
              <a:defRPr/>
            </a:pPr>
            <a:r>
              <a:rPr lang="en-US" dirty="0" smtClean="0"/>
              <a:t>10</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v-LV" dirty="0"/>
              <a:t>Šablonu pārveidošanas process </a:t>
            </a:r>
            <a:r>
              <a:rPr lang="lv-LV" dirty="0" smtClean="0"/>
              <a:t>#1</a:t>
            </a:r>
            <a:endParaRPr lang="en-US" dirty="0"/>
          </a:p>
        </p:txBody>
      </p:sp>
      <p:sp>
        <p:nvSpPr>
          <p:cNvPr id="3" name="Content Placeholder 2"/>
          <p:cNvSpPr>
            <a:spLocks noGrp="1"/>
          </p:cNvSpPr>
          <p:nvPr>
            <p:ph idx="1"/>
          </p:nvPr>
        </p:nvSpPr>
        <p:spPr/>
        <p:txBody>
          <a:bodyPr/>
          <a:lstStyle/>
          <a:p>
            <a:pPr marL="0" indent="0">
              <a:buNone/>
            </a:pPr>
            <a:r>
              <a:rPr lang="cs-CZ" sz="3200" b="1" dirty="0" smtClean="0">
                <a:solidFill>
                  <a:srgbClr val="000000"/>
                </a:solidFill>
                <a:latin typeface="Consolas"/>
                <a:cs typeface="Consolas"/>
              </a:rPr>
              <a:t>id </a:t>
            </a:r>
            <a:r>
              <a:rPr lang="cs-CZ" sz="3200" dirty="0" smtClean="0">
                <a:solidFill>
                  <a:schemeClr val="tx1">
                    <a:lumMod val="75000"/>
                    <a:lumOff val="25000"/>
                  </a:schemeClr>
                </a:solidFill>
                <a:latin typeface="Consolas"/>
                <a:cs typeface="Consolas"/>
              </a:rPr>
              <a:t>*</a:t>
            </a:r>
            <a:r>
              <a:rPr lang="cs-CZ" sz="3200" b="1" dirty="0" smtClean="0">
                <a:solidFill>
                  <a:srgbClr val="000000"/>
                </a:solidFill>
                <a:latin typeface="Consolas"/>
                <a:cs typeface="Consolas"/>
              </a:rPr>
              <a:t> </a:t>
            </a:r>
            <a:r>
              <a:rPr lang="cs-CZ" sz="3200" b="1" dirty="0" err="1" smtClean="0">
                <a:solidFill>
                  <a:srgbClr val="000000"/>
                </a:solidFill>
                <a:latin typeface="Consolas"/>
                <a:cs typeface="Consolas"/>
              </a:rPr>
              <a:t>int</a:t>
            </a:r>
            <a:r>
              <a:rPr lang="cs-CZ" sz="3200" b="1" dirty="0" smtClean="0">
                <a:solidFill>
                  <a:srgbClr val="000000"/>
                </a:solidFill>
                <a:latin typeface="Consolas"/>
                <a:cs typeface="Consolas"/>
              </a:rPr>
              <a:t> </a:t>
            </a:r>
            <a:r>
              <a:rPr lang="cs-CZ" sz="3200" dirty="0" smtClean="0">
                <a:solidFill>
                  <a:schemeClr val="tx1">
                    <a:lumMod val="75000"/>
                    <a:lumOff val="25000"/>
                  </a:schemeClr>
                </a:solidFill>
                <a:latin typeface="Consolas"/>
                <a:cs typeface="Consolas"/>
              </a:rPr>
              <a:t>*</a:t>
            </a:r>
            <a:endParaRPr lang="en-US" sz="3200" dirty="0"/>
          </a:p>
        </p:txBody>
      </p:sp>
      <p:sp>
        <p:nvSpPr>
          <p:cNvPr id="4" name="Date Placeholder 3"/>
          <p:cNvSpPr>
            <a:spLocks noGrp="1"/>
          </p:cNvSpPr>
          <p:nvPr>
            <p:ph type="dt" sz="half" idx="10"/>
          </p:nvPr>
        </p:nvSpPr>
        <p:spPr/>
        <p:txBody>
          <a:bodyPr/>
          <a:lstStyle/>
          <a:p>
            <a:pPr>
              <a:defRPr/>
            </a:pPr>
            <a:r>
              <a:rPr lang="lv-LV" smtClean="0"/>
              <a:t>07/06/2012</a:t>
            </a:r>
            <a:endParaRPr lang="en-US"/>
          </a:p>
        </p:txBody>
      </p:sp>
      <p:sp>
        <p:nvSpPr>
          <p:cNvPr id="5" name="Footer Placeholder 4"/>
          <p:cNvSpPr>
            <a:spLocks noGrp="1"/>
          </p:cNvSpPr>
          <p:nvPr>
            <p:ph type="ftr" sz="quarter" idx="11"/>
          </p:nvPr>
        </p:nvSpPr>
        <p:spPr/>
        <p:txBody>
          <a:bodyPr/>
          <a:lstStyle/>
          <a:p>
            <a:pPr>
              <a:defRPr/>
            </a:pPr>
            <a:r>
              <a:rPr lang="en-US" smtClean="0"/>
              <a:t>Ar regulārām  izteiksmēm paplašinātu gramatiku dinamiska parsēšana</a:t>
            </a:r>
            <a:endParaRPr lang="en-US"/>
          </a:p>
        </p:txBody>
      </p:sp>
      <p:sp>
        <p:nvSpPr>
          <p:cNvPr id="6" name="Slide Number Placeholder 5"/>
          <p:cNvSpPr>
            <a:spLocks noGrp="1"/>
          </p:cNvSpPr>
          <p:nvPr>
            <p:ph type="sldNum" sz="quarter" idx="12"/>
          </p:nvPr>
        </p:nvSpPr>
        <p:spPr/>
        <p:txBody>
          <a:bodyPr/>
          <a:lstStyle/>
          <a:p>
            <a:pPr>
              <a:defRPr/>
            </a:pPr>
            <a:r>
              <a:rPr lang="en-US" dirty="0" smtClean="0"/>
              <a:t>11</a:t>
            </a:r>
            <a:endParaRPr lang="en-US" dirty="0"/>
          </a:p>
        </p:txBody>
      </p:sp>
      <p:pic>
        <p:nvPicPr>
          <p:cNvPr id="9" name="Picture 8" descr="auto_m_1_nfa.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863" y="2743405"/>
            <a:ext cx="4330700" cy="2348305"/>
          </a:xfrm>
          <a:prstGeom prst="rect">
            <a:avLst/>
          </a:prstGeom>
          <a:ln>
            <a:solidFill>
              <a:schemeClr val="tx1"/>
            </a:solidFill>
          </a:ln>
          <a:effectLst>
            <a:outerShdw blurRad="292100" dist="139700" dir="2700000" algn="tl" rotWithShape="0">
              <a:srgbClr val="333333">
                <a:alpha val="65000"/>
              </a:srgbClr>
            </a:outerShdw>
          </a:effectLst>
        </p:spPr>
      </p:pic>
      <p:pic>
        <p:nvPicPr>
          <p:cNvPr id="10" name="Picture 9" descr="auto_m_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0000" y="2790374"/>
            <a:ext cx="3690519" cy="2301336"/>
          </a:xfrm>
          <a:prstGeom prst="rect">
            <a:avLst/>
          </a:prstGeom>
          <a:ln>
            <a:solidFill>
              <a:srgbClr val="000000"/>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17589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normAutofit fontScale="90000"/>
          </a:bodyPr>
          <a:lstStyle/>
          <a:p>
            <a:pPr fontAlgn="auto">
              <a:spcAft>
                <a:spcPts val="0"/>
              </a:spcAft>
              <a:defRPr/>
            </a:pPr>
            <a:r>
              <a:rPr lang="lv-LV" dirty="0" smtClean="0">
                <a:ea typeface="+mj-ea"/>
                <a:cs typeface="+mj-cs"/>
              </a:rPr>
              <a:t>Šablonu pārveidošanas process #2</a:t>
            </a:r>
            <a:endParaRPr lang="en-US" dirty="0">
              <a:ea typeface="+mj-ea"/>
              <a:cs typeface="+mj-cs"/>
            </a:endParaRPr>
          </a:p>
        </p:txBody>
      </p:sp>
      <p:sp>
        <p:nvSpPr>
          <p:cNvPr id="27650" name="Content Placeholder 2"/>
          <p:cNvSpPr>
            <a:spLocks noGrp="1"/>
          </p:cNvSpPr>
          <p:nvPr>
            <p:ph idx="1"/>
          </p:nvPr>
        </p:nvSpPr>
        <p:spPr bwMode="auto"/>
        <p:txBody>
          <a:bodyPr wrap="square" numCol="1" anchor="t" anchorCtr="0" compatLnSpc="1">
            <a:prstTxWarp prst="textNoShape">
              <a:avLst/>
            </a:prstTxWarp>
          </a:bodyPr>
          <a:lstStyle/>
          <a:p>
            <a:pPr marL="0" indent="0">
              <a:buNone/>
            </a:pPr>
            <a:endParaRPr lang="en-US" sz="3000" dirty="0">
              <a:latin typeface="Calibri" charset="0"/>
            </a:endParaRP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5" name="Footer Placeholder 4"/>
          <p:cNvSpPr>
            <a:spLocks noGrp="1"/>
          </p:cNvSpPr>
          <p:nvPr>
            <p:ph type="ftr" sz="quarter" idx="11"/>
          </p:nvPr>
        </p:nvSpPr>
        <p:spPr/>
        <p:txBody>
          <a:bodyPr/>
          <a:lstStyle/>
          <a:p>
            <a:pPr>
              <a:defRPr/>
            </a:pPr>
            <a:r>
              <a:rPr lang="en-US"/>
              <a:t>Ar regulārām  izteiksmēm paplašinātu gramatiku dinamiska parsēšana</a:t>
            </a:r>
          </a:p>
        </p:txBody>
      </p:sp>
      <p:sp>
        <p:nvSpPr>
          <p:cNvPr id="6" name="Slide Number Placeholder 5"/>
          <p:cNvSpPr>
            <a:spLocks noGrp="1"/>
          </p:cNvSpPr>
          <p:nvPr>
            <p:ph type="sldNum" sz="quarter" idx="12"/>
          </p:nvPr>
        </p:nvSpPr>
        <p:spPr/>
        <p:txBody>
          <a:bodyPr/>
          <a:lstStyle/>
          <a:p>
            <a:pPr>
              <a:defRPr/>
            </a:pPr>
            <a:r>
              <a:rPr lang="en-US" dirty="0" smtClean="0"/>
              <a:t>12</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863" y="2372890"/>
            <a:ext cx="2738437" cy="1707636"/>
          </a:xfrm>
          <a:prstGeom prst="rect">
            <a:avLst/>
          </a:prstGeom>
          <a:ln>
            <a:solidFill>
              <a:srgbClr val="000000"/>
            </a:solid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863" y="4424026"/>
            <a:ext cx="3311425" cy="1505959"/>
          </a:xfrm>
          <a:prstGeom prst="rect">
            <a:avLst/>
          </a:prstGeom>
          <a:ln>
            <a:solidFill>
              <a:srgbClr val="000000"/>
            </a:solid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6200" y="2372890"/>
            <a:ext cx="4724401" cy="3557095"/>
          </a:xfrm>
          <a:prstGeom prst="rect">
            <a:avLst/>
          </a:prstGeom>
          <a:ln>
            <a:solidFill>
              <a:srgbClr val="000000"/>
            </a:solidFill>
          </a:ln>
          <a:effectLst>
            <a:outerShdw blurRad="292100" dist="139700" dir="2700000" algn="tl" rotWithShape="0">
              <a:srgbClr val="333333">
                <a:alpha val="65000"/>
              </a:srgbClr>
            </a:outerShdw>
          </a:effec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fontAlgn="auto">
              <a:spcAft>
                <a:spcPts val="0"/>
              </a:spcAft>
              <a:defRPr/>
            </a:pPr>
            <a:r>
              <a:rPr lang="en-US" dirty="0" err="1" smtClean="0">
                <a:ea typeface="+mj-ea"/>
                <a:cs typeface="+mj-cs"/>
              </a:rPr>
              <a:t>Rezultāti</a:t>
            </a:r>
            <a:endParaRPr lang="en-US" dirty="0">
              <a:ea typeface="+mj-ea"/>
              <a:cs typeface="+mj-cs"/>
            </a:endParaRPr>
          </a:p>
        </p:txBody>
      </p:sp>
      <p:sp>
        <p:nvSpPr>
          <p:cNvPr id="28674" name="Content Placeholder 2"/>
          <p:cNvSpPr>
            <a:spLocks noGrp="1"/>
          </p:cNvSpPr>
          <p:nvPr>
            <p:ph idx="1"/>
          </p:nvPr>
        </p:nvSpPr>
        <p:spPr bwMode="auto"/>
        <p:txBody>
          <a:bodyPr wrap="square" numCol="1" anchor="t" anchorCtr="0" compatLnSpc="1">
            <a:prstTxWarp prst="textNoShape">
              <a:avLst/>
            </a:prstTxWarp>
          </a:bodyPr>
          <a:lstStyle/>
          <a:p>
            <a:r>
              <a:rPr lang="en-US" sz="3200" dirty="0" err="1">
                <a:latin typeface="Calibri" charset="0"/>
              </a:rPr>
              <a:t>Aprakstīta</a:t>
            </a:r>
            <a:r>
              <a:rPr lang="en-US" sz="3200" dirty="0">
                <a:latin typeface="Calibri" charset="0"/>
              </a:rPr>
              <a:t> </a:t>
            </a:r>
            <a:r>
              <a:rPr lang="en-US" sz="3200" dirty="0" err="1">
                <a:latin typeface="Calibri" charset="0"/>
              </a:rPr>
              <a:t>transformācijas</a:t>
            </a:r>
            <a:r>
              <a:rPr lang="en-US" sz="3200" dirty="0">
                <a:latin typeface="Calibri" charset="0"/>
              </a:rPr>
              <a:t> </a:t>
            </a:r>
            <a:r>
              <a:rPr lang="en-US" sz="3200" dirty="0" err="1">
                <a:latin typeface="Calibri" charset="0"/>
              </a:rPr>
              <a:t>sistēma</a:t>
            </a:r>
            <a:endParaRPr lang="en-US" sz="3200" dirty="0">
              <a:latin typeface="Calibri" charset="0"/>
            </a:endParaRPr>
          </a:p>
          <a:p>
            <a:r>
              <a:rPr lang="en-US" sz="3200" dirty="0" err="1">
                <a:latin typeface="Calibri" charset="0"/>
              </a:rPr>
              <a:t>Izveidots</a:t>
            </a:r>
            <a:r>
              <a:rPr lang="en-US" sz="3200" dirty="0">
                <a:latin typeface="Calibri" charset="0"/>
              </a:rPr>
              <a:t> </a:t>
            </a:r>
            <a:r>
              <a:rPr lang="en-US" sz="3200" dirty="0" err="1">
                <a:latin typeface="Calibri" charset="0"/>
              </a:rPr>
              <a:t>apskats</a:t>
            </a:r>
            <a:r>
              <a:rPr lang="en-US" sz="3200" dirty="0">
                <a:latin typeface="Calibri" charset="0"/>
              </a:rPr>
              <a:t> </a:t>
            </a:r>
            <a:r>
              <a:rPr lang="en-US" sz="3200" dirty="0" err="1">
                <a:latin typeface="Calibri" charset="0"/>
              </a:rPr>
              <a:t>citiem</a:t>
            </a:r>
            <a:r>
              <a:rPr lang="en-US" sz="3200" dirty="0">
                <a:latin typeface="Calibri" charset="0"/>
              </a:rPr>
              <a:t> </a:t>
            </a:r>
            <a:r>
              <a:rPr lang="en-US" sz="3200" dirty="0" err="1">
                <a:latin typeface="Calibri" charset="0"/>
              </a:rPr>
              <a:t>risinājumiem</a:t>
            </a:r>
            <a:endParaRPr lang="en-US" sz="3200" dirty="0">
              <a:latin typeface="Calibri" charset="0"/>
            </a:endParaRPr>
          </a:p>
          <a:p>
            <a:r>
              <a:rPr lang="en-US" sz="3200" dirty="0" err="1">
                <a:latin typeface="Calibri" charset="0"/>
              </a:rPr>
              <a:t>Izveidots</a:t>
            </a:r>
            <a:r>
              <a:rPr lang="en-US" sz="3200" dirty="0">
                <a:latin typeface="Calibri" charset="0"/>
              </a:rPr>
              <a:t> </a:t>
            </a:r>
            <a:r>
              <a:rPr lang="en-US" sz="3200" dirty="0" err="1">
                <a:latin typeface="Calibri" charset="0"/>
              </a:rPr>
              <a:t>šablonu</a:t>
            </a:r>
            <a:r>
              <a:rPr lang="en-US" sz="3200" dirty="0">
                <a:latin typeface="Calibri" charset="0"/>
              </a:rPr>
              <a:t> </a:t>
            </a:r>
            <a:r>
              <a:rPr lang="en-US" sz="3200" dirty="0" err="1">
                <a:latin typeface="Calibri" charset="0"/>
              </a:rPr>
              <a:t>sakrišanu</a:t>
            </a:r>
            <a:r>
              <a:rPr lang="en-US" sz="3200" dirty="0">
                <a:latin typeface="Calibri" charset="0"/>
              </a:rPr>
              <a:t> </a:t>
            </a:r>
            <a:r>
              <a:rPr lang="en-US" sz="3200" dirty="0" err="1">
                <a:latin typeface="Calibri" charset="0"/>
              </a:rPr>
              <a:t>meklēšanas</a:t>
            </a:r>
            <a:r>
              <a:rPr lang="en-US" sz="3200" dirty="0">
                <a:latin typeface="Calibri" charset="0"/>
              </a:rPr>
              <a:t> </a:t>
            </a:r>
            <a:r>
              <a:rPr lang="en-US" sz="3200" dirty="0" err="1" smtClean="0">
                <a:latin typeface="Calibri" charset="0"/>
              </a:rPr>
              <a:t>prototips</a:t>
            </a:r>
            <a:endParaRPr lang="en-US" sz="3200" dirty="0" smtClean="0">
              <a:latin typeface="Calibri" charset="0"/>
            </a:endParaRPr>
          </a:p>
          <a:p>
            <a:r>
              <a:rPr lang="en-US" sz="3200" dirty="0" err="1" smtClean="0">
                <a:latin typeface="Calibri" charset="0"/>
              </a:rPr>
              <a:t>Izveidots</a:t>
            </a:r>
            <a:r>
              <a:rPr lang="en-US" sz="3200" dirty="0" smtClean="0">
                <a:latin typeface="Calibri" charset="0"/>
              </a:rPr>
              <a:t> </a:t>
            </a:r>
            <a:r>
              <a:rPr lang="en-US" sz="3200" dirty="0" err="1" smtClean="0">
                <a:latin typeface="Calibri" charset="0"/>
              </a:rPr>
              <a:t>publikācijas</a:t>
            </a:r>
            <a:r>
              <a:rPr lang="en-US" sz="3200" dirty="0" smtClean="0">
                <a:latin typeface="Calibri" charset="0"/>
              </a:rPr>
              <a:t> </a:t>
            </a:r>
            <a:r>
              <a:rPr lang="en-US" sz="3200" dirty="0" err="1" smtClean="0">
                <a:latin typeface="Calibri" charset="0"/>
              </a:rPr>
              <a:t>melnraksts</a:t>
            </a:r>
            <a:endParaRPr lang="en-US" sz="3200" dirty="0">
              <a:latin typeface="Calibri" charset="0"/>
            </a:endParaRP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5" name="Footer Placeholder 4"/>
          <p:cNvSpPr>
            <a:spLocks noGrp="1"/>
          </p:cNvSpPr>
          <p:nvPr>
            <p:ph type="ftr" sz="quarter" idx="11"/>
          </p:nvPr>
        </p:nvSpPr>
        <p:spPr/>
        <p:txBody>
          <a:bodyPr/>
          <a:lstStyle/>
          <a:p>
            <a:pPr>
              <a:defRPr/>
            </a:pPr>
            <a:r>
              <a:rPr lang="en-US"/>
              <a:t>Ar regulārām  izteiksmēm paplašinātu gramatiku dinamiska parsēšana</a:t>
            </a:r>
          </a:p>
        </p:txBody>
      </p:sp>
      <p:sp>
        <p:nvSpPr>
          <p:cNvPr id="6" name="Slide Number Placeholder 5"/>
          <p:cNvSpPr>
            <a:spLocks noGrp="1"/>
          </p:cNvSpPr>
          <p:nvPr>
            <p:ph type="sldNum" sz="quarter" idx="12"/>
          </p:nvPr>
        </p:nvSpPr>
        <p:spPr/>
        <p:txBody>
          <a:bodyPr/>
          <a:lstStyle/>
          <a:p>
            <a:pPr>
              <a:defRPr/>
            </a:pPr>
            <a:r>
              <a:rPr lang="en-US" dirty="0" smtClean="0"/>
              <a:t>13</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fontAlgn="auto">
              <a:spcAft>
                <a:spcPts val="0"/>
              </a:spcAft>
              <a:defRPr/>
            </a:pPr>
            <a:r>
              <a:rPr lang="en-US" dirty="0" err="1" smtClean="0">
                <a:ea typeface="+mj-ea"/>
                <a:cs typeface="+mj-cs"/>
              </a:rPr>
              <a:t>Secinājumi</a:t>
            </a:r>
            <a:endParaRPr lang="en-US" dirty="0">
              <a:ea typeface="+mj-ea"/>
              <a:cs typeface="+mj-cs"/>
            </a:endParaRPr>
          </a:p>
        </p:txBody>
      </p:sp>
      <p:sp>
        <p:nvSpPr>
          <p:cNvPr id="29698" name="Content Placeholder 2"/>
          <p:cNvSpPr>
            <a:spLocks noGrp="1"/>
          </p:cNvSpPr>
          <p:nvPr>
            <p:ph idx="1"/>
          </p:nvPr>
        </p:nvSpPr>
        <p:spPr bwMode="auto"/>
        <p:txBody>
          <a:bodyPr wrap="square" numCol="1" anchor="t" anchorCtr="0" compatLnSpc="1">
            <a:prstTxWarp prst="textNoShape">
              <a:avLst/>
            </a:prstTxWarp>
          </a:bodyPr>
          <a:lstStyle/>
          <a:p>
            <a:r>
              <a:rPr lang="en-US" sz="3200" dirty="0" err="1">
                <a:latin typeface="Calibri" charset="0"/>
              </a:rPr>
              <a:t>Eksistējošās</a:t>
            </a:r>
            <a:r>
              <a:rPr lang="en-US" sz="3200" dirty="0">
                <a:latin typeface="Calibri" charset="0"/>
              </a:rPr>
              <a:t> </a:t>
            </a:r>
            <a:r>
              <a:rPr lang="en-US" sz="3200" dirty="0" err="1">
                <a:latin typeface="Calibri" charset="0"/>
              </a:rPr>
              <a:t>pieejas</a:t>
            </a:r>
            <a:r>
              <a:rPr lang="en-US" sz="3200" dirty="0">
                <a:latin typeface="Calibri" charset="0"/>
              </a:rPr>
              <a:t> </a:t>
            </a:r>
            <a:r>
              <a:rPr lang="en-US" sz="3200" dirty="0" err="1">
                <a:latin typeface="Calibri" charset="0"/>
              </a:rPr>
              <a:t>ir</a:t>
            </a:r>
            <a:r>
              <a:rPr lang="en-US" sz="3200" dirty="0">
                <a:latin typeface="Calibri" charset="0"/>
              </a:rPr>
              <a:t> </a:t>
            </a:r>
            <a:r>
              <a:rPr lang="en-US" sz="3200" dirty="0" err="1">
                <a:latin typeface="Calibri" charset="0"/>
              </a:rPr>
              <a:t>ierobežotas</a:t>
            </a:r>
            <a:endParaRPr lang="en-US" sz="3200" dirty="0">
              <a:latin typeface="Calibri" charset="0"/>
            </a:endParaRPr>
          </a:p>
          <a:p>
            <a:r>
              <a:rPr lang="en-US" sz="3200" dirty="0" err="1">
                <a:latin typeface="Calibri" charset="0"/>
              </a:rPr>
              <a:t>Transformācijas</a:t>
            </a:r>
            <a:r>
              <a:rPr lang="en-US" sz="3200" dirty="0">
                <a:latin typeface="Calibri" charset="0"/>
              </a:rPr>
              <a:t> </a:t>
            </a:r>
            <a:r>
              <a:rPr lang="en-US" sz="3200" dirty="0" err="1">
                <a:latin typeface="Calibri" charset="0"/>
              </a:rPr>
              <a:t>sistēma</a:t>
            </a:r>
            <a:r>
              <a:rPr lang="en-US" sz="3200" dirty="0">
                <a:latin typeface="Calibri" charset="0"/>
              </a:rPr>
              <a:t> </a:t>
            </a:r>
            <a:r>
              <a:rPr lang="en-US" sz="3200" dirty="0" err="1">
                <a:latin typeface="Calibri" charset="0"/>
              </a:rPr>
              <a:t>varētu</a:t>
            </a:r>
            <a:r>
              <a:rPr lang="en-US" sz="3200" dirty="0">
                <a:latin typeface="Calibri" charset="0"/>
              </a:rPr>
              <a:t> </a:t>
            </a:r>
            <a:r>
              <a:rPr lang="en-US" sz="3200" dirty="0" err="1">
                <a:latin typeface="Calibri" charset="0"/>
              </a:rPr>
              <a:t>atrisināt</a:t>
            </a:r>
            <a:r>
              <a:rPr lang="en-US" sz="3200" dirty="0">
                <a:latin typeface="Calibri" charset="0"/>
              </a:rPr>
              <a:t> </a:t>
            </a:r>
            <a:r>
              <a:rPr lang="en-US" sz="3200" dirty="0" err="1">
                <a:latin typeface="Calibri" charset="0"/>
              </a:rPr>
              <a:t>dažus</a:t>
            </a:r>
            <a:r>
              <a:rPr lang="en-US" sz="3200" dirty="0">
                <a:latin typeface="Calibri" charset="0"/>
              </a:rPr>
              <a:t> to </a:t>
            </a:r>
            <a:r>
              <a:rPr lang="en-US" sz="3200" dirty="0" err="1">
                <a:latin typeface="Calibri" charset="0"/>
              </a:rPr>
              <a:t>trūkumus</a:t>
            </a:r>
            <a:endParaRPr lang="en-US" sz="3200" dirty="0">
              <a:latin typeface="Calibri" charset="0"/>
            </a:endParaRPr>
          </a:p>
          <a:p>
            <a:r>
              <a:rPr lang="en-US" sz="3200" dirty="0" err="1">
                <a:latin typeface="Calibri" charset="0"/>
              </a:rPr>
              <a:t>Transformācijas</a:t>
            </a:r>
            <a:r>
              <a:rPr lang="en-US" sz="3200" dirty="0">
                <a:latin typeface="Calibri" charset="0"/>
              </a:rPr>
              <a:t> </a:t>
            </a:r>
            <a:r>
              <a:rPr lang="en-US" sz="3200" dirty="0" err="1">
                <a:latin typeface="Calibri" charset="0"/>
              </a:rPr>
              <a:t>sistēmas</a:t>
            </a:r>
            <a:r>
              <a:rPr lang="en-US" sz="3200" dirty="0">
                <a:latin typeface="Calibri" charset="0"/>
              </a:rPr>
              <a:t> </a:t>
            </a:r>
            <a:r>
              <a:rPr lang="en-US" sz="3200" dirty="0" err="1">
                <a:latin typeface="Calibri" charset="0"/>
              </a:rPr>
              <a:t>izstrāde</a:t>
            </a:r>
            <a:r>
              <a:rPr lang="en-US" sz="3200" dirty="0">
                <a:latin typeface="Calibri" charset="0"/>
              </a:rPr>
              <a:t> </a:t>
            </a:r>
            <a:r>
              <a:rPr lang="en-US" sz="3200" dirty="0" err="1">
                <a:latin typeface="Calibri" charset="0"/>
              </a:rPr>
              <a:t>tiks</a:t>
            </a:r>
            <a:r>
              <a:rPr lang="en-US" sz="3200" dirty="0">
                <a:latin typeface="Calibri" charset="0"/>
              </a:rPr>
              <a:t> </a:t>
            </a:r>
            <a:r>
              <a:rPr lang="en-US" sz="3200" dirty="0" err="1" smtClean="0">
                <a:latin typeface="Calibri" charset="0"/>
              </a:rPr>
              <a:t>turpināta</a:t>
            </a:r>
            <a:endParaRPr lang="en-US" sz="3200" dirty="0" smtClean="0">
              <a:latin typeface="Calibri" charset="0"/>
            </a:endParaRPr>
          </a:p>
          <a:p>
            <a:r>
              <a:rPr lang="en-US" sz="3200" dirty="0" err="1" smtClean="0">
                <a:latin typeface="Calibri" charset="0"/>
              </a:rPr>
              <a:t>Prototips</a:t>
            </a:r>
            <a:r>
              <a:rPr lang="en-US" sz="3200" dirty="0" smtClean="0">
                <a:latin typeface="Calibri" charset="0"/>
              </a:rPr>
              <a:t> </a:t>
            </a:r>
            <a:r>
              <a:rPr lang="en-US" sz="3200" dirty="0" err="1" smtClean="0">
                <a:latin typeface="Calibri" charset="0"/>
              </a:rPr>
              <a:t>var</a:t>
            </a:r>
            <a:r>
              <a:rPr lang="en-US" sz="3200" dirty="0" smtClean="0">
                <a:latin typeface="Calibri" charset="0"/>
              </a:rPr>
              <a:t> </a:t>
            </a:r>
            <a:r>
              <a:rPr lang="en-US" sz="3200" dirty="0" err="1" smtClean="0">
                <a:latin typeface="Calibri" charset="0"/>
              </a:rPr>
              <a:t>tikt</a:t>
            </a:r>
            <a:r>
              <a:rPr lang="en-US" sz="3200" dirty="0" smtClean="0">
                <a:latin typeface="Calibri" charset="0"/>
              </a:rPr>
              <a:t> </a:t>
            </a:r>
            <a:r>
              <a:rPr lang="en-US" sz="3200" dirty="0" err="1" smtClean="0">
                <a:latin typeface="Calibri" charset="0"/>
              </a:rPr>
              <a:t>optimizēts</a:t>
            </a:r>
            <a:endParaRPr lang="en-US" sz="3200" dirty="0">
              <a:latin typeface="Calibri" charset="0"/>
            </a:endParaRPr>
          </a:p>
          <a:p>
            <a:endParaRPr lang="en-US" sz="3200" dirty="0">
              <a:latin typeface="Calibri" charset="0"/>
            </a:endParaRPr>
          </a:p>
          <a:p>
            <a:endParaRPr lang="en-US" sz="3200" dirty="0">
              <a:latin typeface="Calibri" charset="0"/>
            </a:endParaRP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5" name="Footer Placeholder 4"/>
          <p:cNvSpPr>
            <a:spLocks noGrp="1"/>
          </p:cNvSpPr>
          <p:nvPr>
            <p:ph type="ftr" sz="quarter" idx="11"/>
          </p:nvPr>
        </p:nvSpPr>
        <p:spPr/>
        <p:txBody>
          <a:bodyPr/>
          <a:lstStyle/>
          <a:p>
            <a:pPr>
              <a:defRPr/>
            </a:pPr>
            <a:r>
              <a:rPr lang="en-US"/>
              <a:t>Ar regulārām  izteiksmēm paplašinātu gramatiku dinamiska parsēšana</a:t>
            </a:r>
          </a:p>
        </p:txBody>
      </p:sp>
      <p:sp>
        <p:nvSpPr>
          <p:cNvPr id="6" name="Slide Number Placeholder 5"/>
          <p:cNvSpPr>
            <a:spLocks noGrp="1"/>
          </p:cNvSpPr>
          <p:nvPr>
            <p:ph type="sldNum" sz="quarter" idx="12"/>
          </p:nvPr>
        </p:nvSpPr>
        <p:spPr/>
        <p:txBody>
          <a:bodyPr/>
          <a:lstStyle/>
          <a:p>
            <a:pPr>
              <a:defRPr/>
            </a:pPr>
            <a:r>
              <a:rPr lang="en-US" dirty="0" smtClean="0"/>
              <a:t>14</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fontAlgn="auto">
              <a:spcAft>
                <a:spcPts val="0"/>
              </a:spcAft>
              <a:defRPr/>
            </a:pPr>
            <a:r>
              <a:rPr lang="en-US" dirty="0" err="1" smtClean="0">
                <a:ea typeface="+mj-ea"/>
                <a:cs typeface="+mj-cs"/>
              </a:rPr>
              <a:t>Paldies</a:t>
            </a:r>
            <a:r>
              <a:rPr lang="en-US" dirty="0" smtClean="0">
                <a:ea typeface="+mj-ea"/>
                <a:cs typeface="+mj-cs"/>
              </a:rPr>
              <a:t> par </a:t>
            </a:r>
            <a:r>
              <a:rPr lang="en-US" dirty="0" err="1" smtClean="0">
                <a:ea typeface="+mj-ea"/>
                <a:cs typeface="+mj-cs"/>
              </a:rPr>
              <a:t>uzmanību</a:t>
            </a:r>
            <a:r>
              <a:rPr lang="en-US" dirty="0" smtClean="0">
                <a:ea typeface="+mj-ea"/>
                <a:cs typeface="+mj-cs"/>
              </a:rPr>
              <a:t>!</a:t>
            </a:r>
            <a:endParaRPr lang="en-US" dirty="0">
              <a:ea typeface="+mj-ea"/>
              <a:cs typeface="+mj-cs"/>
            </a:endParaRP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5" name="Footer Placeholder 4"/>
          <p:cNvSpPr>
            <a:spLocks noGrp="1"/>
          </p:cNvSpPr>
          <p:nvPr>
            <p:ph type="ftr" sz="quarter" idx="11"/>
          </p:nvPr>
        </p:nvSpPr>
        <p:spPr/>
        <p:txBody>
          <a:bodyPr/>
          <a:lstStyle/>
          <a:p>
            <a:pPr>
              <a:defRPr/>
            </a:pPr>
            <a:r>
              <a:rPr lang="en-US"/>
              <a:t>Ar regulārām  izteiksmēm paplašinātu gramatiku dinamiska parsēšana</a:t>
            </a:r>
          </a:p>
        </p:txBody>
      </p:sp>
      <p:sp>
        <p:nvSpPr>
          <p:cNvPr id="6" name="Slide Number Placeholder 5"/>
          <p:cNvSpPr>
            <a:spLocks noGrp="1"/>
          </p:cNvSpPr>
          <p:nvPr>
            <p:ph type="sldNum" sz="quarter" idx="12"/>
          </p:nvPr>
        </p:nvSpPr>
        <p:spPr>
          <a:xfrm>
            <a:off x="8610600" y="6492875"/>
            <a:ext cx="533399" cy="365125"/>
          </a:xfrm>
        </p:spPr>
        <p:txBody>
          <a:bodyPr/>
          <a:lstStyle/>
          <a:p>
            <a:pPr>
              <a:defRPr/>
            </a:pPr>
            <a:r>
              <a:rPr lang="en-US" dirty="0" smtClean="0"/>
              <a:t>15</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Projekta</a:t>
            </a:r>
            <a:r>
              <a:rPr lang="en-US" dirty="0" smtClean="0"/>
              <a:t> </a:t>
            </a:r>
            <a:r>
              <a:rPr lang="en-US" dirty="0" err="1" smtClean="0"/>
              <a:t>kopsavilkums</a:t>
            </a:r>
            <a:endParaRPr lang="en-US" dirty="0"/>
          </a:p>
        </p:txBody>
      </p:sp>
      <p:sp>
        <p:nvSpPr>
          <p:cNvPr id="3" name="Content Placeholder 2"/>
          <p:cNvSpPr>
            <a:spLocks noGrp="1"/>
          </p:cNvSpPr>
          <p:nvPr>
            <p:ph idx="1"/>
          </p:nvPr>
        </p:nvSpPr>
        <p:spPr/>
        <p:txBody>
          <a:bodyPr/>
          <a:lstStyle/>
          <a:p>
            <a:r>
              <a:rPr lang="en-US" dirty="0" err="1"/>
              <a:t>Starptautisks</a:t>
            </a:r>
            <a:r>
              <a:rPr lang="en-US" dirty="0"/>
              <a:t> </a:t>
            </a:r>
            <a:r>
              <a:rPr lang="en-US" dirty="0" err="1" smtClean="0"/>
              <a:t>projekts</a:t>
            </a:r>
            <a:endParaRPr lang="en-US" b="1" dirty="0" smtClean="0"/>
          </a:p>
          <a:p>
            <a:r>
              <a:rPr lang="en-US" dirty="0" err="1" smtClean="0"/>
              <a:t>Izmeklē</a:t>
            </a:r>
            <a:r>
              <a:rPr lang="en-US" dirty="0" smtClean="0"/>
              <a:t> </a:t>
            </a:r>
            <a:r>
              <a:rPr lang="en-US" dirty="0" err="1"/>
              <a:t>iespējas</a:t>
            </a:r>
            <a:r>
              <a:rPr lang="en-US" dirty="0"/>
              <a:t> </a:t>
            </a:r>
            <a:r>
              <a:rPr lang="en-US" dirty="0" err="1"/>
              <a:t>paplašināt</a:t>
            </a:r>
            <a:r>
              <a:rPr lang="en-US" dirty="0"/>
              <a:t> </a:t>
            </a:r>
            <a:r>
              <a:rPr lang="en-US" dirty="0" err="1"/>
              <a:t>valodas</a:t>
            </a:r>
            <a:r>
              <a:rPr lang="en-US" dirty="0"/>
              <a:t> </a:t>
            </a:r>
            <a:r>
              <a:rPr lang="en-US" dirty="0" err="1" smtClean="0"/>
              <a:t>sintaksi</a:t>
            </a:r>
            <a:endParaRPr lang="ru-RU" dirty="0" smtClean="0"/>
          </a:p>
          <a:p>
            <a:r>
              <a:rPr lang="lv-LV" dirty="0" smtClean="0"/>
              <a:t>Izveidotā sistēma tiks </a:t>
            </a:r>
            <a:r>
              <a:rPr lang="en-US" dirty="0" err="1" smtClean="0"/>
              <a:t>lietota</a:t>
            </a:r>
            <a:r>
              <a:rPr lang="en-US" dirty="0" smtClean="0"/>
              <a:t> </a:t>
            </a:r>
            <a:r>
              <a:rPr lang="en-US" dirty="0" err="1"/>
              <a:t>valodas</a:t>
            </a:r>
            <a:r>
              <a:rPr lang="en-US" dirty="0"/>
              <a:t> </a:t>
            </a:r>
            <a:r>
              <a:rPr lang="en-US" dirty="0" err="1"/>
              <a:t>Eq</a:t>
            </a:r>
            <a:r>
              <a:rPr lang="en-US" dirty="0"/>
              <a:t> </a:t>
            </a:r>
            <a:r>
              <a:rPr lang="en-US" dirty="0" err="1" smtClean="0"/>
              <a:t>kompilatorā</a:t>
            </a:r>
            <a:endParaRPr lang="en-US" dirty="0"/>
          </a:p>
          <a:p>
            <a:pPr lvl="1"/>
            <a:endParaRPr lang="en-US" dirty="0"/>
          </a:p>
        </p:txBody>
      </p:sp>
      <p:sp>
        <p:nvSpPr>
          <p:cNvPr id="4" name="Date Placeholder 3"/>
          <p:cNvSpPr>
            <a:spLocks noGrp="1"/>
          </p:cNvSpPr>
          <p:nvPr>
            <p:ph type="dt" sz="half" idx="10"/>
          </p:nvPr>
        </p:nvSpPr>
        <p:spPr/>
        <p:txBody>
          <a:bodyPr/>
          <a:lstStyle/>
          <a:p>
            <a:pPr>
              <a:defRPr/>
            </a:pPr>
            <a:r>
              <a:rPr lang="lv-LV" smtClean="0"/>
              <a:t>07/06/2012</a:t>
            </a:r>
            <a:endParaRPr lang="en-US"/>
          </a:p>
        </p:txBody>
      </p:sp>
      <p:sp>
        <p:nvSpPr>
          <p:cNvPr id="5" name="Footer Placeholder 4"/>
          <p:cNvSpPr>
            <a:spLocks noGrp="1"/>
          </p:cNvSpPr>
          <p:nvPr>
            <p:ph type="ftr" sz="quarter" idx="11"/>
          </p:nvPr>
        </p:nvSpPr>
        <p:spPr/>
        <p:txBody>
          <a:bodyPr/>
          <a:lstStyle/>
          <a:p>
            <a:pPr>
              <a:defRPr/>
            </a:pPr>
            <a:r>
              <a:rPr lang="en-US" dirty="0" err="1" smtClean="0"/>
              <a:t>Ar</a:t>
            </a:r>
            <a:r>
              <a:rPr lang="en-US" dirty="0" smtClean="0"/>
              <a:t> </a:t>
            </a:r>
            <a:r>
              <a:rPr lang="en-US" dirty="0" err="1" smtClean="0"/>
              <a:t>regulārām</a:t>
            </a:r>
            <a:r>
              <a:rPr lang="en-US" dirty="0" smtClean="0"/>
              <a:t> </a:t>
            </a:r>
            <a:r>
              <a:rPr lang="en-US" dirty="0" err="1" smtClean="0"/>
              <a:t>izteiksmēm</a:t>
            </a:r>
            <a:r>
              <a:rPr lang="en-US" dirty="0" smtClean="0"/>
              <a:t> </a:t>
            </a:r>
            <a:r>
              <a:rPr lang="en-US" dirty="0" err="1" smtClean="0"/>
              <a:t>paplašinātu</a:t>
            </a:r>
            <a:r>
              <a:rPr lang="en-US" dirty="0" smtClean="0"/>
              <a:t> </a:t>
            </a:r>
            <a:r>
              <a:rPr lang="en-US" dirty="0" err="1" smtClean="0"/>
              <a:t>gramatiku</a:t>
            </a:r>
            <a:r>
              <a:rPr lang="en-US" dirty="0" smtClean="0"/>
              <a:t> </a:t>
            </a:r>
            <a:r>
              <a:rPr lang="en-US" dirty="0" err="1" smtClean="0"/>
              <a:t>dinamiska</a:t>
            </a:r>
            <a:r>
              <a:rPr lang="en-US" dirty="0" smtClean="0"/>
              <a:t> </a:t>
            </a:r>
            <a:r>
              <a:rPr lang="en-US" dirty="0" err="1" smtClean="0"/>
              <a:t>parsēšana</a:t>
            </a:r>
            <a:endParaRPr lang="en-US" dirty="0"/>
          </a:p>
        </p:txBody>
      </p:sp>
      <p:sp>
        <p:nvSpPr>
          <p:cNvPr id="6" name="Slide Number Placeholder 5"/>
          <p:cNvSpPr>
            <a:spLocks noGrp="1"/>
          </p:cNvSpPr>
          <p:nvPr>
            <p:ph type="sldNum" sz="quarter" idx="12"/>
          </p:nvPr>
        </p:nvSpPr>
        <p:spPr/>
        <p:txBody>
          <a:bodyPr/>
          <a:lstStyle/>
          <a:p>
            <a:pPr>
              <a:defRPr/>
            </a:pPr>
            <a:fld id="{5BDA775C-27ED-1048-BB41-6412AC3332FF}" type="slidenum">
              <a:rPr lang="en-US" smtClean="0"/>
              <a:pPr>
                <a:defRPr/>
              </a:pPr>
              <a:t>2</a:t>
            </a:fld>
            <a:endParaRPr lang="en-US"/>
          </a:p>
        </p:txBody>
      </p:sp>
    </p:spTree>
    <p:extLst>
      <p:ext uri="{BB962C8B-B14F-4D97-AF65-F5344CB8AC3E}">
        <p14:creationId xmlns:p14="http://schemas.microsoft.com/office/powerpoint/2010/main" val="376788549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0" y="754767"/>
            <a:ext cx="8610601" cy="914400"/>
          </a:xfrm>
        </p:spPr>
        <p:txBody>
          <a:bodyPr>
            <a:normAutofit fontScale="90000"/>
          </a:bodyPr>
          <a:lstStyle/>
          <a:p>
            <a:pPr fontAlgn="auto">
              <a:spcAft>
                <a:spcPts val="0"/>
              </a:spcAft>
              <a:defRPr/>
            </a:pPr>
            <a:r>
              <a:rPr lang="en-US" dirty="0" err="1" smtClean="0">
                <a:solidFill>
                  <a:schemeClr val="accent1">
                    <a:tint val="3000"/>
                    <a:alpha val="95000"/>
                  </a:schemeClr>
                </a:solidFill>
                <a:ea typeface="+mj-ea"/>
                <a:cs typeface="+mj-cs"/>
              </a:rPr>
              <a:t>Sistēmas</a:t>
            </a:r>
            <a:r>
              <a:rPr lang="en-US" dirty="0" smtClean="0">
                <a:solidFill>
                  <a:schemeClr val="accent1">
                    <a:tint val="3000"/>
                    <a:alpha val="95000"/>
                  </a:schemeClr>
                </a:solidFill>
                <a:ea typeface="+mj-ea"/>
                <a:cs typeface="+mj-cs"/>
              </a:rPr>
              <a:t> </a:t>
            </a:r>
            <a:r>
              <a:rPr lang="en-US" dirty="0" err="1" smtClean="0">
                <a:solidFill>
                  <a:schemeClr val="accent1">
                    <a:tint val="3000"/>
                    <a:alpha val="95000"/>
                  </a:schemeClr>
                </a:solidFill>
                <a:ea typeface="+mj-ea"/>
                <a:cs typeface="+mj-cs"/>
              </a:rPr>
              <a:t>iekļaušana</a:t>
            </a:r>
            <a:r>
              <a:rPr lang="en-US" dirty="0" smtClean="0">
                <a:solidFill>
                  <a:schemeClr val="accent1">
                    <a:tint val="3000"/>
                    <a:alpha val="95000"/>
                  </a:schemeClr>
                </a:solidFill>
                <a:ea typeface="+mj-ea"/>
                <a:cs typeface="+mj-cs"/>
              </a:rPr>
              <a:t> </a:t>
            </a:r>
            <a:r>
              <a:rPr lang="en-US" dirty="0" err="1" smtClean="0">
                <a:solidFill>
                  <a:schemeClr val="accent1">
                    <a:tint val="3000"/>
                    <a:alpha val="95000"/>
                  </a:schemeClr>
                </a:solidFill>
                <a:ea typeface="+mj-ea"/>
                <a:cs typeface="+mj-cs"/>
              </a:rPr>
              <a:t>kompilēšanā</a:t>
            </a:r>
            <a:endParaRPr lang="en-US" dirty="0">
              <a:solidFill>
                <a:schemeClr val="accent1">
                  <a:tint val="3000"/>
                  <a:alpha val="95000"/>
                </a:schemeClr>
              </a:solidFill>
              <a:ea typeface="+mj-ea"/>
              <a:cs typeface="+mj-cs"/>
            </a:endParaRPr>
          </a:p>
        </p:txBody>
      </p:sp>
      <p:sp>
        <p:nvSpPr>
          <p:cNvPr id="23554" name="Text Placeholder 7"/>
          <p:cNvSpPr>
            <a:spLocks noGrp="1"/>
          </p:cNvSpPr>
          <p:nvPr>
            <p:ph type="body" idx="1"/>
          </p:nvPr>
        </p:nvSpPr>
        <p:spPr bwMode="auto">
          <a:xfrm>
            <a:off x="423863" y="1965325"/>
            <a:ext cx="3946525" cy="803275"/>
          </a:xfrm>
        </p:spPr>
        <p:txBody>
          <a:bodyPr wrap="square" numCol="1" anchorCtr="0" compatLnSpc="1">
            <a:prstTxWarp prst="textNoShape">
              <a:avLst/>
            </a:prstTxWarp>
          </a:bodyPr>
          <a:lstStyle/>
          <a:p>
            <a:r>
              <a:rPr lang="en-US">
                <a:latin typeface="Calibri" charset="0"/>
              </a:rPr>
              <a:t>Kompilēšanas gaita</a:t>
            </a:r>
          </a:p>
        </p:txBody>
      </p:sp>
      <p:pic>
        <p:nvPicPr>
          <p:cNvPr id="23555" name="Content Placeholder 11" descr="usual_compiling.eps"/>
          <p:cNvPicPr>
            <a:picLocks noGrp="1" noChangeAspect="1"/>
          </p:cNvPicPr>
          <p:nvPr>
            <p:ph sz="half" idx="2"/>
          </p:nvPr>
        </p:nvPicPr>
        <p:blipFill>
          <a:blip r:embed="rId3">
            <a:extLst>
              <a:ext uri="{28A0092B-C50C-407E-A947-70E740481C1C}">
                <a14:useLocalDpi xmlns:a14="http://schemas.microsoft.com/office/drawing/2010/main" val="0"/>
              </a:ext>
            </a:extLst>
          </a:blip>
          <a:srcRect l="-89951" r="-89951"/>
          <a:stretch>
            <a:fillRect/>
          </a:stretch>
        </p:blipFill>
        <p:spPr bwMode="auto">
          <a:xfrm>
            <a:off x="423863" y="2984500"/>
            <a:ext cx="3946525" cy="3683000"/>
          </a:xfrm>
        </p:spPr>
      </p:pic>
      <p:sp>
        <p:nvSpPr>
          <p:cNvPr id="23556" name="Text Placeholder 9"/>
          <p:cNvSpPr>
            <a:spLocks noGrp="1"/>
          </p:cNvSpPr>
          <p:nvPr>
            <p:ph type="body" sz="quarter" idx="3"/>
          </p:nvPr>
        </p:nvSpPr>
        <p:spPr bwMode="auto">
          <a:xfrm>
            <a:off x="4664075" y="1965325"/>
            <a:ext cx="3946525" cy="803275"/>
          </a:xfrm>
        </p:spPr>
        <p:txBody>
          <a:bodyPr wrap="square" numCol="1" anchorCtr="0" compatLnSpc="1">
            <a:prstTxWarp prst="textNoShape">
              <a:avLst/>
            </a:prstTxWarp>
          </a:bodyPr>
          <a:lstStyle/>
          <a:p>
            <a:r>
              <a:rPr lang="en-US">
                <a:latin typeface="Calibri" charset="0"/>
              </a:rPr>
              <a:t>Kompilešanas gaita ar transformāciju</a:t>
            </a:r>
          </a:p>
        </p:txBody>
      </p:sp>
      <p:sp>
        <p:nvSpPr>
          <p:cNvPr id="6" name="Slide Number Placeholder 5"/>
          <p:cNvSpPr>
            <a:spLocks noGrp="1"/>
          </p:cNvSpPr>
          <p:nvPr>
            <p:ph type="sldNum" sz="quarter" idx="10"/>
          </p:nvPr>
        </p:nvSpPr>
        <p:spPr/>
        <p:txBody>
          <a:bodyPr/>
          <a:lstStyle/>
          <a:p>
            <a:pPr>
              <a:defRPr/>
            </a:pPr>
            <a:r>
              <a:rPr lang="en-US" dirty="0" smtClean="0"/>
              <a:t>18</a:t>
            </a:r>
            <a:endParaRPr lang="en-US" dirty="0"/>
          </a:p>
        </p:txBody>
      </p:sp>
      <p:sp>
        <p:nvSpPr>
          <p:cNvPr id="4" name="Date Placeholder 3"/>
          <p:cNvSpPr>
            <a:spLocks noGrp="1"/>
          </p:cNvSpPr>
          <p:nvPr>
            <p:ph type="dt" sz="quarter" idx="11"/>
          </p:nvPr>
        </p:nvSpPr>
        <p:spPr/>
        <p:txBody>
          <a:bodyPr/>
          <a:lstStyle/>
          <a:p>
            <a:pPr>
              <a:defRPr/>
            </a:pPr>
            <a:r>
              <a:rPr lang="lv-LV"/>
              <a:t>07/06/2012</a:t>
            </a:r>
            <a:endParaRPr lang="en-US"/>
          </a:p>
        </p:txBody>
      </p:sp>
      <p:sp>
        <p:nvSpPr>
          <p:cNvPr id="5" name="Footer Placeholder 4"/>
          <p:cNvSpPr>
            <a:spLocks noGrp="1"/>
          </p:cNvSpPr>
          <p:nvPr>
            <p:ph type="ftr" sz="quarter" idx="12"/>
          </p:nvPr>
        </p:nvSpPr>
        <p:spPr/>
        <p:txBody>
          <a:bodyPr/>
          <a:lstStyle/>
          <a:p>
            <a:pPr>
              <a:defRPr/>
            </a:pPr>
            <a:r>
              <a:rPr lang="en-US"/>
              <a:t>Ar regulārām  izteiksmēm paplašinātu gramatiku dinamiska parsēšana</a:t>
            </a:r>
          </a:p>
        </p:txBody>
      </p:sp>
      <p:pic>
        <p:nvPicPr>
          <p:cNvPr id="23560" name="Content Placeholder 2" descr="transform_compiling.eps"/>
          <p:cNvPicPr>
            <a:picLocks noGrp="1" noChangeAspect="1"/>
          </p:cNvPicPr>
          <p:nvPr>
            <p:ph sz="quarter" idx="4"/>
          </p:nvPr>
        </p:nvPicPr>
        <p:blipFill>
          <a:blip r:embed="rId4">
            <a:extLst>
              <a:ext uri="{28A0092B-C50C-407E-A947-70E740481C1C}">
                <a14:useLocalDpi xmlns:a14="http://schemas.microsoft.com/office/drawing/2010/main" val="0"/>
              </a:ext>
            </a:extLst>
          </a:blip>
          <a:srcRect t="-12827" b="-12827"/>
          <a:stretch>
            <a:fillRect/>
          </a:stretch>
        </p:blipFill>
        <p:spPr bwMode="auto">
          <a:xfrm>
            <a:off x="4664075" y="2984500"/>
            <a:ext cx="3946525" cy="3281363"/>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fontAlgn="auto">
              <a:spcAft>
                <a:spcPts val="0"/>
              </a:spcAft>
              <a:defRPr/>
            </a:pPr>
            <a:r>
              <a:rPr lang="en-US" dirty="0" err="1" smtClean="0">
                <a:ea typeface="+mj-ea"/>
                <a:cs typeface="+mj-cs"/>
              </a:rPr>
              <a:t>Projekta</a:t>
            </a:r>
            <a:r>
              <a:rPr lang="en-US" dirty="0" smtClean="0">
                <a:ea typeface="+mj-ea"/>
                <a:cs typeface="+mj-cs"/>
              </a:rPr>
              <a:t> </a:t>
            </a:r>
            <a:r>
              <a:rPr lang="en-US" dirty="0" err="1" smtClean="0">
                <a:ea typeface="+mj-ea"/>
                <a:cs typeface="+mj-cs"/>
              </a:rPr>
              <a:t>aktualitāte</a:t>
            </a:r>
            <a:endParaRPr lang="en-US" dirty="0">
              <a:ea typeface="+mj-ea"/>
              <a:cs typeface="+mj-cs"/>
            </a:endParaRPr>
          </a:p>
        </p:txBody>
      </p:sp>
      <p:sp>
        <p:nvSpPr>
          <p:cNvPr id="33794" name="Content Placeholder 2"/>
          <p:cNvSpPr>
            <a:spLocks noGrp="1"/>
          </p:cNvSpPr>
          <p:nvPr>
            <p:ph idx="1"/>
          </p:nvPr>
        </p:nvSpPr>
        <p:spPr bwMode="auto"/>
        <p:txBody>
          <a:bodyPr wrap="square" numCol="1" anchor="t" anchorCtr="0" compatLnSpc="1">
            <a:prstTxWarp prst="textNoShape">
              <a:avLst/>
            </a:prstTxWarp>
          </a:bodyPr>
          <a:lstStyle/>
          <a:p>
            <a:r>
              <a:rPr lang="en-US" sz="3200" dirty="0">
                <a:latin typeface="Consolas"/>
                <a:cs typeface="Consolas"/>
              </a:rPr>
              <a:t>abs(n</a:t>
            </a:r>
            <a:r>
              <a:rPr lang="en-US" sz="3200" dirty="0" smtClean="0">
                <a:latin typeface="Consolas"/>
                <a:cs typeface="Consolas"/>
              </a:rPr>
              <a:t>)</a:t>
            </a:r>
            <a:r>
              <a:rPr lang="lv-LV" sz="3200" b="1" dirty="0">
                <a:latin typeface="Consolas"/>
                <a:cs typeface="Consolas"/>
                <a:sym typeface="Symbol" charset="0"/>
              </a:rPr>
              <a:t> </a:t>
            </a:r>
            <a:r>
              <a:rPr lang="lv-LV" sz="3200" b="1" dirty="0" smtClean="0">
                <a:latin typeface="Consolas"/>
                <a:cs typeface="Consolas"/>
                <a:sym typeface="Symbol" charset="0"/>
              </a:rPr>
              <a:t> </a:t>
            </a:r>
            <a:r>
              <a:rPr lang="en-US" sz="3200" dirty="0" smtClean="0">
                <a:latin typeface="Consolas"/>
                <a:cs typeface="Consolas"/>
              </a:rPr>
              <a:t>|</a:t>
            </a:r>
            <a:r>
              <a:rPr lang="en-US" sz="3200" dirty="0">
                <a:latin typeface="Consolas"/>
                <a:cs typeface="Consolas"/>
              </a:rPr>
              <a:t>n</a:t>
            </a:r>
            <a:r>
              <a:rPr lang="en-US" sz="3200" dirty="0" smtClean="0">
                <a:latin typeface="Consolas"/>
                <a:cs typeface="Consolas"/>
              </a:rPr>
              <a:t>|</a:t>
            </a:r>
            <a:endParaRPr lang="en-US" sz="3200" dirty="0">
              <a:latin typeface="Consolas"/>
              <a:cs typeface="Consolas"/>
            </a:endParaRPr>
          </a:p>
          <a:p>
            <a:r>
              <a:rPr lang="lv-LV" sz="3200" dirty="0">
                <a:latin typeface="Consolas"/>
                <a:cs typeface="Consolas"/>
                <a:sym typeface="Symbol" charset="0"/>
              </a:rPr>
              <a:t>factorial(n</a:t>
            </a:r>
            <a:r>
              <a:rPr lang="lv-LV" sz="3200" dirty="0" smtClean="0">
                <a:latin typeface="Consolas"/>
                <a:cs typeface="Consolas"/>
                <a:sym typeface="Symbol" charset="0"/>
              </a:rPr>
              <a:t>) </a:t>
            </a:r>
            <a:r>
              <a:rPr lang="lv-LV" sz="3200" b="1" dirty="0" smtClean="0">
                <a:latin typeface="Consolas"/>
                <a:cs typeface="Consolas"/>
                <a:sym typeface="Symbol" charset="0"/>
              </a:rPr>
              <a:t> </a:t>
            </a:r>
            <a:r>
              <a:rPr lang="en-US" sz="3200" dirty="0" smtClean="0">
                <a:latin typeface="Consolas"/>
                <a:cs typeface="Consolas"/>
              </a:rPr>
              <a:t>n!</a:t>
            </a:r>
            <a:endParaRPr lang="lv-LV" sz="3200" b="1" dirty="0" smtClean="0">
              <a:latin typeface="Consolas"/>
              <a:cs typeface="Consolas"/>
              <a:sym typeface="Symbol" charset="0"/>
            </a:endParaRPr>
          </a:p>
          <a:p>
            <a:r>
              <a:rPr lang="en-US" sz="3200" dirty="0">
                <a:latin typeface="Consolas"/>
                <a:cs typeface="Consolas"/>
                <a:sym typeface="Symbol" charset="0"/>
              </a:rPr>
              <a:t>sum(array</a:t>
            </a:r>
            <a:r>
              <a:rPr lang="en-US" sz="3200" dirty="0" smtClean="0">
                <a:latin typeface="Consolas"/>
                <a:cs typeface="Consolas"/>
                <a:sym typeface="Symbol" charset="0"/>
              </a:rPr>
              <a:t>) </a:t>
            </a:r>
            <a:r>
              <a:rPr lang="lv-LV" sz="3200" b="1" dirty="0">
                <a:latin typeface="Consolas"/>
                <a:cs typeface="Consolas"/>
                <a:sym typeface="Symbol" charset="0"/>
              </a:rPr>
              <a:t></a:t>
            </a:r>
            <a:r>
              <a:rPr lang="en-US" sz="3200" dirty="0">
                <a:latin typeface="Consolas"/>
                <a:cs typeface="Consolas"/>
                <a:sym typeface="Symbol" charset="0"/>
              </a:rPr>
              <a:t> </a:t>
            </a:r>
            <a:r>
              <a:rPr lang="en-US" sz="3200" dirty="0" smtClean="0">
                <a:latin typeface="Consolas"/>
                <a:cs typeface="Consolas"/>
              </a:rPr>
              <a:t>∑</a:t>
            </a:r>
            <a:r>
              <a:rPr lang="en-US" sz="3200" dirty="0" smtClean="0">
                <a:latin typeface="Consolas"/>
                <a:cs typeface="Consolas"/>
              </a:rPr>
              <a:t>array</a:t>
            </a:r>
            <a:endParaRPr lang="lv-LV" sz="3200" b="1" dirty="0">
              <a:latin typeface="Consolas"/>
              <a:cs typeface="Consolas"/>
              <a:sym typeface="Symbol" charset="0"/>
            </a:endParaRPr>
          </a:p>
          <a:p>
            <a:r>
              <a:rPr lang="lv-LV" sz="3200" dirty="0" smtClean="0">
                <a:latin typeface="Consolas"/>
                <a:cs typeface="Consolas"/>
                <a:sym typeface="Symbol" charset="0"/>
              </a:rPr>
              <a:t>array[] = {a, b, c, d} </a:t>
            </a:r>
            <a:r>
              <a:rPr lang="lv-LV" sz="3200" b="1" dirty="0" smtClean="0">
                <a:latin typeface="Consolas"/>
                <a:cs typeface="Consolas"/>
                <a:sym typeface="Symbol" charset="0"/>
              </a:rPr>
              <a:t></a:t>
            </a:r>
          </a:p>
          <a:p>
            <a:pPr marL="0" indent="0">
              <a:buNone/>
            </a:pPr>
            <a:r>
              <a:rPr lang="lv-LV" sz="3200" b="1" dirty="0">
                <a:latin typeface="Consolas"/>
                <a:cs typeface="Consolas"/>
                <a:sym typeface="Symbol" charset="0"/>
              </a:rPr>
              <a:t>	</a:t>
            </a:r>
            <a:r>
              <a:rPr lang="lv-LV" sz="3200" dirty="0" smtClean="0">
                <a:latin typeface="Consolas"/>
                <a:cs typeface="Consolas"/>
                <a:sym typeface="Symbol" charset="0"/>
              </a:rPr>
              <a:t>array = [a, b, c, d]</a:t>
            </a:r>
            <a:endParaRPr lang="en-US" sz="3200" dirty="0" smtClean="0">
              <a:latin typeface="Consolas"/>
              <a:cs typeface="Consolas"/>
            </a:endParaRPr>
          </a:p>
        </p:txBody>
      </p:sp>
      <p:sp>
        <p:nvSpPr>
          <p:cNvPr id="6" name="Date Placeholder 5"/>
          <p:cNvSpPr>
            <a:spLocks noGrp="1"/>
          </p:cNvSpPr>
          <p:nvPr>
            <p:ph type="dt" sz="quarter" idx="10"/>
          </p:nvPr>
        </p:nvSpPr>
        <p:spPr/>
        <p:txBody>
          <a:bodyPr/>
          <a:lstStyle/>
          <a:p>
            <a:pPr>
              <a:defRPr/>
            </a:pPr>
            <a:r>
              <a:rPr lang="lv-LV"/>
              <a:t>07/06/2012</a:t>
            </a:r>
            <a:endParaRPr lang="en-US"/>
          </a:p>
        </p:txBody>
      </p:sp>
      <p:sp>
        <p:nvSpPr>
          <p:cNvPr id="8" name="Footer Placeholder 7"/>
          <p:cNvSpPr>
            <a:spLocks noGrp="1"/>
          </p:cNvSpPr>
          <p:nvPr>
            <p:ph type="ftr" sz="quarter" idx="11"/>
          </p:nvPr>
        </p:nvSpPr>
        <p:spPr/>
        <p:txBody>
          <a:bodyPr/>
          <a:lstStyle/>
          <a:p>
            <a:pPr>
              <a:defRPr/>
            </a:pPr>
            <a:r>
              <a:rPr lang="en-US" dirty="0" err="1"/>
              <a:t>Ar</a:t>
            </a:r>
            <a:r>
              <a:rPr lang="en-US" dirty="0"/>
              <a:t> </a:t>
            </a:r>
            <a:r>
              <a:rPr lang="en-US" dirty="0" err="1" smtClean="0"/>
              <a:t>regulārām</a:t>
            </a:r>
            <a:r>
              <a:rPr lang="en-US" dirty="0" smtClean="0"/>
              <a:t> </a:t>
            </a:r>
            <a:r>
              <a:rPr lang="en-US" dirty="0" err="1"/>
              <a:t>izteiksmēm</a:t>
            </a:r>
            <a:r>
              <a:rPr lang="en-US" dirty="0"/>
              <a:t> </a:t>
            </a:r>
            <a:r>
              <a:rPr lang="en-US" dirty="0" err="1"/>
              <a:t>paplašinātu</a:t>
            </a:r>
            <a:r>
              <a:rPr lang="en-US" dirty="0"/>
              <a:t> </a:t>
            </a:r>
            <a:r>
              <a:rPr lang="en-US" dirty="0" err="1"/>
              <a:t>gramatiku</a:t>
            </a:r>
            <a:r>
              <a:rPr lang="en-US" dirty="0"/>
              <a:t> </a:t>
            </a:r>
            <a:r>
              <a:rPr lang="en-US" dirty="0" err="1"/>
              <a:t>dinamiska</a:t>
            </a:r>
            <a:r>
              <a:rPr lang="en-US" dirty="0"/>
              <a:t> </a:t>
            </a:r>
            <a:r>
              <a:rPr lang="en-US" dirty="0" err="1"/>
              <a:t>parsēšana</a:t>
            </a:r>
            <a:endParaRPr lang="en-US" dirty="0"/>
          </a:p>
        </p:txBody>
      </p:sp>
      <p:sp>
        <p:nvSpPr>
          <p:cNvPr id="7" name="Slide Number Placeholder 6"/>
          <p:cNvSpPr>
            <a:spLocks noGrp="1"/>
          </p:cNvSpPr>
          <p:nvPr>
            <p:ph type="sldNum" sz="quarter" idx="12"/>
          </p:nvPr>
        </p:nvSpPr>
        <p:spPr/>
        <p:txBody>
          <a:bodyPr/>
          <a:lstStyle/>
          <a:p>
            <a:pPr>
              <a:defRPr/>
            </a:pPr>
            <a:fld id="{8AEA475B-3C08-6840-81AA-A769FCE9234E}" type="slidenum">
              <a:rPr lang="en-US"/>
              <a:pPr>
                <a:defRPr/>
              </a:pPr>
              <a:t>3</a:t>
            </a:fld>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fontAlgn="auto">
              <a:spcAft>
                <a:spcPts val="0"/>
              </a:spcAft>
              <a:defRPr/>
            </a:pPr>
            <a:r>
              <a:rPr lang="lv-LV" dirty="0" smtClean="0">
                <a:ea typeface="+mj-ea"/>
                <a:cs typeface="+mj-cs"/>
              </a:rPr>
              <a:t>Projekta </a:t>
            </a:r>
            <a:r>
              <a:rPr lang="en-US" dirty="0" err="1" smtClean="0">
                <a:ea typeface="+mj-ea"/>
                <a:cs typeface="+mj-cs"/>
              </a:rPr>
              <a:t>mērķi</a:t>
            </a:r>
            <a:endParaRPr lang="en-US" dirty="0">
              <a:ea typeface="+mj-ea"/>
              <a:cs typeface="+mj-cs"/>
            </a:endParaRPr>
          </a:p>
        </p:txBody>
      </p:sp>
      <p:sp>
        <p:nvSpPr>
          <p:cNvPr id="3" name="Content Placeholder 2"/>
          <p:cNvSpPr>
            <a:spLocks noGrp="1"/>
          </p:cNvSpPr>
          <p:nvPr>
            <p:ph idx="1"/>
          </p:nvPr>
        </p:nvSpPr>
        <p:spPr/>
        <p:txBody>
          <a:bodyPr/>
          <a:lstStyle/>
          <a:p>
            <a:pPr marL="0" indent="0" fontAlgn="auto">
              <a:spcAft>
                <a:spcPts val="0"/>
              </a:spcAft>
              <a:buFont typeface="Wingdings" charset="2"/>
              <a:buNone/>
              <a:defRPr/>
            </a:pPr>
            <a:r>
              <a:rPr lang="lv-LV" sz="3000" dirty="0" smtClean="0">
                <a:solidFill>
                  <a:schemeClr val="tx1">
                    <a:lumMod val="65000"/>
                    <a:lumOff val="35000"/>
                  </a:schemeClr>
                </a:solidFill>
                <a:ea typeface="+mn-ea"/>
                <a:cs typeface="+mn-cs"/>
              </a:rPr>
              <a:t>Izveidot pieeju, kas:</a:t>
            </a:r>
          </a:p>
          <a:p>
            <a:pPr fontAlgn="auto">
              <a:spcAft>
                <a:spcPts val="0"/>
              </a:spcAft>
              <a:buFont typeface="Wingdings" charset="2"/>
              <a:buChar char="u"/>
              <a:defRPr/>
            </a:pPr>
            <a:r>
              <a:rPr lang="lv-LV" sz="3000" dirty="0" smtClean="0">
                <a:solidFill>
                  <a:schemeClr val="tx1">
                    <a:lumMod val="65000"/>
                    <a:lumOff val="35000"/>
                  </a:schemeClr>
                </a:solidFill>
                <a:ea typeface="+mn-ea"/>
                <a:cs typeface="+mn-cs"/>
              </a:rPr>
              <a:t>Ļaus lietotājam ieviest izmaiņas valodas sintaksē</a:t>
            </a:r>
          </a:p>
          <a:p>
            <a:pPr fontAlgn="auto">
              <a:spcAft>
                <a:spcPts val="0"/>
              </a:spcAft>
              <a:buFont typeface="Wingdings" charset="2"/>
              <a:buChar char="u"/>
              <a:defRPr/>
            </a:pPr>
            <a:r>
              <a:rPr lang="lv-LV" sz="3000" dirty="0" smtClean="0">
                <a:solidFill>
                  <a:schemeClr val="tx1">
                    <a:lumMod val="65000"/>
                    <a:lumOff val="35000"/>
                  </a:schemeClr>
                </a:solidFill>
                <a:ea typeface="+mn-ea"/>
                <a:cs typeface="+mn-cs"/>
              </a:rPr>
              <a:t>Ļaus lietotājam veidot netriviālas sintaktiskas konstrukcijas</a:t>
            </a:r>
          </a:p>
          <a:p>
            <a:pPr fontAlgn="auto">
              <a:spcAft>
                <a:spcPts val="0"/>
              </a:spcAft>
              <a:buFont typeface="Wingdings" charset="2"/>
              <a:buChar char="u"/>
              <a:defRPr/>
            </a:pPr>
            <a:r>
              <a:rPr lang="en-US" sz="3000" dirty="0" err="1" smtClean="0">
                <a:solidFill>
                  <a:schemeClr val="tx1">
                    <a:lumMod val="65000"/>
                    <a:lumOff val="35000"/>
                  </a:schemeClr>
                </a:solidFill>
                <a:ea typeface="+mn-ea"/>
                <a:cs typeface="+mn-cs"/>
              </a:rPr>
              <a:t>Ļaus</a:t>
            </a:r>
            <a:r>
              <a:rPr lang="en-US" sz="3000" dirty="0" smtClean="0">
                <a:solidFill>
                  <a:schemeClr val="tx1">
                    <a:lumMod val="65000"/>
                    <a:lumOff val="35000"/>
                  </a:schemeClr>
                </a:solidFill>
                <a:ea typeface="+mn-ea"/>
                <a:cs typeface="+mn-cs"/>
              </a:rPr>
              <a:t> </a:t>
            </a:r>
            <a:r>
              <a:rPr lang="en-US" sz="3000" dirty="0" err="1" smtClean="0">
                <a:solidFill>
                  <a:schemeClr val="tx1">
                    <a:lumMod val="65000"/>
                    <a:lumOff val="35000"/>
                  </a:schemeClr>
                </a:solidFill>
                <a:ea typeface="+mn-ea"/>
                <a:cs typeface="+mn-cs"/>
              </a:rPr>
              <a:t>izstrādātājam</a:t>
            </a:r>
            <a:r>
              <a:rPr lang="en-US" sz="3000" dirty="0" smtClean="0">
                <a:solidFill>
                  <a:schemeClr val="tx1">
                    <a:lumMod val="65000"/>
                    <a:lumOff val="35000"/>
                  </a:schemeClr>
                </a:solidFill>
                <a:ea typeface="+mn-ea"/>
                <a:cs typeface="+mn-cs"/>
              </a:rPr>
              <a:t> </a:t>
            </a:r>
            <a:r>
              <a:rPr lang="en-US" sz="3000" dirty="0" err="1" smtClean="0">
                <a:solidFill>
                  <a:schemeClr val="tx1">
                    <a:lumMod val="65000"/>
                    <a:lumOff val="35000"/>
                  </a:schemeClr>
                </a:solidFill>
                <a:ea typeface="+mn-ea"/>
                <a:cs typeface="+mn-cs"/>
              </a:rPr>
              <a:t>pielāgot</a:t>
            </a:r>
            <a:r>
              <a:rPr lang="en-US" sz="3000" dirty="0" smtClean="0">
                <a:solidFill>
                  <a:schemeClr val="tx1">
                    <a:lumMod val="65000"/>
                    <a:lumOff val="35000"/>
                  </a:schemeClr>
                </a:solidFill>
                <a:ea typeface="+mn-ea"/>
                <a:cs typeface="+mn-cs"/>
              </a:rPr>
              <a:t> </a:t>
            </a:r>
            <a:r>
              <a:rPr lang="en-US" sz="3000" dirty="0" err="1" smtClean="0">
                <a:solidFill>
                  <a:schemeClr val="tx1">
                    <a:lumMod val="65000"/>
                    <a:lumOff val="35000"/>
                  </a:schemeClr>
                </a:solidFill>
                <a:ea typeface="+mn-ea"/>
                <a:cs typeface="+mn-cs"/>
              </a:rPr>
              <a:t>izveidoto</a:t>
            </a:r>
            <a:r>
              <a:rPr lang="en-US" sz="3000" dirty="0" smtClean="0">
                <a:solidFill>
                  <a:schemeClr val="tx1">
                    <a:lumMod val="65000"/>
                    <a:lumOff val="35000"/>
                  </a:schemeClr>
                </a:solidFill>
                <a:ea typeface="+mn-ea"/>
                <a:cs typeface="+mn-cs"/>
              </a:rPr>
              <a:t> </a:t>
            </a:r>
            <a:r>
              <a:rPr lang="en-US" sz="3000" dirty="0" err="1" smtClean="0">
                <a:solidFill>
                  <a:schemeClr val="tx1">
                    <a:lumMod val="65000"/>
                    <a:lumOff val="35000"/>
                  </a:schemeClr>
                </a:solidFill>
                <a:ea typeface="+mn-ea"/>
                <a:cs typeface="+mn-cs"/>
              </a:rPr>
              <a:t>sistēmu</a:t>
            </a:r>
            <a:r>
              <a:rPr lang="en-US" sz="3000" dirty="0" smtClean="0">
                <a:solidFill>
                  <a:schemeClr val="tx1">
                    <a:lumMod val="65000"/>
                    <a:lumOff val="35000"/>
                  </a:schemeClr>
                </a:solidFill>
                <a:ea typeface="+mn-ea"/>
                <a:cs typeface="+mn-cs"/>
              </a:rPr>
              <a:t> </a:t>
            </a:r>
            <a:r>
              <a:rPr lang="en-US" sz="3000" dirty="0" err="1" smtClean="0">
                <a:solidFill>
                  <a:schemeClr val="tx1">
                    <a:lumMod val="65000"/>
                    <a:lumOff val="35000"/>
                  </a:schemeClr>
                </a:solidFill>
                <a:ea typeface="+mn-ea"/>
                <a:cs typeface="+mn-cs"/>
              </a:rPr>
              <a:t>dažādām</a:t>
            </a:r>
            <a:r>
              <a:rPr lang="en-US" sz="3000" dirty="0" smtClean="0">
                <a:solidFill>
                  <a:schemeClr val="tx1">
                    <a:lumMod val="65000"/>
                    <a:lumOff val="35000"/>
                  </a:schemeClr>
                </a:solidFill>
                <a:ea typeface="+mn-ea"/>
                <a:cs typeface="+mn-cs"/>
              </a:rPr>
              <a:t> </a:t>
            </a:r>
            <a:r>
              <a:rPr lang="en-US" sz="3000" dirty="0" err="1" smtClean="0">
                <a:solidFill>
                  <a:schemeClr val="tx1">
                    <a:lumMod val="65000"/>
                    <a:lumOff val="35000"/>
                  </a:schemeClr>
                </a:solidFill>
                <a:ea typeface="+mn-ea"/>
                <a:cs typeface="+mn-cs"/>
              </a:rPr>
              <a:t>valodām</a:t>
            </a:r>
            <a:endParaRPr lang="en-US" sz="3000" dirty="0" smtClean="0">
              <a:solidFill>
                <a:schemeClr val="tx1">
                  <a:lumMod val="65000"/>
                  <a:lumOff val="35000"/>
                </a:schemeClr>
              </a:solidFill>
              <a:ea typeface="+mn-ea"/>
              <a:cs typeface="+mn-cs"/>
            </a:endParaRP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6" name="Footer Placeholder 5"/>
          <p:cNvSpPr>
            <a:spLocks noGrp="1"/>
          </p:cNvSpPr>
          <p:nvPr>
            <p:ph type="ftr" sz="quarter" idx="11"/>
          </p:nvPr>
        </p:nvSpPr>
        <p:spPr/>
        <p:txBody>
          <a:bodyPr/>
          <a:lstStyle/>
          <a:p>
            <a:pPr>
              <a:defRPr/>
            </a:pPr>
            <a:r>
              <a:rPr lang="en-US" dirty="0" err="1"/>
              <a:t>Ar</a:t>
            </a:r>
            <a:r>
              <a:rPr lang="en-US" dirty="0"/>
              <a:t> </a:t>
            </a:r>
            <a:r>
              <a:rPr lang="en-US" dirty="0" err="1"/>
              <a:t>regulārām</a:t>
            </a:r>
            <a:r>
              <a:rPr lang="en-US" dirty="0"/>
              <a:t> </a:t>
            </a:r>
            <a:r>
              <a:rPr lang="en-US" dirty="0" err="1" smtClean="0"/>
              <a:t>izteiksmēm</a:t>
            </a:r>
            <a:r>
              <a:rPr lang="en-US" dirty="0" smtClean="0"/>
              <a:t> </a:t>
            </a:r>
            <a:r>
              <a:rPr lang="en-US" dirty="0" err="1"/>
              <a:t>paplašinātu</a:t>
            </a:r>
            <a:r>
              <a:rPr lang="en-US" dirty="0"/>
              <a:t> </a:t>
            </a:r>
            <a:r>
              <a:rPr lang="en-US" dirty="0" err="1"/>
              <a:t>gramatiku</a:t>
            </a:r>
            <a:r>
              <a:rPr lang="en-US" dirty="0"/>
              <a:t> </a:t>
            </a:r>
            <a:r>
              <a:rPr lang="en-US" dirty="0" err="1"/>
              <a:t>dinamiska</a:t>
            </a:r>
            <a:r>
              <a:rPr lang="en-US" dirty="0"/>
              <a:t> </a:t>
            </a:r>
            <a:r>
              <a:rPr lang="en-US" dirty="0" err="1"/>
              <a:t>parsēšana</a:t>
            </a:r>
            <a:endParaRPr lang="en-US" dirty="0"/>
          </a:p>
        </p:txBody>
      </p:sp>
      <p:sp>
        <p:nvSpPr>
          <p:cNvPr id="5" name="Slide Number Placeholder 4"/>
          <p:cNvSpPr>
            <a:spLocks noGrp="1"/>
          </p:cNvSpPr>
          <p:nvPr>
            <p:ph type="sldNum" sz="quarter" idx="12"/>
          </p:nvPr>
        </p:nvSpPr>
        <p:spPr/>
        <p:txBody>
          <a:bodyPr/>
          <a:lstStyle/>
          <a:p>
            <a:pPr>
              <a:defRPr/>
            </a:pPr>
            <a:fld id="{44D46013-9A35-444A-8E5D-A30A17AE79F5}" type="slidenum">
              <a:rPr lang="en-US"/>
              <a:pPr>
                <a:defRPr/>
              </a:pPr>
              <a:t>4</a:t>
            </a:fld>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fontAlgn="auto">
              <a:spcAft>
                <a:spcPts val="0"/>
              </a:spcAft>
              <a:defRPr/>
            </a:pPr>
            <a:r>
              <a:rPr lang="en-US" dirty="0" err="1" smtClean="0">
                <a:ea typeface="+mj-ea"/>
                <a:cs typeface="+mj-cs"/>
              </a:rPr>
              <a:t>Darba</a:t>
            </a:r>
            <a:r>
              <a:rPr lang="en-US" dirty="0" smtClean="0">
                <a:ea typeface="+mj-ea"/>
                <a:cs typeface="+mj-cs"/>
              </a:rPr>
              <a:t> </a:t>
            </a:r>
            <a:r>
              <a:rPr lang="en-US" dirty="0" err="1" smtClean="0">
                <a:ea typeface="+mj-ea"/>
                <a:cs typeface="+mj-cs"/>
              </a:rPr>
              <a:t>uzdevumi</a:t>
            </a:r>
            <a:endParaRPr lang="en-US" dirty="0">
              <a:ea typeface="+mj-ea"/>
              <a:cs typeface="+mj-cs"/>
            </a:endParaRPr>
          </a:p>
        </p:txBody>
      </p:sp>
      <p:sp>
        <p:nvSpPr>
          <p:cNvPr id="22530" name="Content Placeholder 2"/>
          <p:cNvSpPr>
            <a:spLocks noGrp="1"/>
          </p:cNvSpPr>
          <p:nvPr>
            <p:ph idx="1"/>
          </p:nvPr>
        </p:nvSpPr>
        <p:spPr bwMode="auto"/>
        <p:txBody>
          <a:bodyPr wrap="square" numCol="1" anchor="t" anchorCtr="0" compatLnSpc="1">
            <a:prstTxWarp prst="textNoShape">
              <a:avLst/>
            </a:prstTxWarp>
          </a:bodyPr>
          <a:lstStyle/>
          <a:p>
            <a:r>
              <a:rPr lang="en-US" sz="3200">
                <a:latin typeface="Calibri" charset="0"/>
              </a:rPr>
              <a:t>Aprakstīt koda transformācijas sistēmu</a:t>
            </a:r>
          </a:p>
          <a:p>
            <a:r>
              <a:rPr lang="en-US" sz="3200">
                <a:latin typeface="Calibri" charset="0"/>
              </a:rPr>
              <a:t>Izstrādāt koncepciju šablonu sakrišanu meklēšanas mehānismam</a:t>
            </a:r>
          </a:p>
          <a:p>
            <a:pPr lvl="1"/>
            <a:r>
              <a:rPr lang="en-US">
                <a:latin typeface="Calibri" charset="0"/>
              </a:rPr>
              <a:t>Izvēlēties algoritmus</a:t>
            </a:r>
          </a:p>
          <a:p>
            <a:pPr lvl="1"/>
            <a:r>
              <a:rPr lang="en-US">
                <a:latin typeface="Calibri" charset="0"/>
              </a:rPr>
              <a:t>Prototipēt apakšsistēmu</a:t>
            </a:r>
          </a:p>
          <a:p>
            <a:pPr lvl="1"/>
            <a:r>
              <a:rPr lang="en-US">
                <a:latin typeface="Calibri" charset="0"/>
              </a:rPr>
              <a:t>Identificēt izņēmumus</a:t>
            </a:r>
          </a:p>
          <a:p>
            <a:endParaRPr lang="en-US">
              <a:latin typeface="Calibri" charset="0"/>
            </a:endParaRP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5" name="Footer Placeholder 4"/>
          <p:cNvSpPr>
            <a:spLocks noGrp="1"/>
          </p:cNvSpPr>
          <p:nvPr>
            <p:ph type="ftr" sz="quarter" idx="11"/>
          </p:nvPr>
        </p:nvSpPr>
        <p:spPr/>
        <p:txBody>
          <a:bodyPr/>
          <a:lstStyle/>
          <a:p>
            <a:pPr>
              <a:defRPr/>
            </a:pPr>
            <a:r>
              <a:rPr lang="en-US" dirty="0" err="1"/>
              <a:t>Ar</a:t>
            </a:r>
            <a:r>
              <a:rPr lang="en-US" dirty="0"/>
              <a:t> </a:t>
            </a:r>
            <a:r>
              <a:rPr lang="en-US" dirty="0" err="1"/>
              <a:t>regulārām</a:t>
            </a:r>
            <a:r>
              <a:rPr lang="en-US" dirty="0"/>
              <a:t> </a:t>
            </a:r>
            <a:r>
              <a:rPr lang="en-US" dirty="0" err="1" smtClean="0"/>
              <a:t>izteiksmēm</a:t>
            </a:r>
            <a:r>
              <a:rPr lang="en-US" dirty="0" smtClean="0"/>
              <a:t> </a:t>
            </a:r>
            <a:r>
              <a:rPr lang="en-US" dirty="0" err="1"/>
              <a:t>paplašinātu</a:t>
            </a:r>
            <a:r>
              <a:rPr lang="en-US" dirty="0"/>
              <a:t> </a:t>
            </a:r>
            <a:r>
              <a:rPr lang="en-US" dirty="0" err="1"/>
              <a:t>gramatiku</a:t>
            </a:r>
            <a:r>
              <a:rPr lang="en-US" dirty="0"/>
              <a:t> </a:t>
            </a:r>
            <a:r>
              <a:rPr lang="en-US" dirty="0" err="1"/>
              <a:t>dinamiska</a:t>
            </a:r>
            <a:r>
              <a:rPr lang="en-US" dirty="0"/>
              <a:t> </a:t>
            </a:r>
            <a:r>
              <a:rPr lang="en-US" dirty="0" err="1"/>
              <a:t>parsēšana</a:t>
            </a:r>
            <a:endParaRPr lang="en-US" dirty="0"/>
          </a:p>
        </p:txBody>
      </p:sp>
      <p:sp>
        <p:nvSpPr>
          <p:cNvPr id="6" name="Slide Number Placeholder 5"/>
          <p:cNvSpPr>
            <a:spLocks noGrp="1"/>
          </p:cNvSpPr>
          <p:nvPr>
            <p:ph type="sldNum" sz="quarter" idx="12"/>
          </p:nvPr>
        </p:nvSpPr>
        <p:spPr/>
        <p:txBody>
          <a:bodyPr/>
          <a:lstStyle/>
          <a:p>
            <a:pPr>
              <a:defRPr/>
            </a:pPr>
            <a:fld id="{92400B24-DC6D-3A4D-8A5E-41F47CCCEFD0}" type="slidenum">
              <a:rPr lang="en-US"/>
              <a:pPr>
                <a:defRPr/>
              </a:pPr>
              <a:t>5</a:t>
            </a:fld>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fontAlgn="auto">
              <a:spcAft>
                <a:spcPts val="0"/>
              </a:spcAft>
              <a:defRPr/>
            </a:pPr>
            <a:r>
              <a:rPr lang="en-US" dirty="0" err="1" smtClean="0">
                <a:ea typeface="+mj-ea"/>
                <a:cs typeface="+mj-cs"/>
              </a:rPr>
              <a:t>Valodas</a:t>
            </a:r>
            <a:r>
              <a:rPr lang="en-US" dirty="0" smtClean="0">
                <a:ea typeface="+mj-ea"/>
                <a:cs typeface="+mj-cs"/>
              </a:rPr>
              <a:t> </a:t>
            </a:r>
            <a:r>
              <a:rPr lang="en-US" dirty="0" err="1" smtClean="0">
                <a:ea typeface="+mj-ea"/>
                <a:cs typeface="+mj-cs"/>
              </a:rPr>
              <a:t>paplašināšana</a:t>
            </a:r>
            <a:endParaRPr lang="en-US" dirty="0">
              <a:ea typeface="+mj-ea"/>
              <a:cs typeface="+mj-cs"/>
            </a:endParaRP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5" name="Footer Placeholder 4"/>
          <p:cNvSpPr>
            <a:spLocks noGrp="1"/>
          </p:cNvSpPr>
          <p:nvPr>
            <p:ph type="ftr" sz="quarter" idx="11"/>
          </p:nvPr>
        </p:nvSpPr>
        <p:spPr/>
        <p:txBody>
          <a:bodyPr/>
          <a:lstStyle/>
          <a:p>
            <a:pPr>
              <a:defRPr/>
            </a:pPr>
            <a:r>
              <a:rPr lang="en-US" dirty="0" err="1" smtClean="0"/>
              <a:t>izteiksmēm</a:t>
            </a:r>
            <a:r>
              <a:rPr lang="en-US" dirty="0" smtClean="0"/>
              <a:t> </a:t>
            </a:r>
            <a:r>
              <a:rPr lang="en-US" dirty="0" err="1"/>
              <a:t>paplašinātu</a:t>
            </a:r>
            <a:r>
              <a:rPr lang="en-US" dirty="0"/>
              <a:t> </a:t>
            </a:r>
            <a:r>
              <a:rPr lang="en-US" dirty="0" err="1"/>
              <a:t>gramatiku</a:t>
            </a:r>
            <a:r>
              <a:rPr lang="en-US" dirty="0"/>
              <a:t> </a:t>
            </a:r>
            <a:r>
              <a:rPr lang="en-US" dirty="0" err="1"/>
              <a:t>dinamiska</a:t>
            </a:r>
            <a:r>
              <a:rPr lang="en-US" dirty="0"/>
              <a:t> </a:t>
            </a:r>
            <a:r>
              <a:rPr lang="en-US" dirty="0" err="1"/>
              <a:t>parsēšana</a:t>
            </a:r>
            <a:endParaRPr lang="en-US" dirty="0"/>
          </a:p>
        </p:txBody>
      </p:sp>
      <p:sp>
        <p:nvSpPr>
          <p:cNvPr id="6" name="Slide Number Placeholder 5"/>
          <p:cNvSpPr>
            <a:spLocks noGrp="1"/>
          </p:cNvSpPr>
          <p:nvPr>
            <p:ph type="sldNum" sz="quarter" idx="12"/>
          </p:nvPr>
        </p:nvSpPr>
        <p:spPr/>
        <p:txBody>
          <a:bodyPr/>
          <a:lstStyle/>
          <a:p>
            <a:pPr>
              <a:defRPr/>
            </a:pPr>
            <a:fld id="{3DC51C0B-4315-AB46-8CF2-2D52C9352B15}" type="slidenum">
              <a:rPr lang="en-US"/>
              <a:pPr>
                <a:defRPr/>
              </a:pPr>
              <a:t>6</a:t>
            </a:fld>
            <a:endParaRPr lang="en-US"/>
          </a:p>
        </p:txBody>
      </p:sp>
      <p:graphicFrame>
        <p:nvGraphicFramePr>
          <p:cNvPr id="9" name="Content Placeholder 8"/>
          <p:cNvGraphicFramePr>
            <a:graphicFrameLocks noGrp="1"/>
          </p:cNvGraphicFramePr>
          <p:nvPr>
            <p:ph idx="1"/>
          </p:nvPr>
        </p:nvGraphicFramePr>
        <p:xfrm>
          <a:off x="423863" y="1965325"/>
          <a:ext cx="8186737" cy="4300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fontAlgn="auto">
              <a:spcAft>
                <a:spcPts val="0"/>
              </a:spcAft>
              <a:defRPr/>
            </a:pPr>
            <a:r>
              <a:rPr lang="en-US" dirty="0" err="1" smtClean="0">
                <a:ea typeface="+mj-ea"/>
                <a:cs typeface="+mj-cs"/>
              </a:rPr>
              <a:t>Valodas</a:t>
            </a:r>
            <a:r>
              <a:rPr lang="en-US" dirty="0" smtClean="0">
                <a:ea typeface="+mj-ea"/>
                <a:cs typeface="+mj-cs"/>
              </a:rPr>
              <a:t> </a:t>
            </a:r>
            <a:r>
              <a:rPr lang="en-US" dirty="0" err="1" smtClean="0">
                <a:ea typeface="+mj-ea"/>
                <a:cs typeface="+mj-cs"/>
              </a:rPr>
              <a:t>paplašināšana</a:t>
            </a:r>
            <a:endParaRPr lang="en-US" dirty="0">
              <a:ea typeface="+mj-ea"/>
              <a:cs typeface="+mj-cs"/>
            </a:endParaRP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5" name="Footer Placeholder 4"/>
          <p:cNvSpPr>
            <a:spLocks noGrp="1"/>
          </p:cNvSpPr>
          <p:nvPr>
            <p:ph type="ftr" sz="quarter" idx="11"/>
          </p:nvPr>
        </p:nvSpPr>
        <p:spPr/>
        <p:txBody>
          <a:bodyPr/>
          <a:lstStyle/>
          <a:p>
            <a:pPr>
              <a:defRPr/>
            </a:pPr>
            <a:r>
              <a:rPr lang="en-US" dirty="0" err="1" smtClean="0"/>
              <a:t>izteiksmēm</a:t>
            </a:r>
            <a:r>
              <a:rPr lang="en-US" dirty="0" smtClean="0"/>
              <a:t> </a:t>
            </a:r>
            <a:r>
              <a:rPr lang="en-US" dirty="0" err="1"/>
              <a:t>paplašinātu</a:t>
            </a:r>
            <a:r>
              <a:rPr lang="en-US" dirty="0"/>
              <a:t> </a:t>
            </a:r>
            <a:r>
              <a:rPr lang="en-US" dirty="0" err="1"/>
              <a:t>gramatiku</a:t>
            </a:r>
            <a:r>
              <a:rPr lang="en-US" dirty="0"/>
              <a:t> </a:t>
            </a:r>
            <a:r>
              <a:rPr lang="en-US" dirty="0" err="1"/>
              <a:t>dinamiska</a:t>
            </a:r>
            <a:r>
              <a:rPr lang="en-US" dirty="0"/>
              <a:t> </a:t>
            </a:r>
            <a:r>
              <a:rPr lang="en-US" dirty="0" err="1"/>
              <a:t>parsēšana</a:t>
            </a:r>
            <a:endParaRPr lang="en-US" dirty="0"/>
          </a:p>
        </p:txBody>
      </p:sp>
      <p:sp>
        <p:nvSpPr>
          <p:cNvPr id="6" name="Slide Number Placeholder 5"/>
          <p:cNvSpPr>
            <a:spLocks noGrp="1"/>
          </p:cNvSpPr>
          <p:nvPr>
            <p:ph type="sldNum" sz="quarter" idx="12"/>
          </p:nvPr>
        </p:nvSpPr>
        <p:spPr/>
        <p:txBody>
          <a:bodyPr/>
          <a:lstStyle/>
          <a:p>
            <a:pPr>
              <a:defRPr/>
            </a:pPr>
            <a:r>
              <a:rPr lang="en-US" dirty="0" smtClean="0"/>
              <a:t>6</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64456495"/>
              </p:ext>
            </p:extLst>
          </p:nvPr>
        </p:nvGraphicFramePr>
        <p:xfrm>
          <a:off x="423863" y="1965325"/>
          <a:ext cx="8186737" cy="4300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961302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fontAlgn="auto">
              <a:spcAft>
                <a:spcPts val="0"/>
              </a:spcAft>
              <a:defRPr/>
            </a:pPr>
            <a:r>
              <a:rPr lang="en-US" dirty="0" err="1" smtClean="0">
                <a:ea typeface="+mj-ea"/>
                <a:cs typeface="+mj-cs"/>
              </a:rPr>
              <a:t>Valodas</a:t>
            </a:r>
            <a:r>
              <a:rPr lang="en-US" dirty="0" smtClean="0">
                <a:ea typeface="+mj-ea"/>
                <a:cs typeface="+mj-cs"/>
              </a:rPr>
              <a:t> </a:t>
            </a:r>
            <a:r>
              <a:rPr lang="en-US" dirty="0" err="1" smtClean="0">
                <a:ea typeface="+mj-ea"/>
                <a:cs typeface="+mj-cs"/>
              </a:rPr>
              <a:t>paplašināšana</a:t>
            </a:r>
            <a:endParaRPr lang="en-US" dirty="0">
              <a:ea typeface="+mj-ea"/>
              <a:cs typeface="+mj-cs"/>
            </a:endParaRP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5" name="Footer Placeholder 4"/>
          <p:cNvSpPr>
            <a:spLocks noGrp="1"/>
          </p:cNvSpPr>
          <p:nvPr>
            <p:ph type="ftr" sz="quarter" idx="11"/>
          </p:nvPr>
        </p:nvSpPr>
        <p:spPr/>
        <p:txBody>
          <a:bodyPr/>
          <a:lstStyle/>
          <a:p>
            <a:pPr>
              <a:defRPr/>
            </a:pPr>
            <a:r>
              <a:rPr lang="en-US" dirty="0" err="1" smtClean="0"/>
              <a:t>izteiksmēm</a:t>
            </a:r>
            <a:r>
              <a:rPr lang="en-US" dirty="0" smtClean="0"/>
              <a:t> </a:t>
            </a:r>
            <a:r>
              <a:rPr lang="en-US" dirty="0" err="1"/>
              <a:t>paplašinātu</a:t>
            </a:r>
            <a:r>
              <a:rPr lang="en-US" dirty="0"/>
              <a:t> </a:t>
            </a:r>
            <a:r>
              <a:rPr lang="en-US" dirty="0" err="1"/>
              <a:t>gramatiku</a:t>
            </a:r>
            <a:r>
              <a:rPr lang="en-US" dirty="0"/>
              <a:t> </a:t>
            </a:r>
            <a:r>
              <a:rPr lang="en-US" dirty="0" err="1"/>
              <a:t>dinamiska</a:t>
            </a:r>
            <a:r>
              <a:rPr lang="en-US" dirty="0"/>
              <a:t> </a:t>
            </a:r>
            <a:r>
              <a:rPr lang="en-US" dirty="0" err="1"/>
              <a:t>parsēšana</a:t>
            </a:r>
            <a:endParaRPr lang="en-US" dirty="0"/>
          </a:p>
        </p:txBody>
      </p:sp>
      <p:sp>
        <p:nvSpPr>
          <p:cNvPr id="6" name="Slide Number Placeholder 5"/>
          <p:cNvSpPr>
            <a:spLocks noGrp="1"/>
          </p:cNvSpPr>
          <p:nvPr>
            <p:ph type="sldNum" sz="quarter" idx="12"/>
          </p:nvPr>
        </p:nvSpPr>
        <p:spPr/>
        <p:txBody>
          <a:bodyPr/>
          <a:lstStyle/>
          <a:p>
            <a:pPr>
              <a:defRPr/>
            </a:pPr>
            <a:r>
              <a:rPr lang="ru-RU" dirty="0" smtClean="0"/>
              <a:t>6</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32720303"/>
              </p:ext>
            </p:extLst>
          </p:nvPr>
        </p:nvGraphicFramePr>
        <p:xfrm>
          <a:off x="423863" y="1965325"/>
          <a:ext cx="8186737" cy="4300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019116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fontAlgn="auto">
              <a:spcAft>
                <a:spcPts val="0"/>
              </a:spcAft>
              <a:defRPr/>
            </a:pPr>
            <a:r>
              <a:rPr lang="en-US" dirty="0" err="1" smtClean="0">
                <a:ea typeface="+mj-ea"/>
                <a:cs typeface="+mj-cs"/>
              </a:rPr>
              <a:t>Valodas</a:t>
            </a:r>
            <a:r>
              <a:rPr lang="en-US" dirty="0" smtClean="0">
                <a:ea typeface="+mj-ea"/>
                <a:cs typeface="+mj-cs"/>
              </a:rPr>
              <a:t> </a:t>
            </a:r>
            <a:r>
              <a:rPr lang="en-US" dirty="0" err="1" smtClean="0">
                <a:ea typeface="+mj-ea"/>
                <a:cs typeface="+mj-cs"/>
              </a:rPr>
              <a:t>paplašināšana</a:t>
            </a:r>
            <a:endParaRPr lang="en-US" dirty="0">
              <a:ea typeface="+mj-ea"/>
              <a:cs typeface="+mj-cs"/>
            </a:endParaRP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5" name="Footer Placeholder 4"/>
          <p:cNvSpPr>
            <a:spLocks noGrp="1"/>
          </p:cNvSpPr>
          <p:nvPr>
            <p:ph type="ftr" sz="quarter" idx="11"/>
          </p:nvPr>
        </p:nvSpPr>
        <p:spPr/>
        <p:txBody>
          <a:bodyPr/>
          <a:lstStyle/>
          <a:p>
            <a:pPr>
              <a:defRPr/>
            </a:pPr>
            <a:r>
              <a:rPr lang="en-US" dirty="0" err="1" smtClean="0"/>
              <a:t>izteiksmēm</a:t>
            </a:r>
            <a:r>
              <a:rPr lang="en-US" dirty="0" smtClean="0"/>
              <a:t> </a:t>
            </a:r>
            <a:r>
              <a:rPr lang="en-US" dirty="0" err="1"/>
              <a:t>paplašinātu</a:t>
            </a:r>
            <a:r>
              <a:rPr lang="en-US" dirty="0"/>
              <a:t> </a:t>
            </a:r>
            <a:r>
              <a:rPr lang="en-US" dirty="0" err="1"/>
              <a:t>gramatiku</a:t>
            </a:r>
            <a:r>
              <a:rPr lang="en-US" dirty="0"/>
              <a:t> </a:t>
            </a:r>
            <a:r>
              <a:rPr lang="en-US" dirty="0" err="1"/>
              <a:t>dinamiska</a:t>
            </a:r>
            <a:r>
              <a:rPr lang="en-US" dirty="0"/>
              <a:t> </a:t>
            </a:r>
            <a:r>
              <a:rPr lang="en-US" dirty="0" err="1"/>
              <a:t>parsēšana</a:t>
            </a:r>
            <a:endParaRPr lang="en-US" dirty="0"/>
          </a:p>
        </p:txBody>
      </p:sp>
      <p:sp>
        <p:nvSpPr>
          <p:cNvPr id="6" name="Slide Number Placeholder 5"/>
          <p:cNvSpPr>
            <a:spLocks noGrp="1"/>
          </p:cNvSpPr>
          <p:nvPr>
            <p:ph type="sldNum" sz="quarter" idx="12"/>
          </p:nvPr>
        </p:nvSpPr>
        <p:spPr/>
        <p:txBody>
          <a:bodyPr/>
          <a:lstStyle/>
          <a:p>
            <a:pPr>
              <a:defRPr/>
            </a:pPr>
            <a:r>
              <a:rPr lang="ru-RU" dirty="0"/>
              <a:t>6</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306523944"/>
              </p:ext>
            </p:extLst>
          </p:nvPr>
        </p:nvGraphicFramePr>
        <p:xfrm>
          <a:off x="423863" y="1965325"/>
          <a:ext cx="8186737" cy="4300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019116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erceptio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5176</TotalTime>
  <Words>2204</Words>
  <Application>Microsoft Macintosh PowerPoint</Application>
  <PresentationFormat>On-screen Show (4:3)</PresentationFormat>
  <Paragraphs>257</Paragraphs>
  <Slides>20</Slides>
  <Notes>20</Notes>
  <HiddenSlides>1</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Perception</vt:lpstr>
      <vt:lpstr>Ar regulārām  izteiksmēm paplašinātu gramatiku dinamiska parsēšana</vt:lpstr>
      <vt:lpstr>Projekta kopsavilkums</vt:lpstr>
      <vt:lpstr>Projekta aktualitāte</vt:lpstr>
      <vt:lpstr>Projekta mērķi</vt:lpstr>
      <vt:lpstr>Darba uzdevumi</vt:lpstr>
      <vt:lpstr>Valodas paplašināšana</vt:lpstr>
      <vt:lpstr>Valodas paplašināšana</vt:lpstr>
      <vt:lpstr>Valodas paplašināšana</vt:lpstr>
      <vt:lpstr>Valodas paplašināšana</vt:lpstr>
      <vt:lpstr>Valodas paplašināšana</vt:lpstr>
      <vt:lpstr>Transformācijas sistēmas koncepcija</vt:lpstr>
      <vt:lpstr>Makro sintakses piemērs</vt:lpstr>
      <vt:lpstr>Transformācijas sistēma</vt:lpstr>
      <vt:lpstr>Sakrišanu meklēšanas apakšsistēma</vt:lpstr>
      <vt:lpstr>Šablonu pārveidošanas process #1</vt:lpstr>
      <vt:lpstr>Šablonu pārveidošanas process #2</vt:lpstr>
      <vt:lpstr>Rezultāti</vt:lpstr>
      <vt:lpstr>Secinājumi</vt:lpstr>
      <vt:lpstr>Paldies par uzmanību!</vt:lpstr>
      <vt:lpstr>Sistēmas iekļaušana kompilēšanā</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 regulārām  izteiksmēm paplašinātu gramatiku dinamiska parsēšana</dc:title>
  <dc:creator>June Pecherskaya</dc:creator>
  <cp:lastModifiedBy>June Pecherskaya</cp:lastModifiedBy>
  <cp:revision>117</cp:revision>
  <dcterms:created xsi:type="dcterms:W3CDTF">2012-06-02T17:15:52Z</dcterms:created>
  <dcterms:modified xsi:type="dcterms:W3CDTF">2012-06-06T21:42:31Z</dcterms:modified>
</cp:coreProperties>
</file>