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p:sldMasterIdLst>
    <p:sldMasterId id="2147483660" r:id="rId1"/>
  </p:sldMasterIdLst>
  <p:notesMasterIdLst>
    <p:notesMasterId r:id="rId22"/>
  </p:notesMasterIdLst>
  <p:handoutMasterIdLst>
    <p:handoutMasterId r:id="rId23"/>
  </p:handoutMasterIdLst>
  <p:sldIdLst>
    <p:sldId id="261" r:id="rId2"/>
    <p:sldId id="277" r:id="rId3"/>
    <p:sldId id="260" r:id="rId4"/>
    <p:sldId id="257" r:id="rId5"/>
    <p:sldId id="267" r:id="rId6"/>
    <p:sldId id="272" r:id="rId7"/>
    <p:sldId id="278" r:id="rId8"/>
    <p:sldId id="279" r:id="rId9"/>
    <p:sldId id="280" r:id="rId10"/>
    <p:sldId id="281" r:id="rId11"/>
    <p:sldId id="276" r:id="rId12"/>
    <p:sldId id="274" r:id="rId13"/>
    <p:sldId id="258" r:id="rId14"/>
    <p:sldId id="263" r:id="rId15"/>
    <p:sldId id="282" r:id="rId16"/>
    <p:sldId id="268" r:id="rId17"/>
    <p:sldId id="269" r:id="rId18"/>
    <p:sldId id="271" r:id="rId19"/>
    <p:sldId id="264" r:id="rId20"/>
    <p:sldId id="262"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4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4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4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400"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hiddenSlides="1"/>
  <p:clrMru>
    <a:srgbClr val="0000D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888" y="-34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3" d="100"/>
          <a:sy n="93" d="100"/>
        </p:scale>
        <p:origin x="-36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dgm:t>
        <a:bodyPr/>
        <a:lstStyle/>
        <a:p>
          <a:r>
            <a:rPr lang="en-US" sz="2400" dirty="0" err="1" smtClean="0"/>
            <a:t>Kompilātorā</a:t>
          </a:r>
          <a:endParaRPr lang="en-US" sz="2400"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dgm:t>
        <a:bodyPr/>
        <a:lstStyle/>
        <a:p>
          <a:r>
            <a:rPr lang="en-US" sz="2400" dirty="0" err="1" smtClean="0"/>
            <a:t>Programmā</a:t>
          </a:r>
          <a:endParaRPr lang="en-US" sz="2400"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dgm:t>
        <a:bodyPr/>
        <a:lstStyle/>
        <a:p>
          <a:r>
            <a:rPr lang="en-US" sz="2400" dirty="0" err="1" smtClean="0"/>
            <a:t>Priekšprocesēšana</a:t>
          </a:r>
          <a:endParaRPr lang="en-US" sz="2400"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dgm:t>
        <a:bodyPr/>
        <a:lstStyle/>
        <a:p>
          <a:r>
            <a:rPr lang="en-US" sz="2400" dirty="0" err="1" smtClean="0"/>
            <a:t>Dinamiskā</a:t>
          </a:r>
          <a:r>
            <a:rPr lang="en-US" sz="2400" dirty="0" smtClean="0"/>
            <a:t> </a:t>
          </a:r>
          <a:r>
            <a:rPr lang="en-US" sz="2400" dirty="0" err="1" smtClean="0"/>
            <a:t>parsēšana</a:t>
          </a:r>
          <a:endParaRPr lang="en-US" sz="2400"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pt>
    <dgm:pt modelId="{E8C9FD20-510C-A549-80D1-37B1D873A9AF}" type="pres">
      <dgm:prSet presAssocID="{1EB00F9D-2C54-E146-AC10-7183BE6E785F}" presName="composite" presStyleCnt="0"/>
      <dgm:spPr/>
    </dgm:pt>
    <dgm:pt modelId="{3811E790-C8DF-FF44-830C-677C575F713E}" type="pres">
      <dgm:prSet presAssocID="{1EB00F9D-2C54-E146-AC10-7183BE6E785F}" presName="background" presStyleLbl="node0" presStyleIdx="0" presStyleCnt="1"/>
      <dgm:spPr/>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pt>
    <dgm:pt modelId="{378983B6-D16F-7543-982A-0661EC6E4192}" type="pres">
      <dgm:prSet presAssocID="{5E21528B-F4F9-A044-AFDD-99C6F94BCE7F}" presName="composite2" presStyleCnt="0"/>
      <dgm:spPr/>
    </dgm:pt>
    <dgm:pt modelId="{F8DC13C0-20C9-3D43-BCB0-00BA5ED100D5}" type="pres">
      <dgm:prSet presAssocID="{5E21528B-F4F9-A044-AFDD-99C6F94BCE7F}" presName="background2" presStyleLbl="node2" presStyleIdx="0" presStyleCnt="2"/>
      <dgm:spPr/>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pt>
    <dgm:pt modelId="{0CC8B7D3-AF2D-ED46-B38B-BCF536E23001}" type="pres">
      <dgm:prSet presAssocID="{987CEA7E-090E-1E4A-85D5-4061759CEFF1}" presName="composite2" presStyleCnt="0"/>
      <dgm:spPr/>
    </dgm:pt>
    <dgm:pt modelId="{7115BC0F-9D20-FE40-8478-2D469DA4426D}" type="pres">
      <dgm:prSet presAssocID="{987CEA7E-090E-1E4A-85D5-4061759CEFF1}" presName="background2" presStyleLbl="node2" presStyleIdx="1" presStyleCnt="2"/>
      <dgm:spPr/>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pt>
    <dgm:pt modelId="{96ED1478-E60A-354E-8530-E20ED8CF7826}" type="pres">
      <dgm:prSet presAssocID="{EB8303D8-5909-C64E-AA83-537B9F1A2700}" presName="composite3" presStyleCnt="0"/>
      <dgm:spPr/>
    </dgm:pt>
    <dgm:pt modelId="{37C42637-5B89-9544-B46F-2BB2ABEB91E2}" type="pres">
      <dgm:prSet presAssocID="{EB8303D8-5909-C64E-AA83-537B9F1A2700}" presName="background3" presStyleLbl="node3" presStyleIdx="0" presStyleCnt="2"/>
      <dgm:spPr/>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pt>
    <dgm:pt modelId="{B7CAFE26-0451-4D4A-AAE8-221BEBC053EF}" type="pres">
      <dgm:prSet presAssocID="{988ECBCC-8E12-0C4E-919A-E6F4B229D957}" presName="composite3" presStyleCnt="0"/>
      <dgm:spPr/>
    </dgm:pt>
    <dgm:pt modelId="{8C968DEE-19B7-0842-93C3-F54E05E1BC06}" type="pres">
      <dgm:prSet presAssocID="{988ECBCC-8E12-0C4E-919A-E6F4B229D957}" presName="background3" presStyleLbl="node3" presStyleIdx="1" presStyleCnt="2"/>
      <dgm:spPr/>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pt>
  </dgm:ptLst>
  <dgm:cxnLst>
    <dgm:cxn modelId="{195BF6C9-51D9-B940-83D2-AAC3804FA990}" type="presOf" srcId="{324173E0-A3B8-6B48-B141-1E75C3CD6F68}" destId="{D4DD52F6-47FB-CC47-A2B8-EAC24FD1C2EC}" srcOrd="0" destOrd="0" presId="urn:microsoft.com/office/officeart/2005/8/layout/hierarchy1"/>
    <dgm:cxn modelId="{E0F9BAE7-3A25-CD40-87DD-D59FC6F09B86}" type="presOf" srcId="{5FC21022-BCFA-D748-AB83-DA185C4FB3FF}" destId="{32472426-172A-5548-B351-1416DA7C8D75}" srcOrd="0" destOrd="0" presId="urn:microsoft.com/office/officeart/2005/8/layout/hierarchy1"/>
    <dgm:cxn modelId="{3C86C835-9282-5D40-A9BC-4383E094ADF7}" type="presOf" srcId="{987CEA7E-090E-1E4A-85D5-4061759CEFF1}" destId="{E97561B5-F6A0-B44E-BC75-6593B4B4FAE5}" srcOrd="0" destOrd="0" presId="urn:microsoft.com/office/officeart/2005/8/layout/hierarchy1"/>
    <dgm:cxn modelId="{6445FD34-34E8-1649-AAC8-6951072A6102}" type="presOf" srcId="{1EB00F9D-2C54-E146-AC10-7183BE6E785F}" destId="{7FB43D68-6FFD-9640-9DA5-9FA1B93C7403}" srcOrd="0" destOrd="0" presId="urn:microsoft.com/office/officeart/2005/8/layout/hierarchy1"/>
    <dgm:cxn modelId="{1AE90217-E9BE-BF46-84A3-41EFE4960B87}" srcId="{1EB00F9D-2C54-E146-AC10-7183BE6E785F}" destId="{5E21528B-F4F9-A044-AFDD-99C6F94BCE7F}" srcOrd="0" destOrd="0" parTransId="{324173E0-A3B8-6B48-B141-1E75C3CD6F68}" sibTransId="{48722CAA-D291-FA4D-A044-6DC666D5AC04}"/>
    <dgm:cxn modelId="{BCD1A5EE-B6E4-5241-8DFC-6E1437B200C0}" srcId="{987CEA7E-090E-1E4A-85D5-4061759CEFF1}" destId="{988ECBCC-8E12-0C4E-919A-E6F4B229D957}" srcOrd="1" destOrd="0" parTransId="{E5EAB022-3EBB-AD4E-B8FC-2151826A9A4A}" sibTransId="{640B30FE-F23B-0A4F-80AD-69B888271E94}"/>
    <dgm:cxn modelId="{4A1E92B0-D9AE-1645-A13B-CC09008B04BF}" srcId="{1EB00F9D-2C54-E146-AC10-7183BE6E785F}" destId="{987CEA7E-090E-1E4A-85D5-4061759CEFF1}" srcOrd="1" destOrd="0" parTransId="{6DBF8CEF-C708-AE4E-A025-96A3275890A0}" sibTransId="{B9EA307A-D0CC-8C47-9EA5-71FFD2A34956}"/>
    <dgm:cxn modelId="{89505A48-A4A6-0144-9184-B869BF61561F}" type="presOf" srcId="{FE475D80-ECFE-8F45-9317-7511C0373940}" destId="{445F780E-599B-8942-9910-E7123F74C0C7}" srcOrd="0" destOrd="0" presId="urn:microsoft.com/office/officeart/2005/8/layout/hierarchy1"/>
    <dgm:cxn modelId="{F5080BCF-9D14-BC4E-89CB-8928AAA65E0E}" type="presOf" srcId="{E5EAB022-3EBB-AD4E-B8FC-2151826A9A4A}" destId="{559B9635-E53E-3E4F-A007-0FE61A5EB50D}" srcOrd="0" destOrd="0" presId="urn:microsoft.com/office/officeart/2005/8/layout/hierarchy1"/>
    <dgm:cxn modelId="{9AE06BBE-8031-5C46-B548-A3B2FDCCAECF}" type="presOf" srcId="{988ECBCC-8E12-0C4E-919A-E6F4B229D957}" destId="{19847B51-7E43-9D41-A149-AFB9777A582F}" srcOrd="0" destOrd="0" presId="urn:microsoft.com/office/officeart/2005/8/layout/hierarchy1"/>
    <dgm:cxn modelId="{4112B8C9-EB58-9F45-838E-27589780A117}" type="presOf" srcId="{6DBF8CEF-C708-AE4E-A025-96A3275890A0}" destId="{DE683C1D-424D-0D47-9CC6-2CA2F5AA2E47}" srcOrd="0" destOrd="0" presId="urn:microsoft.com/office/officeart/2005/8/layout/hierarchy1"/>
    <dgm:cxn modelId="{3470DCE2-F2B0-844D-BEA5-8B7A9DFEEAE9}" srcId="{987CEA7E-090E-1E4A-85D5-4061759CEFF1}" destId="{EB8303D8-5909-C64E-AA83-537B9F1A2700}" srcOrd="0" destOrd="0" parTransId="{5FC21022-BCFA-D748-AB83-DA185C4FB3FF}" sibTransId="{746A23B9-29AC-A540-B4B5-58A4E160DF87}"/>
    <dgm:cxn modelId="{9855224C-2524-7A4B-A320-6D065E5ABA67}" type="presOf" srcId="{5E21528B-F4F9-A044-AFDD-99C6F94BCE7F}" destId="{6F7E74C0-4508-554F-88CD-87BD37169C99}" srcOrd="0" destOrd="0" presId="urn:microsoft.com/office/officeart/2005/8/layout/hierarchy1"/>
    <dgm:cxn modelId="{C1FD9589-0980-C848-BD09-7C643CCB1C4C}" type="presOf" srcId="{EB8303D8-5909-C64E-AA83-537B9F1A2700}" destId="{D0ECDD04-4AFA-BA49-873F-1EC12296FA40}"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6AF58B4E-B663-9546-AF00-2A063F1BB264}" type="presParOf" srcId="{445F780E-599B-8942-9910-E7123F74C0C7}" destId="{2C6AF6A5-8230-8B43-9032-3C6E842F7676}" srcOrd="0" destOrd="0" presId="urn:microsoft.com/office/officeart/2005/8/layout/hierarchy1"/>
    <dgm:cxn modelId="{A9E76016-8F66-0A44-8163-2033FCF6A443}" type="presParOf" srcId="{2C6AF6A5-8230-8B43-9032-3C6E842F7676}" destId="{E8C9FD20-510C-A549-80D1-37B1D873A9AF}" srcOrd="0" destOrd="0" presId="urn:microsoft.com/office/officeart/2005/8/layout/hierarchy1"/>
    <dgm:cxn modelId="{2D1FC3C5-1D46-EE40-A8AC-174ECC53A9E7}" type="presParOf" srcId="{E8C9FD20-510C-A549-80D1-37B1D873A9AF}" destId="{3811E790-C8DF-FF44-830C-677C575F713E}" srcOrd="0" destOrd="0" presId="urn:microsoft.com/office/officeart/2005/8/layout/hierarchy1"/>
    <dgm:cxn modelId="{646BAC8C-FD73-F444-B5B5-03F2998A50F0}" type="presParOf" srcId="{E8C9FD20-510C-A549-80D1-37B1D873A9AF}" destId="{7FB43D68-6FFD-9640-9DA5-9FA1B93C7403}" srcOrd="1" destOrd="0" presId="urn:microsoft.com/office/officeart/2005/8/layout/hierarchy1"/>
    <dgm:cxn modelId="{B2421A10-92E0-8143-8C31-A159D9CE5D8E}" type="presParOf" srcId="{2C6AF6A5-8230-8B43-9032-3C6E842F7676}" destId="{BEB7F7FC-273D-CC4B-95EC-89B283B0FE54}" srcOrd="1" destOrd="0" presId="urn:microsoft.com/office/officeart/2005/8/layout/hierarchy1"/>
    <dgm:cxn modelId="{770986B2-BC43-3649-BDFA-BC1F7DA4EF63}" type="presParOf" srcId="{BEB7F7FC-273D-CC4B-95EC-89B283B0FE54}" destId="{D4DD52F6-47FB-CC47-A2B8-EAC24FD1C2EC}" srcOrd="0" destOrd="0" presId="urn:microsoft.com/office/officeart/2005/8/layout/hierarchy1"/>
    <dgm:cxn modelId="{781C9289-7200-3B48-9901-277C8A10414E}" type="presParOf" srcId="{BEB7F7FC-273D-CC4B-95EC-89B283B0FE54}" destId="{3C6B3F11-C1EE-DE4F-B3C4-A7B78D59C4C2}" srcOrd="1" destOrd="0" presId="urn:microsoft.com/office/officeart/2005/8/layout/hierarchy1"/>
    <dgm:cxn modelId="{54C8318B-C769-2140-ACF0-8CB8A5CF7DB0}" type="presParOf" srcId="{3C6B3F11-C1EE-DE4F-B3C4-A7B78D59C4C2}" destId="{378983B6-D16F-7543-982A-0661EC6E4192}" srcOrd="0" destOrd="0" presId="urn:microsoft.com/office/officeart/2005/8/layout/hierarchy1"/>
    <dgm:cxn modelId="{B2F0920D-E6CD-D24A-9FAB-006E7D9A857C}" type="presParOf" srcId="{378983B6-D16F-7543-982A-0661EC6E4192}" destId="{F8DC13C0-20C9-3D43-BCB0-00BA5ED100D5}" srcOrd="0" destOrd="0" presId="urn:microsoft.com/office/officeart/2005/8/layout/hierarchy1"/>
    <dgm:cxn modelId="{A1764A22-1C8C-2A47-B84C-C3418E8667BE}" type="presParOf" srcId="{378983B6-D16F-7543-982A-0661EC6E4192}" destId="{6F7E74C0-4508-554F-88CD-87BD37169C99}" srcOrd="1" destOrd="0" presId="urn:microsoft.com/office/officeart/2005/8/layout/hierarchy1"/>
    <dgm:cxn modelId="{C4FCC852-A406-CA49-954C-A1AB2BE3141E}" type="presParOf" srcId="{3C6B3F11-C1EE-DE4F-B3C4-A7B78D59C4C2}" destId="{7358D8F1-B5DC-0A49-9CCF-DD82DAD2B86E}" srcOrd="1" destOrd="0" presId="urn:microsoft.com/office/officeart/2005/8/layout/hierarchy1"/>
    <dgm:cxn modelId="{75CFF1E0-191C-954D-90E3-E32C5B1B9820}" type="presParOf" srcId="{BEB7F7FC-273D-CC4B-95EC-89B283B0FE54}" destId="{DE683C1D-424D-0D47-9CC6-2CA2F5AA2E47}" srcOrd="2" destOrd="0" presId="urn:microsoft.com/office/officeart/2005/8/layout/hierarchy1"/>
    <dgm:cxn modelId="{E135F74B-88B7-B441-98E2-F80F353F7966}" type="presParOf" srcId="{BEB7F7FC-273D-CC4B-95EC-89B283B0FE54}" destId="{4EF703B8-78D1-EA4A-AB03-01CED629A126}" srcOrd="3" destOrd="0" presId="urn:microsoft.com/office/officeart/2005/8/layout/hierarchy1"/>
    <dgm:cxn modelId="{81669D44-998F-8641-B519-6A03677BB647}" type="presParOf" srcId="{4EF703B8-78D1-EA4A-AB03-01CED629A126}" destId="{0CC8B7D3-AF2D-ED46-B38B-BCF536E23001}" srcOrd="0" destOrd="0" presId="urn:microsoft.com/office/officeart/2005/8/layout/hierarchy1"/>
    <dgm:cxn modelId="{9F2A9A22-D966-C744-9159-25E1F6AB3A4F}" type="presParOf" srcId="{0CC8B7D3-AF2D-ED46-B38B-BCF536E23001}" destId="{7115BC0F-9D20-FE40-8478-2D469DA4426D}" srcOrd="0" destOrd="0" presId="urn:microsoft.com/office/officeart/2005/8/layout/hierarchy1"/>
    <dgm:cxn modelId="{0B632E56-49B1-B84F-B06D-31B067C76912}" type="presParOf" srcId="{0CC8B7D3-AF2D-ED46-B38B-BCF536E23001}" destId="{E97561B5-F6A0-B44E-BC75-6593B4B4FAE5}" srcOrd="1" destOrd="0" presId="urn:microsoft.com/office/officeart/2005/8/layout/hierarchy1"/>
    <dgm:cxn modelId="{5653A3BB-71CD-834C-A6C7-0275A287D849}" type="presParOf" srcId="{4EF703B8-78D1-EA4A-AB03-01CED629A126}" destId="{44FED91E-8643-F446-A7B5-02004CE56465}" srcOrd="1" destOrd="0" presId="urn:microsoft.com/office/officeart/2005/8/layout/hierarchy1"/>
    <dgm:cxn modelId="{FF4485EE-F873-CE48-9AD2-01E93CEE01F8}" type="presParOf" srcId="{44FED91E-8643-F446-A7B5-02004CE56465}" destId="{32472426-172A-5548-B351-1416DA7C8D75}" srcOrd="0" destOrd="0" presId="urn:microsoft.com/office/officeart/2005/8/layout/hierarchy1"/>
    <dgm:cxn modelId="{AA9C8416-B57E-9542-9622-7C607E9C697C}" type="presParOf" srcId="{44FED91E-8643-F446-A7B5-02004CE56465}" destId="{42BC7D32-D5F7-E644-90F5-C17481F1E855}" srcOrd="1" destOrd="0" presId="urn:microsoft.com/office/officeart/2005/8/layout/hierarchy1"/>
    <dgm:cxn modelId="{B457993E-BAB8-5F46-86EC-1D5F99BC4C8C}" type="presParOf" srcId="{42BC7D32-D5F7-E644-90F5-C17481F1E855}" destId="{96ED1478-E60A-354E-8530-E20ED8CF7826}" srcOrd="0" destOrd="0" presId="urn:microsoft.com/office/officeart/2005/8/layout/hierarchy1"/>
    <dgm:cxn modelId="{AB186732-2590-7D47-869D-0402A9AD5DB3}" type="presParOf" srcId="{96ED1478-E60A-354E-8530-E20ED8CF7826}" destId="{37C42637-5B89-9544-B46F-2BB2ABEB91E2}" srcOrd="0" destOrd="0" presId="urn:microsoft.com/office/officeart/2005/8/layout/hierarchy1"/>
    <dgm:cxn modelId="{07AB2D40-2005-284A-B918-03706A431C53}" type="presParOf" srcId="{96ED1478-E60A-354E-8530-E20ED8CF7826}" destId="{D0ECDD04-4AFA-BA49-873F-1EC12296FA40}" srcOrd="1" destOrd="0" presId="urn:microsoft.com/office/officeart/2005/8/layout/hierarchy1"/>
    <dgm:cxn modelId="{7A7C7F8D-2C4B-8843-A85F-C06197898CF6}" type="presParOf" srcId="{42BC7D32-D5F7-E644-90F5-C17481F1E855}" destId="{F2788F0C-4A67-C348-B79D-F966D9D582F6}" srcOrd="1" destOrd="0" presId="urn:microsoft.com/office/officeart/2005/8/layout/hierarchy1"/>
    <dgm:cxn modelId="{6DEE36AB-0C42-E84F-A1C5-980B55DF73D1}" type="presParOf" srcId="{44FED91E-8643-F446-A7B5-02004CE56465}" destId="{559B9635-E53E-3E4F-A007-0FE61A5EB50D}" srcOrd="2" destOrd="0" presId="urn:microsoft.com/office/officeart/2005/8/layout/hierarchy1"/>
    <dgm:cxn modelId="{6265FA8B-1014-7D43-A971-6BC53D3A7A99}" type="presParOf" srcId="{44FED91E-8643-F446-A7B5-02004CE56465}" destId="{23EDCD00-0B51-DA48-817A-0029B7AA8AC6}" srcOrd="3" destOrd="0" presId="urn:microsoft.com/office/officeart/2005/8/layout/hierarchy1"/>
    <dgm:cxn modelId="{8F0EE811-0399-264D-91FA-C776BDE59246}" type="presParOf" srcId="{23EDCD00-0B51-DA48-817A-0029B7AA8AC6}" destId="{B7CAFE26-0451-4D4A-AAE8-221BEBC053EF}" srcOrd="0" destOrd="0" presId="urn:microsoft.com/office/officeart/2005/8/layout/hierarchy1"/>
    <dgm:cxn modelId="{FDE996C2-5050-3C4B-A6A7-847EA6FC7CD3}" type="presParOf" srcId="{B7CAFE26-0451-4D4A-AAE8-221BEBC053EF}" destId="{8C968DEE-19B7-0842-93C3-F54E05E1BC06}" srcOrd="0" destOrd="0" presId="urn:microsoft.com/office/officeart/2005/8/layout/hierarchy1"/>
    <dgm:cxn modelId="{0C3961A0-78A5-614F-B50C-95F1F0C3A0FC}" type="presParOf" srcId="{B7CAFE26-0451-4D4A-AAE8-221BEBC053EF}" destId="{19847B51-7E43-9D41-A149-AFB9777A582F}" srcOrd="1" destOrd="0" presId="urn:microsoft.com/office/officeart/2005/8/layout/hierarchy1"/>
    <dgm:cxn modelId="{55E6A156-4A70-0F42-BB73-66C2F16BCEC7}"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a:solidFill>
          <a:schemeClr val="accent1">
            <a:lumMod val="60000"/>
            <a:lumOff val="40000"/>
            <a:alpha val="90000"/>
          </a:schemeClr>
        </a:solidFill>
      </dgm:spPr>
      <dgm:t>
        <a:bodyPr/>
        <a:lstStyle/>
        <a:p>
          <a:r>
            <a:rPr lang="en-US" sz="2400" b="1" dirty="0" err="1" smtClean="0"/>
            <a:t>Kompilātorā</a:t>
          </a:r>
          <a:endParaRPr lang="en-US" sz="2400" b="1"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dgm:t>
        <a:bodyPr/>
        <a:lstStyle/>
        <a:p>
          <a:r>
            <a:rPr lang="en-US" sz="2400" dirty="0" err="1" smtClean="0"/>
            <a:t>Programmā</a:t>
          </a:r>
          <a:endParaRPr lang="en-US" sz="2400"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dgm:t>
        <a:bodyPr/>
        <a:lstStyle/>
        <a:p>
          <a:r>
            <a:rPr lang="en-US" sz="2400" dirty="0" err="1" smtClean="0"/>
            <a:t>Priekšprocesēšana</a:t>
          </a:r>
          <a:endParaRPr lang="en-US" sz="2400"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dgm:t>
        <a:bodyPr/>
        <a:lstStyle/>
        <a:p>
          <a:r>
            <a:rPr lang="en-US" sz="2400" dirty="0" err="1" smtClean="0"/>
            <a:t>Dinamiskā</a:t>
          </a:r>
          <a:r>
            <a:rPr lang="en-US" sz="2400" dirty="0" smtClean="0"/>
            <a:t> </a:t>
          </a:r>
          <a:r>
            <a:rPr lang="en-US" sz="2400" dirty="0" err="1" smtClean="0"/>
            <a:t>parsēšana</a:t>
          </a:r>
          <a:endParaRPr lang="en-US" sz="2400"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t>
        <a:bodyPr/>
        <a:lstStyle/>
        <a:p>
          <a:endParaRPr lang="en-US"/>
        </a:p>
      </dgm:t>
    </dgm:pt>
    <dgm:pt modelId="{E8C9FD20-510C-A549-80D1-37B1D873A9AF}" type="pres">
      <dgm:prSet presAssocID="{1EB00F9D-2C54-E146-AC10-7183BE6E785F}" presName="composite" presStyleCnt="0"/>
      <dgm:spPr/>
      <dgm:t>
        <a:bodyPr/>
        <a:lstStyle/>
        <a:p>
          <a:endParaRPr lang="en-US"/>
        </a:p>
      </dgm:t>
    </dgm:pt>
    <dgm:pt modelId="{3811E790-C8DF-FF44-830C-677C575F713E}" type="pres">
      <dgm:prSet presAssocID="{1EB00F9D-2C54-E146-AC10-7183BE6E785F}" presName="background" presStyleLbl="node0" presStyleIdx="0" presStyleCnt="1"/>
      <dgm:spPr/>
      <dgm:t>
        <a:bodyPr/>
        <a:lstStyle/>
        <a:p>
          <a:endParaRPr lang="en-US"/>
        </a:p>
      </dgm:t>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t>
        <a:bodyPr/>
        <a:lstStyle/>
        <a:p>
          <a:endParaRPr lang="en-US"/>
        </a:p>
      </dgm:t>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t>
        <a:bodyPr/>
        <a:lstStyle/>
        <a:p>
          <a:endParaRPr lang="en-US"/>
        </a:p>
      </dgm:t>
    </dgm:pt>
    <dgm:pt modelId="{378983B6-D16F-7543-982A-0661EC6E4192}" type="pres">
      <dgm:prSet presAssocID="{5E21528B-F4F9-A044-AFDD-99C6F94BCE7F}" presName="composite2" presStyleCnt="0"/>
      <dgm:spPr/>
      <dgm:t>
        <a:bodyPr/>
        <a:lstStyle/>
        <a:p>
          <a:endParaRPr lang="en-US"/>
        </a:p>
      </dgm:t>
    </dgm:pt>
    <dgm:pt modelId="{F8DC13C0-20C9-3D43-BCB0-00BA5ED100D5}" type="pres">
      <dgm:prSet presAssocID="{5E21528B-F4F9-A044-AFDD-99C6F94BCE7F}" presName="background2" presStyleLbl="node2" presStyleIdx="0" presStyleCnt="2"/>
      <dgm:spPr>
        <a:solidFill>
          <a:schemeClr val="accent1">
            <a:lumMod val="75000"/>
          </a:schemeClr>
        </a:solidFill>
      </dgm:spPr>
      <dgm:t>
        <a:bodyPr/>
        <a:lstStyle/>
        <a:p>
          <a:endParaRPr lang="en-US"/>
        </a:p>
      </dgm:t>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t>
        <a:bodyPr/>
        <a:lstStyle/>
        <a:p>
          <a:endParaRPr lang="en-US"/>
        </a:p>
      </dgm:t>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t>
        <a:bodyPr/>
        <a:lstStyle/>
        <a:p>
          <a:endParaRPr lang="en-US"/>
        </a:p>
      </dgm:t>
    </dgm:pt>
    <dgm:pt modelId="{0CC8B7D3-AF2D-ED46-B38B-BCF536E23001}" type="pres">
      <dgm:prSet presAssocID="{987CEA7E-090E-1E4A-85D5-4061759CEFF1}" presName="composite2" presStyleCnt="0"/>
      <dgm:spPr/>
      <dgm:t>
        <a:bodyPr/>
        <a:lstStyle/>
        <a:p>
          <a:endParaRPr lang="en-US"/>
        </a:p>
      </dgm:t>
    </dgm:pt>
    <dgm:pt modelId="{7115BC0F-9D20-FE40-8478-2D469DA4426D}" type="pres">
      <dgm:prSet presAssocID="{987CEA7E-090E-1E4A-85D5-4061759CEFF1}" presName="background2" presStyleLbl="node2" presStyleIdx="1" presStyleCnt="2"/>
      <dgm:spPr/>
      <dgm:t>
        <a:bodyPr/>
        <a:lstStyle/>
        <a:p>
          <a:endParaRPr lang="en-US"/>
        </a:p>
      </dgm:t>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t>
        <a:bodyPr/>
        <a:lstStyle/>
        <a:p>
          <a:endParaRPr lang="en-US"/>
        </a:p>
      </dgm:t>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t>
        <a:bodyPr/>
        <a:lstStyle/>
        <a:p>
          <a:endParaRPr lang="en-US"/>
        </a:p>
      </dgm:t>
    </dgm:pt>
    <dgm:pt modelId="{96ED1478-E60A-354E-8530-E20ED8CF7826}" type="pres">
      <dgm:prSet presAssocID="{EB8303D8-5909-C64E-AA83-537B9F1A2700}" presName="composite3" presStyleCnt="0"/>
      <dgm:spPr/>
      <dgm:t>
        <a:bodyPr/>
        <a:lstStyle/>
        <a:p>
          <a:endParaRPr lang="en-US"/>
        </a:p>
      </dgm:t>
    </dgm:pt>
    <dgm:pt modelId="{37C42637-5B89-9544-B46F-2BB2ABEB91E2}" type="pres">
      <dgm:prSet presAssocID="{EB8303D8-5909-C64E-AA83-537B9F1A2700}" presName="background3" presStyleLbl="node3" presStyleIdx="0" presStyleCnt="2"/>
      <dgm:spPr/>
      <dgm:t>
        <a:bodyPr/>
        <a:lstStyle/>
        <a:p>
          <a:endParaRPr lang="en-US"/>
        </a:p>
      </dgm:t>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t>
        <a:bodyPr/>
        <a:lstStyle/>
        <a:p>
          <a:endParaRPr lang="en-US"/>
        </a:p>
      </dgm:t>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t>
        <a:bodyPr/>
        <a:lstStyle/>
        <a:p>
          <a:endParaRPr lang="en-US"/>
        </a:p>
      </dgm:t>
    </dgm:pt>
    <dgm:pt modelId="{B7CAFE26-0451-4D4A-AAE8-221BEBC053EF}" type="pres">
      <dgm:prSet presAssocID="{988ECBCC-8E12-0C4E-919A-E6F4B229D957}" presName="composite3" presStyleCnt="0"/>
      <dgm:spPr/>
      <dgm:t>
        <a:bodyPr/>
        <a:lstStyle/>
        <a:p>
          <a:endParaRPr lang="en-US"/>
        </a:p>
      </dgm:t>
    </dgm:pt>
    <dgm:pt modelId="{8C968DEE-19B7-0842-93C3-F54E05E1BC06}" type="pres">
      <dgm:prSet presAssocID="{988ECBCC-8E12-0C4E-919A-E6F4B229D957}" presName="background3" presStyleLbl="node3" presStyleIdx="1" presStyleCnt="2"/>
      <dgm:spPr/>
      <dgm:t>
        <a:bodyPr/>
        <a:lstStyle/>
        <a:p>
          <a:endParaRPr lang="en-US"/>
        </a:p>
      </dgm:t>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t>
        <a:bodyPr/>
        <a:lstStyle/>
        <a:p>
          <a:endParaRPr lang="en-US"/>
        </a:p>
      </dgm:t>
    </dgm:pt>
  </dgm:ptLst>
  <dgm:cxnLst>
    <dgm:cxn modelId="{B8B2CBEC-A427-5145-B0F0-9233B0C8468D}" type="presOf" srcId="{324173E0-A3B8-6B48-B141-1E75C3CD6F68}" destId="{D4DD52F6-47FB-CC47-A2B8-EAC24FD1C2EC}" srcOrd="0" destOrd="0" presId="urn:microsoft.com/office/officeart/2005/8/layout/hierarchy1"/>
    <dgm:cxn modelId="{3F793C9F-BE15-7443-81EE-5B155FE07EDD}" type="presOf" srcId="{5FC21022-BCFA-D748-AB83-DA185C4FB3FF}" destId="{32472426-172A-5548-B351-1416DA7C8D75}" srcOrd="0" destOrd="0" presId="urn:microsoft.com/office/officeart/2005/8/layout/hierarchy1"/>
    <dgm:cxn modelId="{2990C682-B5FD-CE49-9D41-243801C906E4}" type="presOf" srcId="{6DBF8CEF-C708-AE4E-A025-96A3275890A0}" destId="{DE683C1D-424D-0D47-9CC6-2CA2F5AA2E47}"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BE685133-F8F4-8449-ADBB-0F5B7D156694}" type="presOf" srcId="{988ECBCC-8E12-0C4E-919A-E6F4B229D957}" destId="{19847B51-7E43-9D41-A149-AFB9777A582F}" srcOrd="0" destOrd="0" presId="urn:microsoft.com/office/officeart/2005/8/layout/hierarchy1"/>
    <dgm:cxn modelId="{D4B11D5B-F84B-974E-AAE6-AC4CCD74C465}" type="presOf" srcId="{EB8303D8-5909-C64E-AA83-537B9F1A2700}" destId="{D0ECDD04-4AFA-BA49-873F-1EC12296FA40}" srcOrd="0" destOrd="0" presId="urn:microsoft.com/office/officeart/2005/8/layout/hierarchy1"/>
    <dgm:cxn modelId="{1AE90217-E9BE-BF46-84A3-41EFE4960B87}" srcId="{1EB00F9D-2C54-E146-AC10-7183BE6E785F}" destId="{5E21528B-F4F9-A044-AFDD-99C6F94BCE7F}" srcOrd="0" destOrd="0" parTransId="{324173E0-A3B8-6B48-B141-1E75C3CD6F68}" sibTransId="{48722CAA-D291-FA4D-A044-6DC666D5AC04}"/>
    <dgm:cxn modelId="{4A1E92B0-D9AE-1645-A13B-CC09008B04BF}" srcId="{1EB00F9D-2C54-E146-AC10-7183BE6E785F}" destId="{987CEA7E-090E-1E4A-85D5-4061759CEFF1}" srcOrd="1" destOrd="0" parTransId="{6DBF8CEF-C708-AE4E-A025-96A3275890A0}" sibTransId="{B9EA307A-D0CC-8C47-9EA5-71FFD2A34956}"/>
    <dgm:cxn modelId="{3470DCE2-F2B0-844D-BEA5-8B7A9DFEEAE9}" srcId="{987CEA7E-090E-1E4A-85D5-4061759CEFF1}" destId="{EB8303D8-5909-C64E-AA83-537B9F1A2700}" srcOrd="0" destOrd="0" parTransId="{5FC21022-BCFA-D748-AB83-DA185C4FB3FF}" sibTransId="{746A23B9-29AC-A540-B4B5-58A4E160DF87}"/>
    <dgm:cxn modelId="{BCD1A5EE-B6E4-5241-8DFC-6E1437B200C0}" srcId="{987CEA7E-090E-1E4A-85D5-4061759CEFF1}" destId="{988ECBCC-8E12-0C4E-919A-E6F4B229D957}" srcOrd="1" destOrd="0" parTransId="{E5EAB022-3EBB-AD4E-B8FC-2151826A9A4A}" sibTransId="{640B30FE-F23B-0A4F-80AD-69B888271E94}"/>
    <dgm:cxn modelId="{B65A94BA-2B48-8748-976C-55ADA7A7802B}" type="presOf" srcId="{FE475D80-ECFE-8F45-9317-7511C0373940}" destId="{445F780E-599B-8942-9910-E7123F74C0C7}" srcOrd="0" destOrd="0" presId="urn:microsoft.com/office/officeart/2005/8/layout/hierarchy1"/>
    <dgm:cxn modelId="{48D32D3B-E211-3144-9BFB-625674847664}" type="presOf" srcId="{1EB00F9D-2C54-E146-AC10-7183BE6E785F}" destId="{7FB43D68-6FFD-9640-9DA5-9FA1B93C7403}" srcOrd="0" destOrd="0" presId="urn:microsoft.com/office/officeart/2005/8/layout/hierarchy1"/>
    <dgm:cxn modelId="{DAA51A8F-1F9F-4C46-AC95-E651C5E76D21}" type="presOf" srcId="{5E21528B-F4F9-A044-AFDD-99C6F94BCE7F}" destId="{6F7E74C0-4508-554F-88CD-87BD37169C99}" srcOrd="0" destOrd="0" presId="urn:microsoft.com/office/officeart/2005/8/layout/hierarchy1"/>
    <dgm:cxn modelId="{3BC1E392-6989-954E-8A15-444A321ABD54}" type="presOf" srcId="{E5EAB022-3EBB-AD4E-B8FC-2151826A9A4A}" destId="{559B9635-E53E-3E4F-A007-0FE61A5EB50D}" srcOrd="0" destOrd="0" presId="urn:microsoft.com/office/officeart/2005/8/layout/hierarchy1"/>
    <dgm:cxn modelId="{FE4503C2-BA67-224E-99E9-74F1CAFE379A}" type="presOf" srcId="{987CEA7E-090E-1E4A-85D5-4061759CEFF1}" destId="{E97561B5-F6A0-B44E-BC75-6593B4B4FAE5}" srcOrd="0" destOrd="0" presId="urn:microsoft.com/office/officeart/2005/8/layout/hierarchy1"/>
    <dgm:cxn modelId="{1E0C0517-6CC1-B14C-B45A-D8E105047E3D}" type="presParOf" srcId="{445F780E-599B-8942-9910-E7123F74C0C7}" destId="{2C6AF6A5-8230-8B43-9032-3C6E842F7676}" srcOrd="0" destOrd="0" presId="urn:microsoft.com/office/officeart/2005/8/layout/hierarchy1"/>
    <dgm:cxn modelId="{61AB104F-5322-D94B-919C-B3C7376048D9}" type="presParOf" srcId="{2C6AF6A5-8230-8B43-9032-3C6E842F7676}" destId="{E8C9FD20-510C-A549-80D1-37B1D873A9AF}" srcOrd="0" destOrd="0" presId="urn:microsoft.com/office/officeart/2005/8/layout/hierarchy1"/>
    <dgm:cxn modelId="{6D98016E-2F8F-0F41-B93B-60B4D2CE77A2}" type="presParOf" srcId="{E8C9FD20-510C-A549-80D1-37B1D873A9AF}" destId="{3811E790-C8DF-FF44-830C-677C575F713E}" srcOrd="0" destOrd="0" presId="urn:microsoft.com/office/officeart/2005/8/layout/hierarchy1"/>
    <dgm:cxn modelId="{6219D44B-56EE-4845-90A6-C87C51C10FF7}" type="presParOf" srcId="{E8C9FD20-510C-A549-80D1-37B1D873A9AF}" destId="{7FB43D68-6FFD-9640-9DA5-9FA1B93C7403}" srcOrd="1" destOrd="0" presId="urn:microsoft.com/office/officeart/2005/8/layout/hierarchy1"/>
    <dgm:cxn modelId="{0530FD1A-EB60-9B46-9E87-32D2218C589B}" type="presParOf" srcId="{2C6AF6A5-8230-8B43-9032-3C6E842F7676}" destId="{BEB7F7FC-273D-CC4B-95EC-89B283B0FE54}" srcOrd="1" destOrd="0" presId="urn:microsoft.com/office/officeart/2005/8/layout/hierarchy1"/>
    <dgm:cxn modelId="{8AE234DF-994E-2144-BBA1-8B480889A436}" type="presParOf" srcId="{BEB7F7FC-273D-CC4B-95EC-89B283B0FE54}" destId="{D4DD52F6-47FB-CC47-A2B8-EAC24FD1C2EC}" srcOrd="0" destOrd="0" presId="urn:microsoft.com/office/officeart/2005/8/layout/hierarchy1"/>
    <dgm:cxn modelId="{F0B7D184-334C-7F41-A211-76F320D867B9}" type="presParOf" srcId="{BEB7F7FC-273D-CC4B-95EC-89B283B0FE54}" destId="{3C6B3F11-C1EE-DE4F-B3C4-A7B78D59C4C2}" srcOrd="1" destOrd="0" presId="urn:microsoft.com/office/officeart/2005/8/layout/hierarchy1"/>
    <dgm:cxn modelId="{3BD7D3CF-417D-6645-BB14-D285A1D0BEBC}" type="presParOf" srcId="{3C6B3F11-C1EE-DE4F-B3C4-A7B78D59C4C2}" destId="{378983B6-D16F-7543-982A-0661EC6E4192}" srcOrd="0" destOrd="0" presId="urn:microsoft.com/office/officeart/2005/8/layout/hierarchy1"/>
    <dgm:cxn modelId="{B85EE91D-E804-FD48-8C7B-C7E96E140E22}" type="presParOf" srcId="{378983B6-D16F-7543-982A-0661EC6E4192}" destId="{F8DC13C0-20C9-3D43-BCB0-00BA5ED100D5}" srcOrd="0" destOrd="0" presId="urn:microsoft.com/office/officeart/2005/8/layout/hierarchy1"/>
    <dgm:cxn modelId="{F269FB1D-1E3E-584A-8D0E-A75E2166202E}" type="presParOf" srcId="{378983B6-D16F-7543-982A-0661EC6E4192}" destId="{6F7E74C0-4508-554F-88CD-87BD37169C99}" srcOrd="1" destOrd="0" presId="urn:microsoft.com/office/officeart/2005/8/layout/hierarchy1"/>
    <dgm:cxn modelId="{E046AFBE-862D-BC43-B8E4-D153EBC677D4}" type="presParOf" srcId="{3C6B3F11-C1EE-DE4F-B3C4-A7B78D59C4C2}" destId="{7358D8F1-B5DC-0A49-9CCF-DD82DAD2B86E}" srcOrd="1" destOrd="0" presId="urn:microsoft.com/office/officeart/2005/8/layout/hierarchy1"/>
    <dgm:cxn modelId="{FBA9160E-7DF3-0A40-A176-D3F1D6B877E9}" type="presParOf" srcId="{BEB7F7FC-273D-CC4B-95EC-89B283B0FE54}" destId="{DE683C1D-424D-0D47-9CC6-2CA2F5AA2E47}" srcOrd="2" destOrd="0" presId="urn:microsoft.com/office/officeart/2005/8/layout/hierarchy1"/>
    <dgm:cxn modelId="{9C1515B9-DE14-3B4F-8AE3-DB8B38792C78}" type="presParOf" srcId="{BEB7F7FC-273D-CC4B-95EC-89B283B0FE54}" destId="{4EF703B8-78D1-EA4A-AB03-01CED629A126}" srcOrd="3" destOrd="0" presId="urn:microsoft.com/office/officeart/2005/8/layout/hierarchy1"/>
    <dgm:cxn modelId="{17E41788-A5C9-284E-88C6-DC423DE1DDC5}" type="presParOf" srcId="{4EF703B8-78D1-EA4A-AB03-01CED629A126}" destId="{0CC8B7D3-AF2D-ED46-B38B-BCF536E23001}" srcOrd="0" destOrd="0" presId="urn:microsoft.com/office/officeart/2005/8/layout/hierarchy1"/>
    <dgm:cxn modelId="{549F39AD-52B0-444B-858A-64FEFE32CB93}" type="presParOf" srcId="{0CC8B7D3-AF2D-ED46-B38B-BCF536E23001}" destId="{7115BC0F-9D20-FE40-8478-2D469DA4426D}" srcOrd="0" destOrd="0" presId="urn:microsoft.com/office/officeart/2005/8/layout/hierarchy1"/>
    <dgm:cxn modelId="{0EB03465-2BE4-2043-A048-451841EF3543}" type="presParOf" srcId="{0CC8B7D3-AF2D-ED46-B38B-BCF536E23001}" destId="{E97561B5-F6A0-B44E-BC75-6593B4B4FAE5}" srcOrd="1" destOrd="0" presId="urn:microsoft.com/office/officeart/2005/8/layout/hierarchy1"/>
    <dgm:cxn modelId="{6C1B4823-64F3-4545-8F02-F9A5E1A85566}" type="presParOf" srcId="{4EF703B8-78D1-EA4A-AB03-01CED629A126}" destId="{44FED91E-8643-F446-A7B5-02004CE56465}" srcOrd="1" destOrd="0" presId="urn:microsoft.com/office/officeart/2005/8/layout/hierarchy1"/>
    <dgm:cxn modelId="{23350937-333C-5C41-9A24-207255BA81A2}" type="presParOf" srcId="{44FED91E-8643-F446-A7B5-02004CE56465}" destId="{32472426-172A-5548-B351-1416DA7C8D75}" srcOrd="0" destOrd="0" presId="urn:microsoft.com/office/officeart/2005/8/layout/hierarchy1"/>
    <dgm:cxn modelId="{DA7CA0B0-92BC-DB4C-B0F7-6EB171D9E496}" type="presParOf" srcId="{44FED91E-8643-F446-A7B5-02004CE56465}" destId="{42BC7D32-D5F7-E644-90F5-C17481F1E855}" srcOrd="1" destOrd="0" presId="urn:microsoft.com/office/officeart/2005/8/layout/hierarchy1"/>
    <dgm:cxn modelId="{6C7D669D-BB2F-F849-A61E-72047ADBC2A0}" type="presParOf" srcId="{42BC7D32-D5F7-E644-90F5-C17481F1E855}" destId="{96ED1478-E60A-354E-8530-E20ED8CF7826}" srcOrd="0" destOrd="0" presId="urn:microsoft.com/office/officeart/2005/8/layout/hierarchy1"/>
    <dgm:cxn modelId="{31252521-380B-BF4F-A4E8-35584B48D35C}" type="presParOf" srcId="{96ED1478-E60A-354E-8530-E20ED8CF7826}" destId="{37C42637-5B89-9544-B46F-2BB2ABEB91E2}" srcOrd="0" destOrd="0" presId="urn:microsoft.com/office/officeart/2005/8/layout/hierarchy1"/>
    <dgm:cxn modelId="{79EE0BB3-BE81-F744-BEAC-8BB5F7EDB994}" type="presParOf" srcId="{96ED1478-E60A-354E-8530-E20ED8CF7826}" destId="{D0ECDD04-4AFA-BA49-873F-1EC12296FA40}" srcOrd="1" destOrd="0" presId="urn:microsoft.com/office/officeart/2005/8/layout/hierarchy1"/>
    <dgm:cxn modelId="{7234C58E-7341-1840-912C-66BD2EF7374B}" type="presParOf" srcId="{42BC7D32-D5F7-E644-90F5-C17481F1E855}" destId="{F2788F0C-4A67-C348-B79D-F966D9D582F6}" srcOrd="1" destOrd="0" presId="urn:microsoft.com/office/officeart/2005/8/layout/hierarchy1"/>
    <dgm:cxn modelId="{23975304-3CC9-C24A-9995-206318511082}" type="presParOf" srcId="{44FED91E-8643-F446-A7B5-02004CE56465}" destId="{559B9635-E53E-3E4F-A007-0FE61A5EB50D}" srcOrd="2" destOrd="0" presId="urn:microsoft.com/office/officeart/2005/8/layout/hierarchy1"/>
    <dgm:cxn modelId="{63D37CBA-F543-F542-8677-E3D55A812B6E}" type="presParOf" srcId="{44FED91E-8643-F446-A7B5-02004CE56465}" destId="{23EDCD00-0B51-DA48-817A-0029B7AA8AC6}" srcOrd="3" destOrd="0" presId="urn:microsoft.com/office/officeart/2005/8/layout/hierarchy1"/>
    <dgm:cxn modelId="{57E8141A-7A7F-7C41-80E2-F833C10185D5}" type="presParOf" srcId="{23EDCD00-0B51-DA48-817A-0029B7AA8AC6}" destId="{B7CAFE26-0451-4D4A-AAE8-221BEBC053EF}" srcOrd="0" destOrd="0" presId="urn:microsoft.com/office/officeart/2005/8/layout/hierarchy1"/>
    <dgm:cxn modelId="{4CBD94DC-C8FE-D141-883C-D77E171743FF}" type="presParOf" srcId="{B7CAFE26-0451-4D4A-AAE8-221BEBC053EF}" destId="{8C968DEE-19B7-0842-93C3-F54E05E1BC06}" srcOrd="0" destOrd="0" presId="urn:microsoft.com/office/officeart/2005/8/layout/hierarchy1"/>
    <dgm:cxn modelId="{C86B7741-7D62-EF4E-AD15-D1286E2C63AE}" type="presParOf" srcId="{B7CAFE26-0451-4D4A-AAE8-221BEBC053EF}" destId="{19847B51-7E43-9D41-A149-AFB9777A582F}" srcOrd="1" destOrd="0" presId="urn:microsoft.com/office/officeart/2005/8/layout/hierarchy1"/>
    <dgm:cxn modelId="{8C442361-5872-874E-BA17-794333D32CEF}"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dgm:t>
        <a:bodyPr/>
        <a:lstStyle/>
        <a:p>
          <a:r>
            <a:rPr lang="en-US" sz="2400" dirty="0" err="1" smtClean="0"/>
            <a:t>Kompilātorā</a:t>
          </a:r>
          <a:endParaRPr lang="en-US" sz="2400"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a:solidFill>
          <a:schemeClr val="accent1">
            <a:lumMod val="60000"/>
            <a:lumOff val="40000"/>
            <a:alpha val="90000"/>
          </a:schemeClr>
        </a:solidFill>
      </dgm:spPr>
      <dgm:t>
        <a:bodyPr/>
        <a:lstStyle/>
        <a:p>
          <a:r>
            <a:rPr lang="en-US" sz="2400" b="1" dirty="0" err="1" smtClean="0"/>
            <a:t>Programmā</a:t>
          </a:r>
          <a:endParaRPr lang="en-US" sz="2400" b="1"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dgm:t>
        <a:bodyPr/>
        <a:lstStyle/>
        <a:p>
          <a:r>
            <a:rPr lang="en-US" sz="2400" dirty="0" err="1" smtClean="0"/>
            <a:t>Priekšprocesēšana</a:t>
          </a:r>
          <a:endParaRPr lang="en-US" sz="2400"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dgm:t>
        <a:bodyPr/>
        <a:lstStyle/>
        <a:p>
          <a:r>
            <a:rPr lang="en-US" sz="2400" dirty="0" err="1" smtClean="0"/>
            <a:t>Dinamiskā</a:t>
          </a:r>
          <a:r>
            <a:rPr lang="en-US" sz="2400" dirty="0" smtClean="0"/>
            <a:t> </a:t>
          </a:r>
          <a:r>
            <a:rPr lang="en-US" sz="2400" dirty="0" err="1" smtClean="0"/>
            <a:t>parsēšana</a:t>
          </a:r>
          <a:endParaRPr lang="en-US" sz="2400"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pt>
    <dgm:pt modelId="{E8C9FD20-510C-A549-80D1-37B1D873A9AF}" type="pres">
      <dgm:prSet presAssocID="{1EB00F9D-2C54-E146-AC10-7183BE6E785F}" presName="composite" presStyleCnt="0"/>
      <dgm:spPr/>
    </dgm:pt>
    <dgm:pt modelId="{3811E790-C8DF-FF44-830C-677C575F713E}" type="pres">
      <dgm:prSet presAssocID="{1EB00F9D-2C54-E146-AC10-7183BE6E785F}" presName="background" presStyleLbl="node0" presStyleIdx="0" presStyleCnt="1"/>
      <dgm:spPr/>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pt>
    <dgm:pt modelId="{378983B6-D16F-7543-982A-0661EC6E4192}" type="pres">
      <dgm:prSet presAssocID="{5E21528B-F4F9-A044-AFDD-99C6F94BCE7F}" presName="composite2" presStyleCnt="0"/>
      <dgm:spPr/>
    </dgm:pt>
    <dgm:pt modelId="{F8DC13C0-20C9-3D43-BCB0-00BA5ED100D5}" type="pres">
      <dgm:prSet presAssocID="{5E21528B-F4F9-A044-AFDD-99C6F94BCE7F}" presName="background2" presStyleLbl="node2" presStyleIdx="0" presStyleCnt="2"/>
      <dgm:spPr/>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pt>
    <dgm:pt modelId="{0CC8B7D3-AF2D-ED46-B38B-BCF536E23001}" type="pres">
      <dgm:prSet presAssocID="{987CEA7E-090E-1E4A-85D5-4061759CEFF1}" presName="composite2" presStyleCnt="0"/>
      <dgm:spPr/>
    </dgm:pt>
    <dgm:pt modelId="{7115BC0F-9D20-FE40-8478-2D469DA4426D}" type="pres">
      <dgm:prSet presAssocID="{987CEA7E-090E-1E4A-85D5-4061759CEFF1}" presName="background2" presStyleLbl="node2" presStyleIdx="1" presStyleCnt="2"/>
      <dgm:spPr>
        <a:solidFill>
          <a:srgbClr val="4C7C8B"/>
        </a:solidFill>
      </dgm:spPr>
      <dgm:t>
        <a:bodyPr/>
        <a:lstStyle/>
        <a:p>
          <a:endParaRPr lang="en-US"/>
        </a:p>
      </dgm:t>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pt>
    <dgm:pt modelId="{96ED1478-E60A-354E-8530-E20ED8CF7826}" type="pres">
      <dgm:prSet presAssocID="{EB8303D8-5909-C64E-AA83-537B9F1A2700}" presName="composite3" presStyleCnt="0"/>
      <dgm:spPr/>
    </dgm:pt>
    <dgm:pt modelId="{37C42637-5B89-9544-B46F-2BB2ABEB91E2}" type="pres">
      <dgm:prSet presAssocID="{EB8303D8-5909-C64E-AA83-537B9F1A2700}" presName="background3" presStyleLbl="node3" presStyleIdx="0" presStyleCnt="2"/>
      <dgm:spPr/>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pt>
    <dgm:pt modelId="{B7CAFE26-0451-4D4A-AAE8-221BEBC053EF}" type="pres">
      <dgm:prSet presAssocID="{988ECBCC-8E12-0C4E-919A-E6F4B229D957}" presName="composite3" presStyleCnt="0"/>
      <dgm:spPr/>
    </dgm:pt>
    <dgm:pt modelId="{8C968DEE-19B7-0842-93C3-F54E05E1BC06}" type="pres">
      <dgm:prSet presAssocID="{988ECBCC-8E12-0C4E-919A-E6F4B229D957}" presName="background3" presStyleLbl="node3" presStyleIdx="1" presStyleCnt="2"/>
      <dgm:spPr/>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pt>
  </dgm:ptLst>
  <dgm:cxnLst>
    <dgm:cxn modelId="{6ACEE6F2-A7F5-C344-B90A-BB800CEBA94E}" type="presOf" srcId="{988ECBCC-8E12-0C4E-919A-E6F4B229D957}" destId="{19847B51-7E43-9D41-A149-AFB9777A582F}" srcOrd="0" destOrd="0" presId="urn:microsoft.com/office/officeart/2005/8/layout/hierarchy1"/>
    <dgm:cxn modelId="{FAD149C4-C0B7-3740-B49C-8CFD6C147859}" type="presOf" srcId="{987CEA7E-090E-1E4A-85D5-4061759CEFF1}" destId="{E97561B5-F6A0-B44E-BC75-6593B4B4FAE5}" srcOrd="0" destOrd="0" presId="urn:microsoft.com/office/officeart/2005/8/layout/hierarchy1"/>
    <dgm:cxn modelId="{63607641-5A4A-044F-912B-23AD11E1E868}" type="presOf" srcId="{5FC21022-BCFA-D748-AB83-DA185C4FB3FF}" destId="{32472426-172A-5548-B351-1416DA7C8D75}"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1DD3A304-12A3-8D4D-93A6-47F0DA2A30DF}" type="presOf" srcId="{6DBF8CEF-C708-AE4E-A025-96A3275890A0}" destId="{DE683C1D-424D-0D47-9CC6-2CA2F5AA2E47}" srcOrd="0" destOrd="0" presId="urn:microsoft.com/office/officeart/2005/8/layout/hierarchy1"/>
    <dgm:cxn modelId="{5BEDF910-3584-E442-9DC2-A0D9753BA372}" type="presOf" srcId="{1EB00F9D-2C54-E146-AC10-7183BE6E785F}" destId="{7FB43D68-6FFD-9640-9DA5-9FA1B93C7403}" srcOrd="0" destOrd="0" presId="urn:microsoft.com/office/officeart/2005/8/layout/hierarchy1"/>
    <dgm:cxn modelId="{C0EA8244-9D25-FB49-938B-E9512CB28CC1}" type="presOf" srcId="{FE475D80-ECFE-8F45-9317-7511C0373940}" destId="{445F780E-599B-8942-9910-E7123F74C0C7}" srcOrd="0" destOrd="0" presId="urn:microsoft.com/office/officeart/2005/8/layout/hierarchy1"/>
    <dgm:cxn modelId="{79BCD7B6-B004-2442-A81D-5F07FB98255F}" type="presOf" srcId="{EB8303D8-5909-C64E-AA83-537B9F1A2700}" destId="{D0ECDD04-4AFA-BA49-873F-1EC12296FA40}" srcOrd="0" destOrd="0" presId="urn:microsoft.com/office/officeart/2005/8/layout/hierarchy1"/>
    <dgm:cxn modelId="{C4E2610D-14F8-E046-A0E2-25ED9F946DBA}" type="presOf" srcId="{5E21528B-F4F9-A044-AFDD-99C6F94BCE7F}" destId="{6F7E74C0-4508-554F-88CD-87BD37169C99}" srcOrd="0" destOrd="0" presId="urn:microsoft.com/office/officeart/2005/8/layout/hierarchy1"/>
    <dgm:cxn modelId="{1AE90217-E9BE-BF46-84A3-41EFE4960B87}" srcId="{1EB00F9D-2C54-E146-AC10-7183BE6E785F}" destId="{5E21528B-F4F9-A044-AFDD-99C6F94BCE7F}" srcOrd="0" destOrd="0" parTransId="{324173E0-A3B8-6B48-B141-1E75C3CD6F68}" sibTransId="{48722CAA-D291-FA4D-A044-6DC666D5AC04}"/>
    <dgm:cxn modelId="{4A1E92B0-D9AE-1645-A13B-CC09008B04BF}" srcId="{1EB00F9D-2C54-E146-AC10-7183BE6E785F}" destId="{987CEA7E-090E-1E4A-85D5-4061759CEFF1}" srcOrd="1" destOrd="0" parTransId="{6DBF8CEF-C708-AE4E-A025-96A3275890A0}" sibTransId="{B9EA307A-D0CC-8C47-9EA5-71FFD2A34956}"/>
    <dgm:cxn modelId="{3470DCE2-F2B0-844D-BEA5-8B7A9DFEEAE9}" srcId="{987CEA7E-090E-1E4A-85D5-4061759CEFF1}" destId="{EB8303D8-5909-C64E-AA83-537B9F1A2700}" srcOrd="0" destOrd="0" parTransId="{5FC21022-BCFA-D748-AB83-DA185C4FB3FF}" sibTransId="{746A23B9-29AC-A540-B4B5-58A4E160DF87}"/>
    <dgm:cxn modelId="{BCD1A5EE-B6E4-5241-8DFC-6E1437B200C0}" srcId="{987CEA7E-090E-1E4A-85D5-4061759CEFF1}" destId="{988ECBCC-8E12-0C4E-919A-E6F4B229D957}" srcOrd="1" destOrd="0" parTransId="{E5EAB022-3EBB-AD4E-B8FC-2151826A9A4A}" sibTransId="{640B30FE-F23B-0A4F-80AD-69B888271E94}"/>
    <dgm:cxn modelId="{F00E961B-68D2-D649-A998-2665EB8D8AB5}" type="presOf" srcId="{324173E0-A3B8-6B48-B141-1E75C3CD6F68}" destId="{D4DD52F6-47FB-CC47-A2B8-EAC24FD1C2EC}" srcOrd="0" destOrd="0" presId="urn:microsoft.com/office/officeart/2005/8/layout/hierarchy1"/>
    <dgm:cxn modelId="{9599BDA2-1F90-2C49-8A5B-21BC764E71BE}" type="presOf" srcId="{E5EAB022-3EBB-AD4E-B8FC-2151826A9A4A}" destId="{559B9635-E53E-3E4F-A007-0FE61A5EB50D}" srcOrd="0" destOrd="0" presId="urn:microsoft.com/office/officeart/2005/8/layout/hierarchy1"/>
    <dgm:cxn modelId="{2570A76A-FDDD-E940-A46C-4E678D15C2B4}" type="presParOf" srcId="{445F780E-599B-8942-9910-E7123F74C0C7}" destId="{2C6AF6A5-8230-8B43-9032-3C6E842F7676}" srcOrd="0" destOrd="0" presId="urn:microsoft.com/office/officeart/2005/8/layout/hierarchy1"/>
    <dgm:cxn modelId="{E3235D74-3C1A-7140-86C8-B9C1D23BB23A}" type="presParOf" srcId="{2C6AF6A5-8230-8B43-9032-3C6E842F7676}" destId="{E8C9FD20-510C-A549-80D1-37B1D873A9AF}" srcOrd="0" destOrd="0" presId="urn:microsoft.com/office/officeart/2005/8/layout/hierarchy1"/>
    <dgm:cxn modelId="{A3370E24-DFA2-B440-9DAB-51EE6B75E957}" type="presParOf" srcId="{E8C9FD20-510C-A549-80D1-37B1D873A9AF}" destId="{3811E790-C8DF-FF44-830C-677C575F713E}" srcOrd="0" destOrd="0" presId="urn:microsoft.com/office/officeart/2005/8/layout/hierarchy1"/>
    <dgm:cxn modelId="{93C74C3E-27B1-A048-95EF-082D278B54A3}" type="presParOf" srcId="{E8C9FD20-510C-A549-80D1-37B1D873A9AF}" destId="{7FB43D68-6FFD-9640-9DA5-9FA1B93C7403}" srcOrd="1" destOrd="0" presId="urn:microsoft.com/office/officeart/2005/8/layout/hierarchy1"/>
    <dgm:cxn modelId="{6C4CC17E-5801-3D4B-8A88-18107704C68F}" type="presParOf" srcId="{2C6AF6A5-8230-8B43-9032-3C6E842F7676}" destId="{BEB7F7FC-273D-CC4B-95EC-89B283B0FE54}" srcOrd="1" destOrd="0" presId="urn:microsoft.com/office/officeart/2005/8/layout/hierarchy1"/>
    <dgm:cxn modelId="{B4ABA443-CF8C-5A49-ABE5-AB6F10B8F1E9}" type="presParOf" srcId="{BEB7F7FC-273D-CC4B-95EC-89B283B0FE54}" destId="{D4DD52F6-47FB-CC47-A2B8-EAC24FD1C2EC}" srcOrd="0" destOrd="0" presId="urn:microsoft.com/office/officeart/2005/8/layout/hierarchy1"/>
    <dgm:cxn modelId="{2216766D-67BF-0741-ABA5-48C00BFD1FC5}" type="presParOf" srcId="{BEB7F7FC-273D-CC4B-95EC-89B283B0FE54}" destId="{3C6B3F11-C1EE-DE4F-B3C4-A7B78D59C4C2}" srcOrd="1" destOrd="0" presId="urn:microsoft.com/office/officeart/2005/8/layout/hierarchy1"/>
    <dgm:cxn modelId="{239C3F89-722E-5546-9A2E-F53C4C2A2561}" type="presParOf" srcId="{3C6B3F11-C1EE-DE4F-B3C4-A7B78D59C4C2}" destId="{378983B6-D16F-7543-982A-0661EC6E4192}" srcOrd="0" destOrd="0" presId="urn:microsoft.com/office/officeart/2005/8/layout/hierarchy1"/>
    <dgm:cxn modelId="{B8D6A800-2439-3842-A5B3-72F54AED06EF}" type="presParOf" srcId="{378983B6-D16F-7543-982A-0661EC6E4192}" destId="{F8DC13C0-20C9-3D43-BCB0-00BA5ED100D5}" srcOrd="0" destOrd="0" presId="urn:microsoft.com/office/officeart/2005/8/layout/hierarchy1"/>
    <dgm:cxn modelId="{A0DCE1D9-1393-6641-ABDD-BBB18F598F90}" type="presParOf" srcId="{378983B6-D16F-7543-982A-0661EC6E4192}" destId="{6F7E74C0-4508-554F-88CD-87BD37169C99}" srcOrd="1" destOrd="0" presId="urn:microsoft.com/office/officeart/2005/8/layout/hierarchy1"/>
    <dgm:cxn modelId="{96EFB221-FA8E-0242-BCA6-615D616DC952}" type="presParOf" srcId="{3C6B3F11-C1EE-DE4F-B3C4-A7B78D59C4C2}" destId="{7358D8F1-B5DC-0A49-9CCF-DD82DAD2B86E}" srcOrd="1" destOrd="0" presId="urn:microsoft.com/office/officeart/2005/8/layout/hierarchy1"/>
    <dgm:cxn modelId="{C574DAE2-F2DB-E44C-8B86-AE9A89B75222}" type="presParOf" srcId="{BEB7F7FC-273D-CC4B-95EC-89B283B0FE54}" destId="{DE683C1D-424D-0D47-9CC6-2CA2F5AA2E47}" srcOrd="2" destOrd="0" presId="urn:microsoft.com/office/officeart/2005/8/layout/hierarchy1"/>
    <dgm:cxn modelId="{150EABA0-0531-7247-9C0F-7397DF1033A6}" type="presParOf" srcId="{BEB7F7FC-273D-CC4B-95EC-89B283B0FE54}" destId="{4EF703B8-78D1-EA4A-AB03-01CED629A126}" srcOrd="3" destOrd="0" presId="urn:microsoft.com/office/officeart/2005/8/layout/hierarchy1"/>
    <dgm:cxn modelId="{4586B69E-38FB-714C-8697-898D54D0D4F0}" type="presParOf" srcId="{4EF703B8-78D1-EA4A-AB03-01CED629A126}" destId="{0CC8B7D3-AF2D-ED46-B38B-BCF536E23001}" srcOrd="0" destOrd="0" presId="urn:microsoft.com/office/officeart/2005/8/layout/hierarchy1"/>
    <dgm:cxn modelId="{8297613D-5CFB-E847-8326-6D1C0AF08078}" type="presParOf" srcId="{0CC8B7D3-AF2D-ED46-B38B-BCF536E23001}" destId="{7115BC0F-9D20-FE40-8478-2D469DA4426D}" srcOrd="0" destOrd="0" presId="urn:microsoft.com/office/officeart/2005/8/layout/hierarchy1"/>
    <dgm:cxn modelId="{78D1BF49-C067-1A47-A2ED-1D74FE9C986D}" type="presParOf" srcId="{0CC8B7D3-AF2D-ED46-B38B-BCF536E23001}" destId="{E97561B5-F6A0-B44E-BC75-6593B4B4FAE5}" srcOrd="1" destOrd="0" presId="urn:microsoft.com/office/officeart/2005/8/layout/hierarchy1"/>
    <dgm:cxn modelId="{833B01FE-BEDB-A047-AA74-A8CA1DBEFF29}" type="presParOf" srcId="{4EF703B8-78D1-EA4A-AB03-01CED629A126}" destId="{44FED91E-8643-F446-A7B5-02004CE56465}" srcOrd="1" destOrd="0" presId="urn:microsoft.com/office/officeart/2005/8/layout/hierarchy1"/>
    <dgm:cxn modelId="{0273E1ED-44D2-4145-8696-C7421A74C5A9}" type="presParOf" srcId="{44FED91E-8643-F446-A7B5-02004CE56465}" destId="{32472426-172A-5548-B351-1416DA7C8D75}" srcOrd="0" destOrd="0" presId="urn:microsoft.com/office/officeart/2005/8/layout/hierarchy1"/>
    <dgm:cxn modelId="{73D1B9F4-F00E-414C-925B-B5AC84405E2A}" type="presParOf" srcId="{44FED91E-8643-F446-A7B5-02004CE56465}" destId="{42BC7D32-D5F7-E644-90F5-C17481F1E855}" srcOrd="1" destOrd="0" presId="urn:microsoft.com/office/officeart/2005/8/layout/hierarchy1"/>
    <dgm:cxn modelId="{8D505DA7-8DC8-9741-9118-D8844852B57C}" type="presParOf" srcId="{42BC7D32-D5F7-E644-90F5-C17481F1E855}" destId="{96ED1478-E60A-354E-8530-E20ED8CF7826}" srcOrd="0" destOrd="0" presId="urn:microsoft.com/office/officeart/2005/8/layout/hierarchy1"/>
    <dgm:cxn modelId="{683533BE-E588-204A-BEC2-E694F8B04816}" type="presParOf" srcId="{96ED1478-E60A-354E-8530-E20ED8CF7826}" destId="{37C42637-5B89-9544-B46F-2BB2ABEB91E2}" srcOrd="0" destOrd="0" presId="urn:microsoft.com/office/officeart/2005/8/layout/hierarchy1"/>
    <dgm:cxn modelId="{3A85BFB4-D8E9-A24D-8E7E-73D3C78A751F}" type="presParOf" srcId="{96ED1478-E60A-354E-8530-E20ED8CF7826}" destId="{D0ECDD04-4AFA-BA49-873F-1EC12296FA40}" srcOrd="1" destOrd="0" presId="urn:microsoft.com/office/officeart/2005/8/layout/hierarchy1"/>
    <dgm:cxn modelId="{71516D99-EB7A-AE4C-B23B-A826FC6D1537}" type="presParOf" srcId="{42BC7D32-D5F7-E644-90F5-C17481F1E855}" destId="{F2788F0C-4A67-C348-B79D-F966D9D582F6}" srcOrd="1" destOrd="0" presId="urn:microsoft.com/office/officeart/2005/8/layout/hierarchy1"/>
    <dgm:cxn modelId="{E9BCEEB1-466D-444D-9C31-B4252AB163CD}" type="presParOf" srcId="{44FED91E-8643-F446-A7B5-02004CE56465}" destId="{559B9635-E53E-3E4F-A007-0FE61A5EB50D}" srcOrd="2" destOrd="0" presId="urn:microsoft.com/office/officeart/2005/8/layout/hierarchy1"/>
    <dgm:cxn modelId="{EEC335BB-D58E-A245-9014-4C4E9FEAB165}" type="presParOf" srcId="{44FED91E-8643-F446-A7B5-02004CE56465}" destId="{23EDCD00-0B51-DA48-817A-0029B7AA8AC6}" srcOrd="3" destOrd="0" presId="urn:microsoft.com/office/officeart/2005/8/layout/hierarchy1"/>
    <dgm:cxn modelId="{D37DE7D3-3EF9-0A44-BCA9-2DEE01761A31}" type="presParOf" srcId="{23EDCD00-0B51-DA48-817A-0029B7AA8AC6}" destId="{B7CAFE26-0451-4D4A-AAE8-221BEBC053EF}" srcOrd="0" destOrd="0" presId="urn:microsoft.com/office/officeart/2005/8/layout/hierarchy1"/>
    <dgm:cxn modelId="{637DCE74-0E0D-FF42-903A-343917CAC373}" type="presParOf" srcId="{B7CAFE26-0451-4D4A-AAE8-221BEBC053EF}" destId="{8C968DEE-19B7-0842-93C3-F54E05E1BC06}" srcOrd="0" destOrd="0" presId="urn:microsoft.com/office/officeart/2005/8/layout/hierarchy1"/>
    <dgm:cxn modelId="{3358E0FD-E9B8-2840-A293-6A3DF9D035F0}" type="presParOf" srcId="{B7CAFE26-0451-4D4A-AAE8-221BEBC053EF}" destId="{19847B51-7E43-9D41-A149-AFB9777A582F}" srcOrd="1" destOrd="0" presId="urn:microsoft.com/office/officeart/2005/8/layout/hierarchy1"/>
    <dgm:cxn modelId="{CBF1277D-9DEE-084D-A1D2-9FD4010F42AF}"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dgm:t>
        <a:bodyPr/>
        <a:lstStyle/>
        <a:p>
          <a:r>
            <a:rPr lang="en-US" sz="2400" dirty="0" err="1" smtClean="0"/>
            <a:t>Kompilātorā</a:t>
          </a:r>
          <a:endParaRPr lang="en-US" sz="2400"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dgm:t>
        <a:bodyPr/>
        <a:lstStyle/>
        <a:p>
          <a:r>
            <a:rPr lang="en-US" sz="2400" dirty="0" err="1" smtClean="0"/>
            <a:t>Programmā</a:t>
          </a:r>
          <a:endParaRPr lang="en-US" sz="2400"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a:solidFill>
          <a:srgbClr val="A8C6D0">
            <a:alpha val="90000"/>
          </a:srgbClr>
        </a:solidFill>
      </dgm:spPr>
      <dgm:t>
        <a:bodyPr/>
        <a:lstStyle/>
        <a:p>
          <a:r>
            <a:rPr lang="en-US" sz="2400" b="1" dirty="0" err="1" smtClean="0"/>
            <a:t>Priekšprocesēšana</a:t>
          </a:r>
          <a:endParaRPr lang="en-US" sz="2400" b="1"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dgm:t>
        <a:bodyPr/>
        <a:lstStyle/>
        <a:p>
          <a:r>
            <a:rPr lang="en-US" sz="2400" dirty="0" err="1" smtClean="0"/>
            <a:t>Dinamiskā</a:t>
          </a:r>
          <a:r>
            <a:rPr lang="en-US" sz="2400" dirty="0" smtClean="0"/>
            <a:t> </a:t>
          </a:r>
          <a:r>
            <a:rPr lang="en-US" sz="2400" dirty="0" err="1" smtClean="0"/>
            <a:t>parsēšana</a:t>
          </a:r>
          <a:endParaRPr lang="en-US" sz="2400"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pt>
    <dgm:pt modelId="{E8C9FD20-510C-A549-80D1-37B1D873A9AF}" type="pres">
      <dgm:prSet presAssocID="{1EB00F9D-2C54-E146-AC10-7183BE6E785F}" presName="composite" presStyleCnt="0"/>
      <dgm:spPr/>
    </dgm:pt>
    <dgm:pt modelId="{3811E790-C8DF-FF44-830C-677C575F713E}" type="pres">
      <dgm:prSet presAssocID="{1EB00F9D-2C54-E146-AC10-7183BE6E785F}" presName="background" presStyleLbl="node0" presStyleIdx="0" presStyleCnt="1"/>
      <dgm:spPr/>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pt>
    <dgm:pt modelId="{378983B6-D16F-7543-982A-0661EC6E4192}" type="pres">
      <dgm:prSet presAssocID="{5E21528B-F4F9-A044-AFDD-99C6F94BCE7F}" presName="composite2" presStyleCnt="0"/>
      <dgm:spPr/>
    </dgm:pt>
    <dgm:pt modelId="{F8DC13C0-20C9-3D43-BCB0-00BA5ED100D5}" type="pres">
      <dgm:prSet presAssocID="{5E21528B-F4F9-A044-AFDD-99C6F94BCE7F}" presName="background2" presStyleLbl="node2" presStyleIdx="0" presStyleCnt="2"/>
      <dgm:spPr/>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pt>
    <dgm:pt modelId="{0CC8B7D3-AF2D-ED46-B38B-BCF536E23001}" type="pres">
      <dgm:prSet presAssocID="{987CEA7E-090E-1E4A-85D5-4061759CEFF1}" presName="composite2" presStyleCnt="0"/>
      <dgm:spPr/>
    </dgm:pt>
    <dgm:pt modelId="{7115BC0F-9D20-FE40-8478-2D469DA4426D}" type="pres">
      <dgm:prSet presAssocID="{987CEA7E-090E-1E4A-85D5-4061759CEFF1}" presName="background2" presStyleLbl="node2" presStyleIdx="1" presStyleCnt="2"/>
      <dgm:spPr/>
      <dgm:t>
        <a:bodyPr/>
        <a:lstStyle/>
        <a:p>
          <a:endParaRPr lang="en-US"/>
        </a:p>
      </dgm:t>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pt>
    <dgm:pt modelId="{96ED1478-E60A-354E-8530-E20ED8CF7826}" type="pres">
      <dgm:prSet presAssocID="{EB8303D8-5909-C64E-AA83-537B9F1A2700}" presName="composite3" presStyleCnt="0"/>
      <dgm:spPr/>
    </dgm:pt>
    <dgm:pt modelId="{37C42637-5B89-9544-B46F-2BB2ABEB91E2}" type="pres">
      <dgm:prSet presAssocID="{EB8303D8-5909-C64E-AA83-537B9F1A2700}" presName="background3" presStyleLbl="node3" presStyleIdx="0" presStyleCnt="2"/>
      <dgm:spPr>
        <a:solidFill>
          <a:srgbClr val="4C7C8B"/>
        </a:solidFill>
      </dgm:spPr>
      <dgm:t>
        <a:bodyPr/>
        <a:lstStyle/>
        <a:p>
          <a:endParaRPr lang="en-US"/>
        </a:p>
      </dgm:t>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pt>
    <dgm:pt modelId="{B7CAFE26-0451-4D4A-AAE8-221BEBC053EF}" type="pres">
      <dgm:prSet presAssocID="{988ECBCC-8E12-0C4E-919A-E6F4B229D957}" presName="composite3" presStyleCnt="0"/>
      <dgm:spPr/>
    </dgm:pt>
    <dgm:pt modelId="{8C968DEE-19B7-0842-93C3-F54E05E1BC06}" type="pres">
      <dgm:prSet presAssocID="{988ECBCC-8E12-0C4E-919A-E6F4B229D957}" presName="background3" presStyleLbl="node3" presStyleIdx="1" presStyleCnt="2"/>
      <dgm:spPr/>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pt>
  </dgm:ptLst>
  <dgm:cxnLst>
    <dgm:cxn modelId="{F69998EC-25E4-454B-9856-67CE075CFA10}" type="presOf" srcId="{5FC21022-BCFA-D748-AB83-DA185C4FB3FF}" destId="{32472426-172A-5548-B351-1416DA7C8D75}" srcOrd="0" destOrd="0" presId="urn:microsoft.com/office/officeart/2005/8/layout/hierarchy1"/>
    <dgm:cxn modelId="{770BD312-42C1-734A-9A7E-D1DE860C86C8}" type="presOf" srcId="{6DBF8CEF-C708-AE4E-A025-96A3275890A0}" destId="{DE683C1D-424D-0D47-9CC6-2CA2F5AA2E47}" srcOrd="0" destOrd="0" presId="urn:microsoft.com/office/officeart/2005/8/layout/hierarchy1"/>
    <dgm:cxn modelId="{4A1E92B0-D9AE-1645-A13B-CC09008B04BF}" srcId="{1EB00F9D-2C54-E146-AC10-7183BE6E785F}" destId="{987CEA7E-090E-1E4A-85D5-4061759CEFF1}" srcOrd="1" destOrd="0" parTransId="{6DBF8CEF-C708-AE4E-A025-96A3275890A0}" sibTransId="{B9EA307A-D0CC-8C47-9EA5-71FFD2A34956}"/>
    <dgm:cxn modelId="{3470DCE2-F2B0-844D-BEA5-8B7A9DFEEAE9}" srcId="{987CEA7E-090E-1E4A-85D5-4061759CEFF1}" destId="{EB8303D8-5909-C64E-AA83-537B9F1A2700}" srcOrd="0" destOrd="0" parTransId="{5FC21022-BCFA-D748-AB83-DA185C4FB3FF}" sibTransId="{746A23B9-29AC-A540-B4B5-58A4E160DF87}"/>
    <dgm:cxn modelId="{BCD1A5EE-B6E4-5241-8DFC-6E1437B200C0}" srcId="{987CEA7E-090E-1E4A-85D5-4061759CEFF1}" destId="{988ECBCC-8E12-0C4E-919A-E6F4B229D957}" srcOrd="1" destOrd="0" parTransId="{E5EAB022-3EBB-AD4E-B8FC-2151826A9A4A}" sibTransId="{640B30FE-F23B-0A4F-80AD-69B888271E94}"/>
    <dgm:cxn modelId="{DF03795B-888D-B147-B84D-4B283AFE3029}" type="presOf" srcId="{987CEA7E-090E-1E4A-85D5-4061759CEFF1}" destId="{E97561B5-F6A0-B44E-BC75-6593B4B4FAE5}" srcOrd="0" destOrd="0" presId="urn:microsoft.com/office/officeart/2005/8/layout/hierarchy1"/>
    <dgm:cxn modelId="{318C27F3-30C6-ED4E-82B4-5F5044CA9AE9}" type="presOf" srcId="{FE475D80-ECFE-8F45-9317-7511C0373940}" destId="{445F780E-599B-8942-9910-E7123F74C0C7}" srcOrd="0" destOrd="0" presId="urn:microsoft.com/office/officeart/2005/8/layout/hierarchy1"/>
    <dgm:cxn modelId="{4D244E57-9F9A-0E4C-BA70-3696818B006A}" type="presOf" srcId="{EB8303D8-5909-C64E-AA83-537B9F1A2700}" destId="{D0ECDD04-4AFA-BA49-873F-1EC12296FA40}" srcOrd="0" destOrd="0" presId="urn:microsoft.com/office/officeart/2005/8/layout/hierarchy1"/>
    <dgm:cxn modelId="{6619CEA2-738F-CD44-AADF-68D51EA27C39}" type="presOf" srcId="{E5EAB022-3EBB-AD4E-B8FC-2151826A9A4A}" destId="{559B9635-E53E-3E4F-A007-0FE61A5EB50D}" srcOrd="0" destOrd="0" presId="urn:microsoft.com/office/officeart/2005/8/layout/hierarchy1"/>
    <dgm:cxn modelId="{E2BDA439-F2E7-634A-BE87-49F3255A6AA8}" type="presOf" srcId="{324173E0-A3B8-6B48-B141-1E75C3CD6F68}" destId="{D4DD52F6-47FB-CC47-A2B8-EAC24FD1C2EC}" srcOrd="0" destOrd="0" presId="urn:microsoft.com/office/officeart/2005/8/layout/hierarchy1"/>
    <dgm:cxn modelId="{58BF4815-C805-384F-8C99-0732F8FCED51}" type="presOf" srcId="{5E21528B-F4F9-A044-AFDD-99C6F94BCE7F}" destId="{6F7E74C0-4508-554F-88CD-87BD37169C99}" srcOrd="0" destOrd="0" presId="urn:microsoft.com/office/officeart/2005/8/layout/hierarchy1"/>
    <dgm:cxn modelId="{BD284722-8D62-F145-A464-93CD9DDC68EF}" type="presOf" srcId="{988ECBCC-8E12-0C4E-919A-E6F4B229D957}" destId="{19847B51-7E43-9D41-A149-AFB9777A582F}" srcOrd="0" destOrd="0" presId="urn:microsoft.com/office/officeart/2005/8/layout/hierarchy1"/>
    <dgm:cxn modelId="{E72182D7-8945-1A45-AC1A-E555E08E6BBA}" type="presOf" srcId="{1EB00F9D-2C54-E146-AC10-7183BE6E785F}" destId="{7FB43D68-6FFD-9640-9DA5-9FA1B93C7403}"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1AE90217-E9BE-BF46-84A3-41EFE4960B87}" srcId="{1EB00F9D-2C54-E146-AC10-7183BE6E785F}" destId="{5E21528B-F4F9-A044-AFDD-99C6F94BCE7F}" srcOrd="0" destOrd="0" parTransId="{324173E0-A3B8-6B48-B141-1E75C3CD6F68}" sibTransId="{48722CAA-D291-FA4D-A044-6DC666D5AC04}"/>
    <dgm:cxn modelId="{E19A0A8B-8CDD-024C-BB53-D97C494EBBA8}" type="presParOf" srcId="{445F780E-599B-8942-9910-E7123F74C0C7}" destId="{2C6AF6A5-8230-8B43-9032-3C6E842F7676}" srcOrd="0" destOrd="0" presId="urn:microsoft.com/office/officeart/2005/8/layout/hierarchy1"/>
    <dgm:cxn modelId="{6A7B6FF2-23FD-CC47-A587-5F38A7B981CB}" type="presParOf" srcId="{2C6AF6A5-8230-8B43-9032-3C6E842F7676}" destId="{E8C9FD20-510C-A549-80D1-37B1D873A9AF}" srcOrd="0" destOrd="0" presId="urn:microsoft.com/office/officeart/2005/8/layout/hierarchy1"/>
    <dgm:cxn modelId="{C569CD82-3A88-5349-9746-854D685D1B65}" type="presParOf" srcId="{E8C9FD20-510C-A549-80D1-37B1D873A9AF}" destId="{3811E790-C8DF-FF44-830C-677C575F713E}" srcOrd="0" destOrd="0" presId="urn:microsoft.com/office/officeart/2005/8/layout/hierarchy1"/>
    <dgm:cxn modelId="{991B01DE-4336-F84B-BC3A-700539466F78}" type="presParOf" srcId="{E8C9FD20-510C-A549-80D1-37B1D873A9AF}" destId="{7FB43D68-6FFD-9640-9DA5-9FA1B93C7403}" srcOrd="1" destOrd="0" presId="urn:microsoft.com/office/officeart/2005/8/layout/hierarchy1"/>
    <dgm:cxn modelId="{CB441181-5970-494F-A6F5-6B59F2F53B95}" type="presParOf" srcId="{2C6AF6A5-8230-8B43-9032-3C6E842F7676}" destId="{BEB7F7FC-273D-CC4B-95EC-89B283B0FE54}" srcOrd="1" destOrd="0" presId="urn:microsoft.com/office/officeart/2005/8/layout/hierarchy1"/>
    <dgm:cxn modelId="{54E618CA-47E6-734D-9444-B0847A08C593}" type="presParOf" srcId="{BEB7F7FC-273D-CC4B-95EC-89B283B0FE54}" destId="{D4DD52F6-47FB-CC47-A2B8-EAC24FD1C2EC}" srcOrd="0" destOrd="0" presId="urn:microsoft.com/office/officeart/2005/8/layout/hierarchy1"/>
    <dgm:cxn modelId="{E7D07AC8-AF4A-C843-9100-C604F80C5F7B}" type="presParOf" srcId="{BEB7F7FC-273D-CC4B-95EC-89B283B0FE54}" destId="{3C6B3F11-C1EE-DE4F-B3C4-A7B78D59C4C2}" srcOrd="1" destOrd="0" presId="urn:microsoft.com/office/officeart/2005/8/layout/hierarchy1"/>
    <dgm:cxn modelId="{EA0326D6-9948-DF48-8638-FFB05FF12916}" type="presParOf" srcId="{3C6B3F11-C1EE-DE4F-B3C4-A7B78D59C4C2}" destId="{378983B6-D16F-7543-982A-0661EC6E4192}" srcOrd="0" destOrd="0" presId="urn:microsoft.com/office/officeart/2005/8/layout/hierarchy1"/>
    <dgm:cxn modelId="{09EC9109-8019-1548-88CA-CCC5C7D35C2B}" type="presParOf" srcId="{378983B6-D16F-7543-982A-0661EC6E4192}" destId="{F8DC13C0-20C9-3D43-BCB0-00BA5ED100D5}" srcOrd="0" destOrd="0" presId="urn:microsoft.com/office/officeart/2005/8/layout/hierarchy1"/>
    <dgm:cxn modelId="{11BF9ACD-98CA-C64D-AE7C-00DD2257D7A0}" type="presParOf" srcId="{378983B6-D16F-7543-982A-0661EC6E4192}" destId="{6F7E74C0-4508-554F-88CD-87BD37169C99}" srcOrd="1" destOrd="0" presId="urn:microsoft.com/office/officeart/2005/8/layout/hierarchy1"/>
    <dgm:cxn modelId="{072C4DAB-66B7-6E4D-A084-5431224B949F}" type="presParOf" srcId="{3C6B3F11-C1EE-DE4F-B3C4-A7B78D59C4C2}" destId="{7358D8F1-B5DC-0A49-9CCF-DD82DAD2B86E}" srcOrd="1" destOrd="0" presId="urn:microsoft.com/office/officeart/2005/8/layout/hierarchy1"/>
    <dgm:cxn modelId="{A0903E59-DBD8-BF4F-8241-8709998751E2}" type="presParOf" srcId="{BEB7F7FC-273D-CC4B-95EC-89B283B0FE54}" destId="{DE683C1D-424D-0D47-9CC6-2CA2F5AA2E47}" srcOrd="2" destOrd="0" presId="urn:microsoft.com/office/officeart/2005/8/layout/hierarchy1"/>
    <dgm:cxn modelId="{04E0ED1E-7852-3B43-989C-50E6BC978BF4}" type="presParOf" srcId="{BEB7F7FC-273D-CC4B-95EC-89B283B0FE54}" destId="{4EF703B8-78D1-EA4A-AB03-01CED629A126}" srcOrd="3" destOrd="0" presId="urn:microsoft.com/office/officeart/2005/8/layout/hierarchy1"/>
    <dgm:cxn modelId="{0A8A89D7-6BDE-BF4C-A526-17DDD4FBD922}" type="presParOf" srcId="{4EF703B8-78D1-EA4A-AB03-01CED629A126}" destId="{0CC8B7D3-AF2D-ED46-B38B-BCF536E23001}" srcOrd="0" destOrd="0" presId="urn:microsoft.com/office/officeart/2005/8/layout/hierarchy1"/>
    <dgm:cxn modelId="{542499BC-1BCD-7A4E-8476-12647112AAF7}" type="presParOf" srcId="{0CC8B7D3-AF2D-ED46-B38B-BCF536E23001}" destId="{7115BC0F-9D20-FE40-8478-2D469DA4426D}" srcOrd="0" destOrd="0" presId="urn:microsoft.com/office/officeart/2005/8/layout/hierarchy1"/>
    <dgm:cxn modelId="{9E781282-30AB-9C46-BC7C-01508FE6FB3F}" type="presParOf" srcId="{0CC8B7D3-AF2D-ED46-B38B-BCF536E23001}" destId="{E97561B5-F6A0-B44E-BC75-6593B4B4FAE5}" srcOrd="1" destOrd="0" presId="urn:microsoft.com/office/officeart/2005/8/layout/hierarchy1"/>
    <dgm:cxn modelId="{D2EE7029-CFB6-0D49-BD8A-09020C372EA0}" type="presParOf" srcId="{4EF703B8-78D1-EA4A-AB03-01CED629A126}" destId="{44FED91E-8643-F446-A7B5-02004CE56465}" srcOrd="1" destOrd="0" presId="urn:microsoft.com/office/officeart/2005/8/layout/hierarchy1"/>
    <dgm:cxn modelId="{23547DB8-9BC2-8C40-A9C9-FFF008D1EB63}" type="presParOf" srcId="{44FED91E-8643-F446-A7B5-02004CE56465}" destId="{32472426-172A-5548-B351-1416DA7C8D75}" srcOrd="0" destOrd="0" presId="urn:microsoft.com/office/officeart/2005/8/layout/hierarchy1"/>
    <dgm:cxn modelId="{37B20605-7961-A247-9E24-2B7DC9594563}" type="presParOf" srcId="{44FED91E-8643-F446-A7B5-02004CE56465}" destId="{42BC7D32-D5F7-E644-90F5-C17481F1E855}" srcOrd="1" destOrd="0" presId="urn:microsoft.com/office/officeart/2005/8/layout/hierarchy1"/>
    <dgm:cxn modelId="{4DB4D91B-8307-0D43-A0E6-2B5451794CA5}" type="presParOf" srcId="{42BC7D32-D5F7-E644-90F5-C17481F1E855}" destId="{96ED1478-E60A-354E-8530-E20ED8CF7826}" srcOrd="0" destOrd="0" presId="urn:microsoft.com/office/officeart/2005/8/layout/hierarchy1"/>
    <dgm:cxn modelId="{323E47FB-06D9-FD4F-9143-133B5614A8A6}" type="presParOf" srcId="{96ED1478-E60A-354E-8530-E20ED8CF7826}" destId="{37C42637-5B89-9544-B46F-2BB2ABEB91E2}" srcOrd="0" destOrd="0" presId="urn:microsoft.com/office/officeart/2005/8/layout/hierarchy1"/>
    <dgm:cxn modelId="{E6A25A33-CD9D-7240-ACF7-9D3AA916AE05}" type="presParOf" srcId="{96ED1478-E60A-354E-8530-E20ED8CF7826}" destId="{D0ECDD04-4AFA-BA49-873F-1EC12296FA40}" srcOrd="1" destOrd="0" presId="urn:microsoft.com/office/officeart/2005/8/layout/hierarchy1"/>
    <dgm:cxn modelId="{9D608130-5E51-5747-9235-4C8AA36BD877}" type="presParOf" srcId="{42BC7D32-D5F7-E644-90F5-C17481F1E855}" destId="{F2788F0C-4A67-C348-B79D-F966D9D582F6}" srcOrd="1" destOrd="0" presId="urn:microsoft.com/office/officeart/2005/8/layout/hierarchy1"/>
    <dgm:cxn modelId="{85898D0C-35A5-1744-A1B0-902B52013EBF}" type="presParOf" srcId="{44FED91E-8643-F446-A7B5-02004CE56465}" destId="{559B9635-E53E-3E4F-A007-0FE61A5EB50D}" srcOrd="2" destOrd="0" presId="urn:microsoft.com/office/officeart/2005/8/layout/hierarchy1"/>
    <dgm:cxn modelId="{737A5617-599E-3343-85AC-29E3BCFB480A}" type="presParOf" srcId="{44FED91E-8643-F446-A7B5-02004CE56465}" destId="{23EDCD00-0B51-DA48-817A-0029B7AA8AC6}" srcOrd="3" destOrd="0" presId="urn:microsoft.com/office/officeart/2005/8/layout/hierarchy1"/>
    <dgm:cxn modelId="{2DFA1877-3F3C-9A48-BE9F-2A709414E7A6}" type="presParOf" srcId="{23EDCD00-0B51-DA48-817A-0029B7AA8AC6}" destId="{B7CAFE26-0451-4D4A-AAE8-221BEBC053EF}" srcOrd="0" destOrd="0" presId="urn:microsoft.com/office/officeart/2005/8/layout/hierarchy1"/>
    <dgm:cxn modelId="{AE6D78FF-35B2-CB46-AF13-EC77E371DD98}" type="presParOf" srcId="{B7CAFE26-0451-4D4A-AAE8-221BEBC053EF}" destId="{8C968DEE-19B7-0842-93C3-F54E05E1BC06}" srcOrd="0" destOrd="0" presId="urn:microsoft.com/office/officeart/2005/8/layout/hierarchy1"/>
    <dgm:cxn modelId="{8EC336A5-E806-DC45-9AC8-7A40C0F6AB61}" type="presParOf" srcId="{B7CAFE26-0451-4D4A-AAE8-221BEBC053EF}" destId="{19847B51-7E43-9D41-A149-AFB9777A582F}" srcOrd="1" destOrd="0" presId="urn:microsoft.com/office/officeart/2005/8/layout/hierarchy1"/>
    <dgm:cxn modelId="{C2F18BC4-1C11-5645-A409-7D276B1C9171}"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475D80-ECFE-8F45-9317-7511C037394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1EB00F9D-2C54-E146-AC10-7183BE6E785F}">
      <dgm:prSet phldrT="[Text]" custT="1"/>
      <dgm:spPr/>
      <dgm:t>
        <a:bodyPr/>
        <a:lstStyle/>
        <a:p>
          <a:r>
            <a:rPr lang="en-US" sz="2400" dirty="0" err="1" smtClean="0"/>
            <a:t>Valodas</a:t>
          </a:r>
          <a:r>
            <a:rPr lang="en-US" sz="2400" dirty="0" smtClean="0"/>
            <a:t> </a:t>
          </a:r>
          <a:r>
            <a:rPr lang="en-US" sz="2400" dirty="0" err="1" smtClean="0"/>
            <a:t>sintakses</a:t>
          </a:r>
          <a:r>
            <a:rPr lang="en-US" sz="2400" dirty="0" smtClean="0"/>
            <a:t> </a:t>
          </a:r>
          <a:r>
            <a:rPr lang="en-US" sz="2400" dirty="0" err="1" smtClean="0"/>
            <a:t>paplašināšana</a:t>
          </a:r>
          <a:endParaRPr lang="en-US" sz="2400" dirty="0"/>
        </a:p>
      </dgm:t>
    </dgm:pt>
    <dgm:pt modelId="{C6EE0FBA-0751-4F44-8D0B-C97702836980}" type="parTrans" cxnId="{E589D06C-D816-FD46-8B11-FFE1D576698B}">
      <dgm:prSet/>
      <dgm:spPr/>
      <dgm:t>
        <a:bodyPr/>
        <a:lstStyle/>
        <a:p>
          <a:endParaRPr lang="en-US"/>
        </a:p>
      </dgm:t>
    </dgm:pt>
    <dgm:pt modelId="{8977C84E-E3C4-2445-A2DB-2120A3824433}" type="sibTrans" cxnId="{E589D06C-D816-FD46-8B11-FFE1D576698B}">
      <dgm:prSet/>
      <dgm:spPr/>
      <dgm:t>
        <a:bodyPr/>
        <a:lstStyle/>
        <a:p>
          <a:endParaRPr lang="en-US"/>
        </a:p>
      </dgm:t>
    </dgm:pt>
    <dgm:pt modelId="{5E21528B-F4F9-A044-AFDD-99C6F94BCE7F}">
      <dgm:prSet phldrT="[Text]" custT="1"/>
      <dgm:spPr/>
      <dgm:t>
        <a:bodyPr/>
        <a:lstStyle/>
        <a:p>
          <a:r>
            <a:rPr lang="en-US" sz="2400" dirty="0" err="1" smtClean="0"/>
            <a:t>Kompilātorā</a:t>
          </a:r>
          <a:endParaRPr lang="en-US" sz="2400" dirty="0"/>
        </a:p>
      </dgm:t>
    </dgm:pt>
    <dgm:pt modelId="{324173E0-A3B8-6B48-B141-1E75C3CD6F68}" type="parTrans" cxnId="{1AE90217-E9BE-BF46-84A3-41EFE4960B87}">
      <dgm:prSet/>
      <dgm:spPr/>
      <dgm:t>
        <a:bodyPr/>
        <a:lstStyle/>
        <a:p>
          <a:endParaRPr lang="en-US" sz="2400"/>
        </a:p>
      </dgm:t>
    </dgm:pt>
    <dgm:pt modelId="{48722CAA-D291-FA4D-A044-6DC666D5AC04}" type="sibTrans" cxnId="{1AE90217-E9BE-BF46-84A3-41EFE4960B87}">
      <dgm:prSet/>
      <dgm:spPr/>
      <dgm:t>
        <a:bodyPr/>
        <a:lstStyle/>
        <a:p>
          <a:endParaRPr lang="en-US"/>
        </a:p>
      </dgm:t>
    </dgm:pt>
    <dgm:pt modelId="{987CEA7E-090E-1E4A-85D5-4061759CEFF1}">
      <dgm:prSet phldrT="[Text]" custT="1"/>
      <dgm:spPr/>
      <dgm:t>
        <a:bodyPr/>
        <a:lstStyle/>
        <a:p>
          <a:r>
            <a:rPr lang="en-US" sz="2400" dirty="0" err="1" smtClean="0"/>
            <a:t>Programmā</a:t>
          </a:r>
          <a:endParaRPr lang="en-US" sz="2400" dirty="0"/>
        </a:p>
      </dgm:t>
    </dgm:pt>
    <dgm:pt modelId="{6DBF8CEF-C708-AE4E-A025-96A3275890A0}" type="parTrans" cxnId="{4A1E92B0-D9AE-1645-A13B-CC09008B04BF}">
      <dgm:prSet/>
      <dgm:spPr/>
      <dgm:t>
        <a:bodyPr/>
        <a:lstStyle/>
        <a:p>
          <a:endParaRPr lang="en-US" sz="2400"/>
        </a:p>
      </dgm:t>
    </dgm:pt>
    <dgm:pt modelId="{B9EA307A-D0CC-8C47-9EA5-71FFD2A34956}" type="sibTrans" cxnId="{4A1E92B0-D9AE-1645-A13B-CC09008B04BF}">
      <dgm:prSet/>
      <dgm:spPr/>
      <dgm:t>
        <a:bodyPr/>
        <a:lstStyle/>
        <a:p>
          <a:endParaRPr lang="en-US"/>
        </a:p>
      </dgm:t>
    </dgm:pt>
    <dgm:pt modelId="{EB8303D8-5909-C64E-AA83-537B9F1A2700}">
      <dgm:prSet phldrT="[Text]" custT="1"/>
      <dgm:spPr/>
      <dgm:t>
        <a:bodyPr/>
        <a:lstStyle/>
        <a:p>
          <a:r>
            <a:rPr lang="en-US" sz="2400" dirty="0" err="1" smtClean="0"/>
            <a:t>Priekšprocesēšana</a:t>
          </a:r>
          <a:endParaRPr lang="en-US" sz="2400" dirty="0"/>
        </a:p>
      </dgm:t>
    </dgm:pt>
    <dgm:pt modelId="{5FC21022-BCFA-D748-AB83-DA185C4FB3FF}" type="parTrans" cxnId="{3470DCE2-F2B0-844D-BEA5-8B7A9DFEEAE9}">
      <dgm:prSet/>
      <dgm:spPr/>
      <dgm:t>
        <a:bodyPr/>
        <a:lstStyle/>
        <a:p>
          <a:endParaRPr lang="en-US" sz="2400"/>
        </a:p>
      </dgm:t>
    </dgm:pt>
    <dgm:pt modelId="{746A23B9-29AC-A540-B4B5-58A4E160DF87}" type="sibTrans" cxnId="{3470DCE2-F2B0-844D-BEA5-8B7A9DFEEAE9}">
      <dgm:prSet/>
      <dgm:spPr/>
      <dgm:t>
        <a:bodyPr/>
        <a:lstStyle/>
        <a:p>
          <a:endParaRPr lang="en-US"/>
        </a:p>
      </dgm:t>
    </dgm:pt>
    <dgm:pt modelId="{988ECBCC-8E12-0C4E-919A-E6F4B229D957}">
      <dgm:prSet phldrT="[Text]" custT="1"/>
      <dgm:spPr>
        <a:solidFill>
          <a:srgbClr val="A8C6D0">
            <a:alpha val="90000"/>
          </a:srgbClr>
        </a:solidFill>
      </dgm:spPr>
      <dgm:t>
        <a:bodyPr/>
        <a:lstStyle/>
        <a:p>
          <a:r>
            <a:rPr lang="en-US" sz="2400" b="1" dirty="0" err="1" smtClean="0"/>
            <a:t>Dinamiskā</a:t>
          </a:r>
          <a:r>
            <a:rPr lang="en-US" sz="2400" b="1" dirty="0" smtClean="0"/>
            <a:t> </a:t>
          </a:r>
          <a:r>
            <a:rPr lang="en-US" sz="2400" b="1" dirty="0" err="1" smtClean="0"/>
            <a:t>parsēšana</a:t>
          </a:r>
          <a:endParaRPr lang="en-US" sz="2400" b="1" dirty="0"/>
        </a:p>
      </dgm:t>
    </dgm:pt>
    <dgm:pt modelId="{E5EAB022-3EBB-AD4E-B8FC-2151826A9A4A}" type="parTrans" cxnId="{BCD1A5EE-B6E4-5241-8DFC-6E1437B200C0}">
      <dgm:prSet/>
      <dgm:spPr/>
      <dgm:t>
        <a:bodyPr/>
        <a:lstStyle/>
        <a:p>
          <a:endParaRPr lang="en-US" sz="2400"/>
        </a:p>
      </dgm:t>
    </dgm:pt>
    <dgm:pt modelId="{640B30FE-F23B-0A4F-80AD-69B888271E94}" type="sibTrans" cxnId="{BCD1A5EE-B6E4-5241-8DFC-6E1437B200C0}">
      <dgm:prSet/>
      <dgm:spPr/>
      <dgm:t>
        <a:bodyPr/>
        <a:lstStyle/>
        <a:p>
          <a:endParaRPr lang="en-US"/>
        </a:p>
      </dgm:t>
    </dgm:pt>
    <dgm:pt modelId="{445F780E-599B-8942-9910-E7123F74C0C7}" type="pres">
      <dgm:prSet presAssocID="{FE475D80-ECFE-8F45-9317-7511C0373940}" presName="hierChild1" presStyleCnt="0">
        <dgm:presLayoutVars>
          <dgm:chPref val="1"/>
          <dgm:dir/>
          <dgm:animOne val="branch"/>
          <dgm:animLvl val="lvl"/>
          <dgm:resizeHandles/>
        </dgm:presLayoutVars>
      </dgm:prSet>
      <dgm:spPr/>
      <dgm:t>
        <a:bodyPr/>
        <a:lstStyle/>
        <a:p>
          <a:endParaRPr lang="en-US"/>
        </a:p>
      </dgm:t>
    </dgm:pt>
    <dgm:pt modelId="{2C6AF6A5-8230-8B43-9032-3C6E842F7676}" type="pres">
      <dgm:prSet presAssocID="{1EB00F9D-2C54-E146-AC10-7183BE6E785F}" presName="hierRoot1" presStyleCnt="0"/>
      <dgm:spPr/>
    </dgm:pt>
    <dgm:pt modelId="{E8C9FD20-510C-A549-80D1-37B1D873A9AF}" type="pres">
      <dgm:prSet presAssocID="{1EB00F9D-2C54-E146-AC10-7183BE6E785F}" presName="composite" presStyleCnt="0"/>
      <dgm:spPr/>
    </dgm:pt>
    <dgm:pt modelId="{3811E790-C8DF-FF44-830C-677C575F713E}" type="pres">
      <dgm:prSet presAssocID="{1EB00F9D-2C54-E146-AC10-7183BE6E785F}" presName="background" presStyleLbl="node0" presStyleIdx="0" presStyleCnt="1"/>
      <dgm:spPr/>
    </dgm:pt>
    <dgm:pt modelId="{7FB43D68-6FFD-9640-9DA5-9FA1B93C7403}" type="pres">
      <dgm:prSet presAssocID="{1EB00F9D-2C54-E146-AC10-7183BE6E785F}" presName="text" presStyleLbl="fgAcc0" presStyleIdx="0" presStyleCnt="1" custScaleX="520305" custScaleY="139464" custLinFactY="-84424" custLinFactNeighborX="36921" custLinFactNeighborY="-100000">
        <dgm:presLayoutVars>
          <dgm:chPref val="3"/>
        </dgm:presLayoutVars>
      </dgm:prSet>
      <dgm:spPr/>
      <dgm:t>
        <a:bodyPr/>
        <a:lstStyle/>
        <a:p>
          <a:endParaRPr lang="en-US"/>
        </a:p>
      </dgm:t>
    </dgm:pt>
    <dgm:pt modelId="{BEB7F7FC-273D-CC4B-95EC-89B283B0FE54}" type="pres">
      <dgm:prSet presAssocID="{1EB00F9D-2C54-E146-AC10-7183BE6E785F}" presName="hierChild2" presStyleCnt="0"/>
      <dgm:spPr/>
    </dgm:pt>
    <dgm:pt modelId="{D4DD52F6-47FB-CC47-A2B8-EAC24FD1C2EC}" type="pres">
      <dgm:prSet presAssocID="{324173E0-A3B8-6B48-B141-1E75C3CD6F68}" presName="Name10" presStyleLbl="parChTrans1D2" presStyleIdx="0" presStyleCnt="2" custSzX="2098542" custSzY="896186"/>
      <dgm:spPr/>
      <dgm:t>
        <a:bodyPr/>
        <a:lstStyle/>
        <a:p>
          <a:endParaRPr lang="en-US"/>
        </a:p>
      </dgm:t>
    </dgm:pt>
    <dgm:pt modelId="{3C6B3F11-C1EE-DE4F-B3C4-A7B78D59C4C2}" type="pres">
      <dgm:prSet presAssocID="{5E21528B-F4F9-A044-AFDD-99C6F94BCE7F}" presName="hierRoot2" presStyleCnt="0"/>
      <dgm:spPr/>
    </dgm:pt>
    <dgm:pt modelId="{378983B6-D16F-7543-982A-0661EC6E4192}" type="pres">
      <dgm:prSet presAssocID="{5E21528B-F4F9-A044-AFDD-99C6F94BCE7F}" presName="composite2" presStyleCnt="0"/>
      <dgm:spPr/>
    </dgm:pt>
    <dgm:pt modelId="{F8DC13C0-20C9-3D43-BCB0-00BA5ED100D5}" type="pres">
      <dgm:prSet presAssocID="{5E21528B-F4F9-A044-AFDD-99C6F94BCE7F}" presName="background2" presStyleLbl="node2" presStyleIdx="0" presStyleCnt="2"/>
      <dgm:spPr/>
    </dgm:pt>
    <dgm:pt modelId="{6F7E74C0-4508-554F-88CD-87BD37169C99}" type="pres">
      <dgm:prSet presAssocID="{5E21528B-F4F9-A044-AFDD-99C6F94BCE7F}" presName="text2" presStyleLbl="fgAcc2" presStyleIdx="0" presStyleCnt="2" custScaleX="342645" custScaleY="139464" custLinFactNeighborX="4153" custLinFactNeighborY="-92945">
        <dgm:presLayoutVars>
          <dgm:chPref val="3"/>
        </dgm:presLayoutVars>
      </dgm:prSet>
      <dgm:spPr/>
      <dgm:t>
        <a:bodyPr/>
        <a:lstStyle/>
        <a:p>
          <a:endParaRPr lang="en-US"/>
        </a:p>
      </dgm:t>
    </dgm:pt>
    <dgm:pt modelId="{7358D8F1-B5DC-0A49-9CCF-DD82DAD2B86E}" type="pres">
      <dgm:prSet presAssocID="{5E21528B-F4F9-A044-AFDD-99C6F94BCE7F}" presName="hierChild3" presStyleCnt="0"/>
      <dgm:spPr/>
    </dgm:pt>
    <dgm:pt modelId="{DE683C1D-424D-0D47-9CC6-2CA2F5AA2E47}" type="pres">
      <dgm:prSet presAssocID="{6DBF8CEF-C708-AE4E-A025-96A3275890A0}" presName="Name10" presStyleLbl="parChTrans1D2" presStyleIdx="1" presStyleCnt="2" custSzX="2068151" custSzY="896186"/>
      <dgm:spPr/>
      <dgm:t>
        <a:bodyPr/>
        <a:lstStyle/>
        <a:p>
          <a:endParaRPr lang="en-US"/>
        </a:p>
      </dgm:t>
    </dgm:pt>
    <dgm:pt modelId="{4EF703B8-78D1-EA4A-AB03-01CED629A126}" type="pres">
      <dgm:prSet presAssocID="{987CEA7E-090E-1E4A-85D5-4061759CEFF1}" presName="hierRoot2" presStyleCnt="0"/>
      <dgm:spPr/>
    </dgm:pt>
    <dgm:pt modelId="{0CC8B7D3-AF2D-ED46-B38B-BCF536E23001}" type="pres">
      <dgm:prSet presAssocID="{987CEA7E-090E-1E4A-85D5-4061759CEFF1}" presName="composite2" presStyleCnt="0"/>
      <dgm:spPr/>
    </dgm:pt>
    <dgm:pt modelId="{7115BC0F-9D20-FE40-8478-2D469DA4426D}" type="pres">
      <dgm:prSet presAssocID="{987CEA7E-090E-1E4A-85D5-4061759CEFF1}" presName="background2" presStyleLbl="node2" presStyleIdx="1" presStyleCnt="2"/>
      <dgm:spPr/>
    </dgm:pt>
    <dgm:pt modelId="{E97561B5-F6A0-B44E-BC75-6593B4B4FAE5}" type="pres">
      <dgm:prSet presAssocID="{987CEA7E-090E-1E4A-85D5-4061759CEFF1}" presName="text2" presStyleLbl="fgAcc2" presStyleIdx="1" presStyleCnt="2" custScaleX="348203" custScaleY="139464" custLinFactNeighborX="87652" custLinFactNeighborY="-92945">
        <dgm:presLayoutVars>
          <dgm:chPref val="3"/>
        </dgm:presLayoutVars>
      </dgm:prSet>
      <dgm:spPr/>
      <dgm:t>
        <a:bodyPr/>
        <a:lstStyle/>
        <a:p>
          <a:endParaRPr lang="en-US"/>
        </a:p>
      </dgm:t>
    </dgm:pt>
    <dgm:pt modelId="{44FED91E-8643-F446-A7B5-02004CE56465}" type="pres">
      <dgm:prSet presAssocID="{987CEA7E-090E-1E4A-85D5-4061759CEFF1}" presName="hierChild3" presStyleCnt="0"/>
      <dgm:spPr/>
    </dgm:pt>
    <dgm:pt modelId="{32472426-172A-5548-B351-1416DA7C8D75}" type="pres">
      <dgm:prSet presAssocID="{5FC21022-BCFA-D748-AB83-DA185C4FB3FF}" presName="Name17" presStyleLbl="parChTrans1D3" presStyleIdx="0" presStyleCnt="2" custSzX="1816242" custSzY="896186"/>
      <dgm:spPr/>
      <dgm:t>
        <a:bodyPr/>
        <a:lstStyle/>
        <a:p>
          <a:endParaRPr lang="en-US"/>
        </a:p>
      </dgm:t>
    </dgm:pt>
    <dgm:pt modelId="{42BC7D32-D5F7-E644-90F5-C17481F1E855}" type="pres">
      <dgm:prSet presAssocID="{EB8303D8-5909-C64E-AA83-537B9F1A2700}" presName="hierRoot3" presStyleCnt="0"/>
      <dgm:spPr/>
    </dgm:pt>
    <dgm:pt modelId="{96ED1478-E60A-354E-8530-E20ED8CF7826}" type="pres">
      <dgm:prSet presAssocID="{EB8303D8-5909-C64E-AA83-537B9F1A2700}" presName="composite3" presStyleCnt="0"/>
      <dgm:spPr/>
    </dgm:pt>
    <dgm:pt modelId="{37C42637-5B89-9544-B46F-2BB2ABEB91E2}" type="pres">
      <dgm:prSet presAssocID="{EB8303D8-5909-C64E-AA83-537B9F1A2700}" presName="background3" presStyleLbl="node3" presStyleIdx="0" presStyleCnt="2"/>
      <dgm:spPr/>
    </dgm:pt>
    <dgm:pt modelId="{D0ECDD04-4AFA-BA49-873F-1EC12296FA40}" type="pres">
      <dgm:prSet presAssocID="{EB8303D8-5909-C64E-AA83-537B9F1A2700}" presName="text3" presStyleLbl="fgAcc3" presStyleIdx="0" presStyleCnt="2" custScaleX="360180" custScaleY="127740" custLinFactNeighborX="-8016" custLinFactNeighborY="-20507">
        <dgm:presLayoutVars>
          <dgm:chPref val="3"/>
        </dgm:presLayoutVars>
      </dgm:prSet>
      <dgm:spPr/>
      <dgm:t>
        <a:bodyPr/>
        <a:lstStyle/>
        <a:p>
          <a:endParaRPr lang="en-US"/>
        </a:p>
      </dgm:t>
    </dgm:pt>
    <dgm:pt modelId="{F2788F0C-4A67-C348-B79D-F966D9D582F6}" type="pres">
      <dgm:prSet presAssocID="{EB8303D8-5909-C64E-AA83-537B9F1A2700}" presName="hierChild4" presStyleCnt="0"/>
      <dgm:spPr/>
    </dgm:pt>
    <dgm:pt modelId="{559B9635-E53E-3E4F-A007-0FE61A5EB50D}" type="pres">
      <dgm:prSet presAssocID="{E5EAB022-3EBB-AD4E-B8FC-2151826A9A4A}" presName="Name17" presStyleLbl="parChTrans1D3" presStyleIdx="1" presStyleCnt="2" custSzX="1915375" custSzY="896186"/>
      <dgm:spPr/>
      <dgm:t>
        <a:bodyPr/>
        <a:lstStyle/>
        <a:p>
          <a:endParaRPr lang="en-US"/>
        </a:p>
      </dgm:t>
    </dgm:pt>
    <dgm:pt modelId="{23EDCD00-0B51-DA48-817A-0029B7AA8AC6}" type="pres">
      <dgm:prSet presAssocID="{988ECBCC-8E12-0C4E-919A-E6F4B229D957}" presName="hierRoot3" presStyleCnt="0"/>
      <dgm:spPr/>
    </dgm:pt>
    <dgm:pt modelId="{B7CAFE26-0451-4D4A-AAE8-221BEBC053EF}" type="pres">
      <dgm:prSet presAssocID="{988ECBCC-8E12-0C4E-919A-E6F4B229D957}" presName="composite3" presStyleCnt="0"/>
      <dgm:spPr/>
    </dgm:pt>
    <dgm:pt modelId="{8C968DEE-19B7-0842-93C3-F54E05E1BC06}" type="pres">
      <dgm:prSet presAssocID="{988ECBCC-8E12-0C4E-919A-E6F4B229D957}" presName="background3" presStyleLbl="node3" presStyleIdx="1" presStyleCnt="2"/>
      <dgm:spPr>
        <a:solidFill>
          <a:srgbClr val="4C7C8B"/>
        </a:solidFill>
      </dgm:spPr>
      <dgm:t>
        <a:bodyPr/>
        <a:lstStyle/>
        <a:p>
          <a:endParaRPr lang="en-US"/>
        </a:p>
      </dgm:t>
    </dgm:pt>
    <dgm:pt modelId="{19847B51-7E43-9D41-A149-AFB9777A582F}" type="pres">
      <dgm:prSet presAssocID="{988ECBCC-8E12-0C4E-919A-E6F4B229D957}" presName="text3" presStyleLbl="fgAcc3" presStyleIdx="1" presStyleCnt="2" custScaleX="437519" custScaleY="131953" custLinFactNeighborX="55" custLinFactNeighborY="-20507">
        <dgm:presLayoutVars>
          <dgm:chPref val="3"/>
        </dgm:presLayoutVars>
      </dgm:prSet>
      <dgm:spPr/>
      <dgm:t>
        <a:bodyPr/>
        <a:lstStyle/>
        <a:p>
          <a:endParaRPr lang="en-US"/>
        </a:p>
      </dgm:t>
    </dgm:pt>
    <dgm:pt modelId="{66FE872C-9AE6-C64F-B75A-09363C9F825E}" type="pres">
      <dgm:prSet presAssocID="{988ECBCC-8E12-0C4E-919A-E6F4B229D957}" presName="hierChild4" presStyleCnt="0"/>
      <dgm:spPr/>
    </dgm:pt>
  </dgm:ptLst>
  <dgm:cxnLst>
    <dgm:cxn modelId="{20C5839C-5E03-3F4D-988C-728573E1BC77}" type="presOf" srcId="{EB8303D8-5909-C64E-AA83-537B9F1A2700}" destId="{D0ECDD04-4AFA-BA49-873F-1EC12296FA40}" srcOrd="0" destOrd="0" presId="urn:microsoft.com/office/officeart/2005/8/layout/hierarchy1"/>
    <dgm:cxn modelId="{1998D014-CE47-EB48-BF67-4103738A789C}" type="presOf" srcId="{5E21528B-F4F9-A044-AFDD-99C6F94BCE7F}" destId="{6F7E74C0-4508-554F-88CD-87BD37169C99}" srcOrd="0" destOrd="0" presId="urn:microsoft.com/office/officeart/2005/8/layout/hierarchy1"/>
    <dgm:cxn modelId="{962EA76B-CC6D-2148-9175-2BA631CAC2A2}" type="presOf" srcId="{324173E0-A3B8-6B48-B141-1E75C3CD6F68}" destId="{D4DD52F6-47FB-CC47-A2B8-EAC24FD1C2EC}" srcOrd="0" destOrd="0" presId="urn:microsoft.com/office/officeart/2005/8/layout/hierarchy1"/>
    <dgm:cxn modelId="{618422C2-503A-5044-90F7-899E718C665C}" type="presOf" srcId="{FE475D80-ECFE-8F45-9317-7511C0373940}" destId="{445F780E-599B-8942-9910-E7123F74C0C7}" srcOrd="0" destOrd="0" presId="urn:microsoft.com/office/officeart/2005/8/layout/hierarchy1"/>
    <dgm:cxn modelId="{89661CD2-F160-334C-AADE-F38C28A84326}" type="presOf" srcId="{987CEA7E-090E-1E4A-85D5-4061759CEFF1}" destId="{E97561B5-F6A0-B44E-BC75-6593B4B4FAE5}" srcOrd="0" destOrd="0" presId="urn:microsoft.com/office/officeart/2005/8/layout/hierarchy1"/>
    <dgm:cxn modelId="{E589D06C-D816-FD46-8B11-FFE1D576698B}" srcId="{FE475D80-ECFE-8F45-9317-7511C0373940}" destId="{1EB00F9D-2C54-E146-AC10-7183BE6E785F}" srcOrd="0" destOrd="0" parTransId="{C6EE0FBA-0751-4F44-8D0B-C97702836980}" sibTransId="{8977C84E-E3C4-2445-A2DB-2120A3824433}"/>
    <dgm:cxn modelId="{0BC49086-DE70-F84B-8902-546FEE127293}" type="presOf" srcId="{E5EAB022-3EBB-AD4E-B8FC-2151826A9A4A}" destId="{559B9635-E53E-3E4F-A007-0FE61A5EB50D}" srcOrd="0" destOrd="0" presId="urn:microsoft.com/office/officeart/2005/8/layout/hierarchy1"/>
    <dgm:cxn modelId="{30E5E77C-C348-D440-B3C6-673262890C2F}" type="presOf" srcId="{1EB00F9D-2C54-E146-AC10-7183BE6E785F}" destId="{7FB43D68-6FFD-9640-9DA5-9FA1B93C7403}" srcOrd="0" destOrd="0" presId="urn:microsoft.com/office/officeart/2005/8/layout/hierarchy1"/>
    <dgm:cxn modelId="{1AE90217-E9BE-BF46-84A3-41EFE4960B87}" srcId="{1EB00F9D-2C54-E146-AC10-7183BE6E785F}" destId="{5E21528B-F4F9-A044-AFDD-99C6F94BCE7F}" srcOrd="0" destOrd="0" parTransId="{324173E0-A3B8-6B48-B141-1E75C3CD6F68}" sibTransId="{48722CAA-D291-FA4D-A044-6DC666D5AC04}"/>
    <dgm:cxn modelId="{127401AB-9688-DF47-AC92-337887F0FAB3}" type="presOf" srcId="{5FC21022-BCFA-D748-AB83-DA185C4FB3FF}" destId="{32472426-172A-5548-B351-1416DA7C8D75}" srcOrd="0" destOrd="0" presId="urn:microsoft.com/office/officeart/2005/8/layout/hierarchy1"/>
    <dgm:cxn modelId="{4A1E92B0-D9AE-1645-A13B-CC09008B04BF}" srcId="{1EB00F9D-2C54-E146-AC10-7183BE6E785F}" destId="{987CEA7E-090E-1E4A-85D5-4061759CEFF1}" srcOrd="1" destOrd="0" parTransId="{6DBF8CEF-C708-AE4E-A025-96A3275890A0}" sibTransId="{B9EA307A-D0CC-8C47-9EA5-71FFD2A34956}"/>
    <dgm:cxn modelId="{3470DCE2-F2B0-844D-BEA5-8B7A9DFEEAE9}" srcId="{987CEA7E-090E-1E4A-85D5-4061759CEFF1}" destId="{EB8303D8-5909-C64E-AA83-537B9F1A2700}" srcOrd="0" destOrd="0" parTransId="{5FC21022-BCFA-D748-AB83-DA185C4FB3FF}" sibTransId="{746A23B9-29AC-A540-B4B5-58A4E160DF87}"/>
    <dgm:cxn modelId="{BCD1A5EE-B6E4-5241-8DFC-6E1437B200C0}" srcId="{987CEA7E-090E-1E4A-85D5-4061759CEFF1}" destId="{988ECBCC-8E12-0C4E-919A-E6F4B229D957}" srcOrd="1" destOrd="0" parTransId="{E5EAB022-3EBB-AD4E-B8FC-2151826A9A4A}" sibTransId="{640B30FE-F23B-0A4F-80AD-69B888271E94}"/>
    <dgm:cxn modelId="{88F62E67-CA09-FE42-9C19-41213416F608}" type="presOf" srcId="{988ECBCC-8E12-0C4E-919A-E6F4B229D957}" destId="{19847B51-7E43-9D41-A149-AFB9777A582F}" srcOrd="0" destOrd="0" presId="urn:microsoft.com/office/officeart/2005/8/layout/hierarchy1"/>
    <dgm:cxn modelId="{2F150FB2-41DB-D243-B403-54E511AC7A76}" type="presOf" srcId="{6DBF8CEF-C708-AE4E-A025-96A3275890A0}" destId="{DE683C1D-424D-0D47-9CC6-2CA2F5AA2E47}" srcOrd="0" destOrd="0" presId="urn:microsoft.com/office/officeart/2005/8/layout/hierarchy1"/>
    <dgm:cxn modelId="{7C92DB09-03B6-6248-A6B4-2052148D9C93}" type="presParOf" srcId="{445F780E-599B-8942-9910-E7123F74C0C7}" destId="{2C6AF6A5-8230-8B43-9032-3C6E842F7676}" srcOrd="0" destOrd="0" presId="urn:microsoft.com/office/officeart/2005/8/layout/hierarchy1"/>
    <dgm:cxn modelId="{9BB15012-02AC-6345-ADC5-2774280E3B5B}" type="presParOf" srcId="{2C6AF6A5-8230-8B43-9032-3C6E842F7676}" destId="{E8C9FD20-510C-A549-80D1-37B1D873A9AF}" srcOrd="0" destOrd="0" presId="urn:microsoft.com/office/officeart/2005/8/layout/hierarchy1"/>
    <dgm:cxn modelId="{7B8D257E-7332-0344-8E6F-CB6D42BAC239}" type="presParOf" srcId="{E8C9FD20-510C-A549-80D1-37B1D873A9AF}" destId="{3811E790-C8DF-FF44-830C-677C575F713E}" srcOrd="0" destOrd="0" presId="urn:microsoft.com/office/officeart/2005/8/layout/hierarchy1"/>
    <dgm:cxn modelId="{4256D18E-98FB-B24C-B4D1-FB4788954BAA}" type="presParOf" srcId="{E8C9FD20-510C-A549-80D1-37B1D873A9AF}" destId="{7FB43D68-6FFD-9640-9DA5-9FA1B93C7403}" srcOrd="1" destOrd="0" presId="urn:microsoft.com/office/officeart/2005/8/layout/hierarchy1"/>
    <dgm:cxn modelId="{0B20C984-72A9-2B4A-9797-B290908BA13D}" type="presParOf" srcId="{2C6AF6A5-8230-8B43-9032-3C6E842F7676}" destId="{BEB7F7FC-273D-CC4B-95EC-89B283B0FE54}" srcOrd="1" destOrd="0" presId="urn:microsoft.com/office/officeart/2005/8/layout/hierarchy1"/>
    <dgm:cxn modelId="{F665B042-0E88-4E49-8B27-3FC439E274D6}" type="presParOf" srcId="{BEB7F7FC-273D-CC4B-95EC-89B283B0FE54}" destId="{D4DD52F6-47FB-CC47-A2B8-EAC24FD1C2EC}" srcOrd="0" destOrd="0" presId="urn:microsoft.com/office/officeart/2005/8/layout/hierarchy1"/>
    <dgm:cxn modelId="{8A0D2EC6-7DBC-B440-99A4-4BE6B9F5DD81}" type="presParOf" srcId="{BEB7F7FC-273D-CC4B-95EC-89B283B0FE54}" destId="{3C6B3F11-C1EE-DE4F-B3C4-A7B78D59C4C2}" srcOrd="1" destOrd="0" presId="urn:microsoft.com/office/officeart/2005/8/layout/hierarchy1"/>
    <dgm:cxn modelId="{AA96729E-89E2-6B42-BCD8-2BB7A79932C2}" type="presParOf" srcId="{3C6B3F11-C1EE-DE4F-B3C4-A7B78D59C4C2}" destId="{378983B6-D16F-7543-982A-0661EC6E4192}" srcOrd="0" destOrd="0" presId="urn:microsoft.com/office/officeart/2005/8/layout/hierarchy1"/>
    <dgm:cxn modelId="{A7E4139C-F835-064D-B495-03456E7E1B65}" type="presParOf" srcId="{378983B6-D16F-7543-982A-0661EC6E4192}" destId="{F8DC13C0-20C9-3D43-BCB0-00BA5ED100D5}" srcOrd="0" destOrd="0" presId="urn:microsoft.com/office/officeart/2005/8/layout/hierarchy1"/>
    <dgm:cxn modelId="{95048F6D-DCA1-2B48-9BA6-3365F11DE4D0}" type="presParOf" srcId="{378983B6-D16F-7543-982A-0661EC6E4192}" destId="{6F7E74C0-4508-554F-88CD-87BD37169C99}" srcOrd="1" destOrd="0" presId="urn:microsoft.com/office/officeart/2005/8/layout/hierarchy1"/>
    <dgm:cxn modelId="{4F79C71E-13AC-9A4A-9E71-C791B7EE043A}" type="presParOf" srcId="{3C6B3F11-C1EE-DE4F-B3C4-A7B78D59C4C2}" destId="{7358D8F1-B5DC-0A49-9CCF-DD82DAD2B86E}" srcOrd="1" destOrd="0" presId="urn:microsoft.com/office/officeart/2005/8/layout/hierarchy1"/>
    <dgm:cxn modelId="{E83AEBFC-DD1A-2245-8836-93516A4979BA}" type="presParOf" srcId="{BEB7F7FC-273D-CC4B-95EC-89B283B0FE54}" destId="{DE683C1D-424D-0D47-9CC6-2CA2F5AA2E47}" srcOrd="2" destOrd="0" presId="urn:microsoft.com/office/officeart/2005/8/layout/hierarchy1"/>
    <dgm:cxn modelId="{E6A27EAA-ECC6-3245-A582-D753238FCD56}" type="presParOf" srcId="{BEB7F7FC-273D-CC4B-95EC-89B283B0FE54}" destId="{4EF703B8-78D1-EA4A-AB03-01CED629A126}" srcOrd="3" destOrd="0" presId="urn:microsoft.com/office/officeart/2005/8/layout/hierarchy1"/>
    <dgm:cxn modelId="{BBEFBC68-3AA0-C345-A13E-BAE6730A8700}" type="presParOf" srcId="{4EF703B8-78D1-EA4A-AB03-01CED629A126}" destId="{0CC8B7D3-AF2D-ED46-B38B-BCF536E23001}" srcOrd="0" destOrd="0" presId="urn:microsoft.com/office/officeart/2005/8/layout/hierarchy1"/>
    <dgm:cxn modelId="{AFD52517-B90E-0940-B3E9-84E81853A329}" type="presParOf" srcId="{0CC8B7D3-AF2D-ED46-B38B-BCF536E23001}" destId="{7115BC0F-9D20-FE40-8478-2D469DA4426D}" srcOrd="0" destOrd="0" presId="urn:microsoft.com/office/officeart/2005/8/layout/hierarchy1"/>
    <dgm:cxn modelId="{E55449EF-28EC-6743-92A4-7C05854331E5}" type="presParOf" srcId="{0CC8B7D3-AF2D-ED46-B38B-BCF536E23001}" destId="{E97561B5-F6A0-B44E-BC75-6593B4B4FAE5}" srcOrd="1" destOrd="0" presId="urn:microsoft.com/office/officeart/2005/8/layout/hierarchy1"/>
    <dgm:cxn modelId="{20029288-AC0D-5841-8ECA-25EC1E548F7B}" type="presParOf" srcId="{4EF703B8-78D1-EA4A-AB03-01CED629A126}" destId="{44FED91E-8643-F446-A7B5-02004CE56465}" srcOrd="1" destOrd="0" presId="urn:microsoft.com/office/officeart/2005/8/layout/hierarchy1"/>
    <dgm:cxn modelId="{17167362-B96F-414F-A7D3-B74A3D58B5F0}" type="presParOf" srcId="{44FED91E-8643-F446-A7B5-02004CE56465}" destId="{32472426-172A-5548-B351-1416DA7C8D75}" srcOrd="0" destOrd="0" presId="urn:microsoft.com/office/officeart/2005/8/layout/hierarchy1"/>
    <dgm:cxn modelId="{B53415F2-FE00-D94C-B740-9F979AE11087}" type="presParOf" srcId="{44FED91E-8643-F446-A7B5-02004CE56465}" destId="{42BC7D32-D5F7-E644-90F5-C17481F1E855}" srcOrd="1" destOrd="0" presId="urn:microsoft.com/office/officeart/2005/8/layout/hierarchy1"/>
    <dgm:cxn modelId="{869CED7D-238A-6847-A016-34B4CFB785EF}" type="presParOf" srcId="{42BC7D32-D5F7-E644-90F5-C17481F1E855}" destId="{96ED1478-E60A-354E-8530-E20ED8CF7826}" srcOrd="0" destOrd="0" presId="urn:microsoft.com/office/officeart/2005/8/layout/hierarchy1"/>
    <dgm:cxn modelId="{00D225F9-0FF2-3B48-84E9-A4FE05CCB78D}" type="presParOf" srcId="{96ED1478-E60A-354E-8530-E20ED8CF7826}" destId="{37C42637-5B89-9544-B46F-2BB2ABEB91E2}" srcOrd="0" destOrd="0" presId="urn:microsoft.com/office/officeart/2005/8/layout/hierarchy1"/>
    <dgm:cxn modelId="{89DD742A-EA24-A840-A153-23BC9F9725AE}" type="presParOf" srcId="{96ED1478-E60A-354E-8530-E20ED8CF7826}" destId="{D0ECDD04-4AFA-BA49-873F-1EC12296FA40}" srcOrd="1" destOrd="0" presId="urn:microsoft.com/office/officeart/2005/8/layout/hierarchy1"/>
    <dgm:cxn modelId="{5F953C3E-17D7-4440-AB5B-0441209C244F}" type="presParOf" srcId="{42BC7D32-D5F7-E644-90F5-C17481F1E855}" destId="{F2788F0C-4A67-C348-B79D-F966D9D582F6}" srcOrd="1" destOrd="0" presId="urn:microsoft.com/office/officeart/2005/8/layout/hierarchy1"/>
    <dgm:cxn modelId="{0C81B444-9225-544E-8D70-6BD32B270306}" type="presParOf" srcId="{44FED91E-8643-F446-A7B5-02004CE56465}" destId="{559B9635-E53E-3E4F-A007-0FE61A5EB50D}" srcOrd="2" destOrd="0" presId="urn:microsoft.com/office/officeart/2005/8/layout/hierarchy1"/>
    <dgm:cxn modelId="{BFBD9B65-7DAA-4E43-8A52-C49C23EABF6A}" type="presParOf" srcId="{44FED91E-8643-F446-A7B5-02004CE56465}" destId="{23EDCD00-0B51-DA48-817A-0029B7AA8AC6}" srcOrd="3" destOrd="0" presId="urn:microsoft.com/office/officeart/2005/8/layout/hierarchy1"/>
    <dgm:cxn modelId="{5BF703F3-504D-0A48-9D99-8EE219E0C599}" type="presParOf" srcId="{23EDCD00-0B51-DA48-817A-0029B7AA8AC6}" destId="{B7CAFE26-0451-4D4A-AAE8-221BEBC053EF}" srcOrd="0" destOrd="0" presId="urn:microsoft.com/office/officeart/2005/8/layout/hierarchy1"/>
    <dgm:cxn modelId="{8FEFAEAB-1E97-9D4E-AE83-7CE75F14B06D}" type="presParOf" srcId="{B7CAFE26-0451-4D4A-AAE8-221BEBC053EF}" destId="{8C968DEE-19B7-0842-93C3-F54E05E1BC06}" srcOrd="0" destOrd="0" presId="urn:microsoft.com/office/officeart/2005/8/layout/hierarchy1"/>
    <dgm:cxn modelId="{79872948-F75D-8843-A5CE-735E299CD8FC}" type="presParOf" srcId="{B7CAFE26-0451-4D4A-AAE8-221BEBC053EF}" destId="{19847B51-7E43-9D41-A149-AFB9777A582F}" srcOrd="1" destOrd="0" presId="urn:microsoft.com/office/officeart/2005/8/layout/hierarchy1"/>
    <dgm:cxn modelId="{63EDDE2A-C2C4-E14B-9D56-7C10106B3E83}" type="presParOf" srcId="{23EDCD00-0B51-DA48-817A-0029B7AA8AC6}" destId="{66FE872C-9AE6-C64F-B75A-09363C9F82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Kompilātorā</a:t>
          </a:r>
          <a:endParaRPr lang="en-US" sz="2400"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Programmā</a:t>
          </a:r>
          <a:endParaRPr lang="en-US" sz="2400"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Priekšprocesēšana</a:t>
          </a:r>
          <a:endParaRPr lang="en-US" sz="2400"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Dinamiskā</a:t>
          </a:r>
          <a:r>
            <a:rPr lang="en-US" sz="2400" kern="1200" dirty="0" smtClean="0"/>
            <a:t> </a:t>
          </a:r>
          <a:r>
            <a:rPr lang="en-US" sz="2400" kern="1200" dirty="0" err="1" smtClean="0"/>
            <a:t>parsēšana</a:t>
          </a:r>
          <a:endParaRPr lang="en-US" sz="2400" kern="1200" dirty="0"/>
        </a:p>
      </dsp:txBody>
      <dsp:txXfrm>
        <a:off x="4477148" y="2751029"/>
        <a:ext cx="3688663" cy="672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lumMod val="7500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accent1">
            <a:lumMod val="60000"/>
            <a:lumOff val="40000"/>
            <a:alpha val="9000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t>Kompilātorā</a:t>
          </a:r>
          <a:endParaRPr lang="en-US" sz="2400" b="1"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Programmā</a:t>
          </a:r>
          <a:endParaRPr lang="en-US" sz="2400"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Priekšprocesēšana</a:t>
          </a:r>
          <a:endParaRPr lang="en-US" sz="2400"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Dinamiskā</a:t>
          </a:r>
          <a:r>
            <a:rPr lang="en-US" sz="2400" kern="1200" dirty="0" smtClean="0"/>
            <a:t> </a:t>
          </a:r>
          <a:r>
            <a:rPr lang="en-US" sz="2400" kern="1200" dirty="0" err="1" smtClean="0"/>
            <a:t>parsēšana</a:t>
          </a:r>
          <a:endParaRPr lang="en-US" sz="2400" kern="1200" dirty="0"/>
        </a:p>
      </dsp:txBody>
      <dsp:txXfrm>
        <a:off x="4477148" y="2751029"/>
        <a:ext cx="3688663" cy="6725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Kompilātorā</a:t>
          </a:r>
          <a:endParaRPr lang="en-US" sz="2400"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rgbClr val="4C7C8B"/>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accent1">
            <a:lumMod val="60000"/>
            <a:lumOff val="40000"/>
            <a:alpha val="9000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t>Programmā</a:t>
          </a:r>
          <a:endParaRPr lang="en-US" sz="2400" b="1"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Priekšprocesēšana</a:t>
          </a:r>
          <a:endParaRPr lang="en-US" sz="2400"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Dinamiskā</a:t>
          </a:r>
          <a:r>
            <a:rPr lang="en-US" sz="2400" kern="1200" dirty="0" smtClean="0"/>
            <a:t> </a:t>
          </a:r>
          <a:r>
            <a:rPr lang="en-US" sz="2400" kern="1200" dirty="0" err="1" smtClean="0"/>
            <a:t>parsēšana</a:t>
          </a:r>
          <a:endParaRPr lang="en-US" sz="2400" kern="1200" dirty="0"/>
        </a:p>
      </dsp:txBody>
      <dsp:txXfrm>
        <a:off x="4477148" y="2751029"/>
        <a:ext cx="3688663" cy="6725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Kompilātorā</a:t>
          </a:r>
          <a:endParaRPr lang="en-US" sz="2400"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Programmā</a:t>
          </a:r>
          <a:endParaRPr lang="en-US" sz="2400"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rgbClr val="4C7C8B"/>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rgbClr val="A8C6D0">
            <a:alpha val="90000"/>
          </a:srgb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t>Priekšprocesēšana</a:t>
          </a:r>
          <a:endParaRPr lang="en-US" sz="2400" b="1"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Dinamiskā</a:t>
          </a:r>
          <a:r>
            <a:rPr lang="en-US" sz="2400" kern="1200" dirty="0" smtClean="0"/>
            <a:t> </a:t>
          </a:r>
          <a:r>
            <a:rPr lang="en-US" sz="2400" kern="1200" dirty="0" err="1" smtClean="0"/>
            <a:t>parsēšana</a:t>
          </a:r>
          <a:endParaRPr lang="en-US" sz="2400" kern="1200" dirty="0"/>
        </a:p>
      </dsp:txBody>
      <dsp:txXfrm>
        <a:off x="4477148" y="2751029"/>
        <a:ext cx="3688663" cy="6725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9635-E53E-3E4F-A007-0FE61A5EB50D}">
      <dsp:nvSpPr>
        <dsp:cNvPr id="0" name=""/>
        <dsp:cNvSpPr/>
      </dsp:nvSpPr>
      <dsp:spPr>
        <a:xfrm>
          <a:off x="5343360" y="1999918"/>
          <a:ext cx="883380" cy="640183"/>
        </a:xfrm>
        <a:custGeom>
          <a:avLst/>
          <a:gdLst/>
          <a:ahLst/>
          <a:cxnLst/>
          <a:rect l="0" t="0" r="0" b="0"/>
          <a:pathLst>
            <a:path>
              <a:moveTo>
                <a:pt x="0" y="0"/>
              </a:moveTo>
              <a:lnTo>
                <a:pt x="0" y="561194"/>
              </a:lnTo>
              <a:lnTo>
                <a:pt x="883380" y="561194"/>
              </a:lnTo>
              <a:lnTo>
                <a:pt x="88338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472426-172A-5548-B351-1416DA7C8D75}">
      <dsp:nvSpPr>
        <dsp:cNvPr id="0" name=""/>
        <dsp:cNvSpPr/>
      </dsp:nvSpPr>
      <dsp:spPr>
        <a:xfrm>
          <a:off x="2567649" y="1999918"/>
          <a:ext cx="2775711" cy="640183"/>
        </a:xfrm>
        <a:custGeom>
          <a:avLst/>
          <a:gdLst/>
          <a:ahLst/>
          <a:cxnLst/>
          <a:rect l="0" t="0" r="0" b="0"/>
          <a:pathLst>
            <a:path>
              <a:moveTo>
                <a:pt x="2775711" y="0"/>
              </a:moveTo>
              <a:lnTo>
                <a:pt x="2775711" y="561194"/>
              </a:lnTo>
              <a:lnTo>
                <a:pt x="0" y="561194"/>
              </a:lnTo>
              <a:lnTo>
                <a:pt x="0" y="64018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683C1D-424D-0D47-9CC6-2CA2F5AA2E47}">
      <dsp:nvSpPr>
        <dsp:cNvPr id="0" name=""/>
        <dsp:cNvSpPr/>
      </dsp:nvSpPr>
      <dsp:spPr>
        <a:xfrm>
          <a:off x="3355277" y="665103"/>
          <a:ext cx="1988082" cy="579709"/>
        </a:xfrm>
        <a:custGeom>
          <a:avLst/>
          <a:gdLst/>
          <a:ahLst/>
          <a:cxnLst/>
          <a:rect l="0" t="0" r="0" b="0"/>
          <a:pathLst>
            <a:path>
              <a:moveTo>
                <a:pt x="0" y="0"/>
              </a:moveTo>
              <a:lnTo>
                <a:pt x="0" y="500721"/>
              </a:lnTo>
              <a:lnTo>
                <a:pt x="1988082" y="500721"/>
              </a:lnTo>
              <a:lnTo>
                <a:pt x="1988082"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D52F6-47FB-CC47-A2B8-EAC24FD1C2EC}">
      <dsp:nvSpPr>
        <dsp:cNvPr id="0" name=""/>
        <dsp:cNvSpPr/>
      </dsp:nvSpPr>
      <dsp:spPr>
        <a:xfrm>
          <a:off x="1496662" y="665103"/>
          <a:ext cx="1858615" cy="579709"/>
        </a:xfrm>
        <a:custGeom>
          <a:avLst/>
          <a:gdLst/>
          <a:ahLst/>
          <a:cxnLst/>
          <a:rect l="0" t="0" r="0" b="0"/>
          <a:pathLst>
            <a:path>
              <a:moveTo>
                <a:pt x="1858615" y="0"/>
              </a:moveTo>
              <a:lnTo>
                <a:pt x="1858615" y="500721"/>
              </a:lnTo>
              <a:lnTo>
                <a:pt x="0" y="500721"/>
              </a:lnTo>
              <a:lnTo>
                <a:pt x="0" y="57970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11E790-C8DF-FF44-830C-677C575F713E}">
      <dsp:nvSpPr>
        <dsp:cNvPr id="0" name=""/>
        <dsp:cNvSpPr/>
      </dsp:nvSpPr>
      <dsp:spPr>
        <a:xfrm>
          <a:off x="1137082" y="-90002"/>
          <a:ext cx="4436390"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7FB43D68-6FFD-9640-9DA5-9FA1B93C7403}">
      <dsp:nvSpPr>
        <dsp:cNvPr id="0" name=""/>
        <dsp:cNvSpPr/>
      </dsp:nvSpPr>
      <dsp:spPr>
        <a:xfrm>
          <a:off x="1231821" y="0"/>
          <a:ext cx="4436390"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Valodas</a:t>
          </a:r>
          <a:r>
            <a:rPr lang="en-US" sz="2400" kern="1200" dirty="0" smtClean="0"/>
            <a:t> </a:t>
          </a:r>
          <a:r>
            <a:rPr lang="en-US" sz="2400" kern="1200" dirty="0" err="1" smtClean="0"/>
            <a:t>sintakses</a:t>
          </a:r>
          <a:r>
            <a:rPr lang="en-US" sz="2400" kern="1200" dirty="0" smtClean="0"/>
            <a:t> </a:t>
          </a:r>
          <a:r>
            <a:rPr lang="en-US" sz="2400" kern="1200" dirty="0" err="1" smtClean="0"/>
            <a:t>paplašināšana</a:t>
          </a:r>
          <a:endParaRPr lang="en-US" sz="2400" kern="1200" dirty="0"/>
        </a:p>
      </dsp:txBody>
      <dsp:txXfrm>
        <a:off x="1253937" y="22116"/>
        <a:ext cx="4392158" cy="710873"/>
      </dsp:txXfrm>
    </dsp:sp>
    <dsp:sp modelId="{F8DC13C0-20C9-3D43-BCB0-00BA5ED100D5}">
      <dsp:nvSpPr>
        <dsp:cNvPr id="0" name=""/>
        <dsp:cNvSpPr/>
      </dsp:nvSpPr>
      <dsp:spPr>
        <a:xfrm>
          <a:off x="35877" y="1244813"/>
          <a:ext cx="2921568"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6F7E74C0-4508-554F-88CD-87BD37169C99}">
      <dsp:nvSpPr>
        <dsp:cNvPr id="0" name=""/>
        <dsp:cNvSpPr/>
      </dsp:nvSpPr>
      <dsp:spPr>
        <a:xfrm>
          <a:off x="130616" y="1334815"/>
          <a:ext cx="2921568"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Kompilātorā</a:t>
          </a:r>
          <a:endParaRPr lang="en-US" sz="2400" kern="1200" dirty="0"/>
        </a:p>
      </dsp:txBody>
      <dsp:txXfrm>
        <a:off x="152732" y="1356931"/>
        <a:ext cx="2877336" cy="710873"/>
      </dsp:txXfrm>
    </dsp:sp>
    <dsp:sp modelId="{7115BC0F-9D20-FE40-8478-2D469DA4426D}">
      <dsp:nvSpPr>
        <dsp:cNvPr id="0" name=""/>
        <dsp:cNvSpPr/>
      </dsp:nvSpPr>
      <dsp:spPr>
        <a:xfrm>
          <a:off x="3858880" y="1244813"/>
          <a:ext cx="2968959" cy="755105"/>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E97561B5-F6A0-B44E-BC75-6593B4B4FAE5}">
      <dsp:nvSpPr>
        <dsp:cNvPr id="0" name=""/>
        <dsp:cNvSpPr/>
      </dsp:nvSpPr>
      <dsp:spPr>
        <a:xfrm>
          <a:off x="3953619" y="1334815"/>
          <a:ext cx="2968959" cy="755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Programmā</a:t>
          </a:r>
          <a:endParaRPr lang="en-US" sz="2400" kern="1200" dirty="0"/>
        </a:p>
      </dsp:txBody>
      <dsp:txXfrm>
        <a:off x="3975735" y="1356931"/>
        <a:ext cx="2924727" cy="710873"/>
      </dsp:txXfrm>
    </dsp:sp>
    <dsp:sp modelId="{37C42637-5B89-9544-B46F-2BB2ABEB91E2}">
      <dsp:nvSpPr>
        <dsp:cNvPr id="0" name=""/>
        <dsp:cNvSpPr/>
      </dsp:nvSpPr>
      <dsp:spPr>
        <a:xfrm>
          <a:off x="1032108" y="2640101"/>
          <a:ext cx="3071081" cy="691627"/>
        </a:xfrm>
        <a:prstGeom prst="roundRect">
          <a:avLst>
            <a:gd name="adj" fmla="val 10000"/>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D0ECDD04-4AFA-BA49-873F-1EC12296FA40}">
      <dsp:nvSpPr>
        <dsp:cNvPr id="0" name=""/>
        <dsp:cNvSpPr/>
      </dsp:nvSpPr>
      <dsp:spPr>
        <a:xfrm>
          <a:off x="1126847" y="2730104"/>
          <a:ext cx="3071081" cy="691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Priekšprocesēšana</a:t>
          </a:r>
          <a:endParaRPr lang="en-US" sz="2400" kern="1200" dirty="0"/>
        </a:p>
      </dsp:txBody>
      <dsp:txXfrm>
        <a:off x="1147104" y="2750361"/>
        <a:ext cx="3030567" cy="651113"/>
      </dsp:txXfrm>
    </dsp:sp>
    <dsp:sp modelId="{8C968DEE-19B7-0842-93C3-F54E05E1BC06}">
      <dsp:nvSpPr>
        <dsp:cNvPr id="0" name=""/>
        <dsp:cNvSpPr/>
      </dsp:nvSpPr>
      <dsp:spPr>
        <a:xfrm>
          <a:off x="4361484" y="2640101"/>
          <a:ext cx="3730513" cy="714438"/>
        </a:xfrm>
        <a:prstGeom prst="roundRect">
          <a:avLst>
            <a:gd name="adj" fmla="val 10000"/>
          </a:avLst>
        </a:prstGeom>
        <a:solidFill>
          <a:srgbClr val="4C7C8B"/>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sp>
    <dsp:sp modelId="{19847B51-7E43-9D41-A149-AFB9777A582F}">
      <dsp:nvSpPr>
        <dsp:cNvPr id="0" name=""/>
        <dsp:cNvSpPr/>
      </dsp:nvSpPr>
      <dsp:spPr>
        <a:xfrm>
          <a:off x="4456223" y="2730104"/>
          <a:ext cx="3730513" cy="714438"/>
        </a:xfrm>
        <a:prstGeom prst="roundRect">
          <a:avLst>
            <a:gd name="adj" fmla="val 10000"/>
          </a:avLst>
        </a:prstGeom>
        <a:solidFill>
          <a:srgbClr val="A8C6D0">
            <a:alpha val="90000"/>
          </a:srgb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t>Dinamiskā</a:t>
          </a:r>
          <a:r>
            <a:rPr lang="en-US" sz="2400" b="1" kern="1200" dirty="0" smtClean="0"/>
            <a:t> </a:t>
          </a:r>
          <a:r>
            <a:rPr lang="en-US" sz="2400" b="1" kern="1200" dirty="0" err="1" smtClean="0"/>
            <a:t>parsēšana</a:t>
          </a:r>
          <a:endParaRPr lang="en-US" sz="2400" b="1" kern="1200" dirty="0"/>
        </a:p>
      </dsp:txBody>
      <dsp:txXfrm>
        <a:off x="4477148" y="2751029"/>
        <a:ext cx="3688663" cy="6725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01E3E46-32C9-F545-B48B-9C1922282D9F}" type="datetimeFigureOut">
              <a:rPr lang="en-US"/>
              <a:pPr>
                <a:defRPr/>
              </a:pPr>
              <a:t>7/6/12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8DA0F65A-98CD-8D4C-9C44-24D94998F8E3}" type="slidenum">
              <a:rPr lang="en-US"/>
              <a:pPr>
                <a:defRPr/>
              </a:pPr>
              <a:t>‹#›</a:t>
            </a:fld>
            <a:endParaRPr lang="en-US"/>
          </a:p>
        </p:txBody>
      </p:sp>
    </p:spTree>
    <p:extLst>
      <p:ext uri="{BB962C8B-B14F-4D97-AF65-F5344CB8AC3E}">
        <p14:creationId xmlns:p14="http://schemas.microsoft.com/office/powerpoint/2010/main" val="17654569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6859D0C-838A-894F-B269-5DDA69845EEB}" type="datetimeFigureOut">
              <a:rPr lang="en-US"/>
              <a:pPr>
                <a:defRPr/>
              </a:pPr>
              <a:t>7/6/12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lv-LV" noProof="0" smtClean="0"/>
              <a:t>Click to edit Master text styles</a:t>
            </a:r>
          </a:p>
          <a:p>
            <a:pPr lvl="1"/>
            <a:r>
              <a:rPr lang="lv-LV" noProof="0" smtClean="0"/>
              <a:t>Second level</a:t>
            </a:r>
          </a:p>
          <a:p>
            <a:pPr lvl="2"/>
            <a:r>
              <a:rPr lang="lv-LV" noProof="0" smtClean="0"/>
              <a:t>Third level</a:t>
            </a:r>
          </a:p>
          <a:p>
            <a:pPr lvl="3"/>
            <a:r>
              <a:rPr lang="lv-LV" noProof="0" smtClean="0"/>
              <a:t>Fourth level</a:t>
            </a:r>
          </a:p>
          <a:p>
            <a:pPr lvl="4"/>
            <a:r>
              <a:rPr lang="lv-LV"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2FEB390-658A-CE4D-9579-A86D79CAE18C}" type="slidenum">
              <a:rPr lang="en-US"/>
              <a:pPr>
                <a:defRPr/>
              </a:pPr>
              <a:t>‹#›</a:t>
            </a:fld>
            <a:endParaRPr lang="en-US"/>
          </a:p>
        </p:txBody>
      </p:sp>
    </p:spTree>
    <p:extLst>
      <p:ext uri="{BB962C8B-B14F-4D97-AF65-F5344CB8AC3E}">
        <p14:creationId xmlns:p14="http://schemas.microsoft.com/office/powerpoint/2010/main" val="386006976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776DD31A-E597-8740-8B6E-4591F3004C58}" type="slidenum">
              <a:rPr lang="en-US" sz="1200"/>
              <a:pPr eaLnBrk="1" fontAlgn="base" hangingPunct="1">
                <a:spcBef>
                  <a:spcPct val="0"/>
                </a:spcBef>
                <a:spcAft>
                  <a:spcPct val="0"/>
                </a:spcAft>
              </a:pP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Varētu arī lietot dinamisku pieeju valodas parsēšanai, t.i. dinamiski mainīt parsētājā ierakstītu gramatiku, lai tā varētu atpazīt jo jaunākas konstrukcijas. Diemžēl, kaut arī šāda pieeja izskatās ļoti labi, tā ir grūti realizējama. Dinamiska parsēšana nozīmē, ka ir jāprot adaptēt parsēšanas procesu jaunākai gramatikai . Šādu tipu gramatikas ir ļoti grūti kontrolējamas, jo var gadīties tā, ka sakotnējā gramatika tiek pilnībā aizstāta ar jaunu, kuras īpašības nevar paredzēt, kā arī izrēķināt to izpildes gaitu.</a:t>
            </a:r>
          </a:p>
          <a:p>
            <a:pPr eaLnBrk="1" hangingPunct="1">
              <a:spcBef>
                <a:spcPct val="0"/>
              </a:spcBef>
            </a:pPr>
            <a:endParaRPr lang="en-US">
              <a:latin typeface="Calibri" charset="0"/>
            </a:endParaRPr>
          </a:p>
          <a:p>
            <a:pPr eaLnBrk="1" hangingPunct="1">
              <a:spcBef>
                <a:spcPct val="0"/>
              </a:spcBef>
            </a:pPr>
            <a:r>
              <a:rPr lang="en-US">
                <a:latin typeface="Calibri" charset="0"/>
              </a:rPr>
              <a:t>Ir dažas pieejas, kas apraksta dinamisko gramatiku pielietošanu, toties to realizāciju skaits ir ļoti mazs un ir tikai eksperimentāls, nav nekur praktiski lietots.</a:t>
            </a: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9A490CC7-0326-6348-B0E1-3D861C548E21}" type="slidenum">
              <a:rPr lang="en-US" sz="1200"/>
              <a:pPr eaLnBrk="1" fontAlgn="base" hangingPunct="1">
                <a:spcBef>
                  <a:spcPct val="0"/>
                </a:spcBef>
                <a:spcAft>
                  <a:spcPct val="0"/>
                </a:spcAft>
              </a:pPr>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Izgudrotā sistēma ir iedvesmota ar diviem iepriekšminētām pieejām sintakses modificešanai.</a:t>
            </a:r>
          </a:p>
          <a:p>
            <a:pPr eaLnBrk="1" hangingPunct="1"/>
            <a:endParaRPr lang="en-US">
              <a:latin typeface="Calibri" charset="0"/>
            </a:endParaRPr>
          </a:p>
          <a:p>
            <a:pPr eaLnBrk="1" hangingPunct="1"/>
            <a:r>
              <a:rPr lang="en-US">
                <a:latin typeface="Calibri" charset="0"/>
              </a:rPr>
              <a:t>Tā ir līdzīga priekšprocesoriem tādā nozīmē, ka tā meklē un aizvieto kaut kādas virknes programmas tekstā. Bet atšķirība ir tāda, ka tā neapstrādā tekstu, bet gan apstrādā programmas daļiņu (tokens) virknes.</a:t>
            </a:r>
          </a:p>
          <a:p>
            <a:pPr eaLnBrk="1" hangingPunct="1"/>
            <a:endParaRPr lang="en-US">
              <a:latin typeface="Calibri" charset="0"/>
            </a:endParaRPr>
          </a:p>
          <a:p>
            <a:pPr eaLnBrk="1" hangingPunct="1"/>
            <a:r>
              <a:rPr lang="en-US">
                <a:latin typeface="Calibri" charset="0"/>
              </a:rPr>
              <a:t>Vēl viena nozīmīga atšķirība ir tas, ka makro šablonos ir atļauts lietot regulāro izteiksmju elementus, kas dod vairāk brīvības meklēt aizvietojamās virknes.</a:t>
            </a:r>
          </a:p>
          <a:p>
            <a:pPr eaLnBrk="1" hangingPunct="1"/>
            <a:endParaRPr lang="en-US">
              <a:latin typeface="Calibri" charset="0"/>
            </a:endParaRPr>
          </a:p>
          <a:p>
            <a:pPr eaLnBrk="1" hangingPunct="1"/>
            <a:r>
              <a:rPr lang="en-US">
                <a:latin typeface="Calibri" charset="0"/>
              </a:rPr>
              <a:t>No dinamiskām gramatikām ir paņemta koncepcija tādā nozīmē, ka apstrādes gaitā tiek pievienoti jauni gramatikas likumi. Šo likumu transformācijas rezultāts ir jau eksistējošo funkciju kombinācija, tātad to izpildes gaita ir definēta.</a:t>
            </a:r>
          </a:p>
          <a:p>
            <a:pPr eaLnBrk="1" hangingPunct="1"/>
            <a:endParaRPr lang="en-US">
              <a:latin typeface="Calibri" charset="0"/>
            </a:endParaRPr>
          </a:p>
          <a:p>
            <a:pPr eaLnBrk="1" hangingPunct="1"/>
            <a:r>
              <a:rPr lang="en-US">
                <a:latin typeface="Calibri" charset="0"/>
              </a:rPr>
              <a:t>Atšķirībā no dinamiskām gramatikām izstrādātā pieeja kontrolēs pievienotos gramatikas likumus un nedos iespēju dzēst jau eksistējošus..</a:t>
            </a:r>
          </a:p>
        </p:txBody>
      </p:sp>
      <p:sp>
        <p:nvSpPr>
          <p:cNvPr id="4" name="Slide Number Placeholder 3"/>
          <p:cNvSpPr>
            <a:spLocks noGrp="1"/>
          </p:cNvSpPr>
          <p:nvPr>
            <p:ph type="sldNum" sz="quarter" idx="5"/>
          </p:nvPr>
        </p:nvSpPr>
        <p:spPr/>
        <p:txBody>
          <a:bodyPr/>
          <a:lstStyle/>
          <a:p>
            <a:pPr>
              <a:defRPr/>
            </a:pPr>
            <a:fld id="{F1B4A8B9-E4DD-874D-A528-8CFB6BA726CB}"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Tagad tiek parādīts pseido-sintakses piemērs, kas varētu tikt realizēts ar aprakstīto sistēmu. </a:t>
            </a:r>
          </a:p>
          <a:p>
            <a:pPr eaLnBrk="1" hangingPunct="1">
              <a:spcBef>
                <a:spcPct val="0"/>
              </a:spcBef>
            </a:pPr>
            <a:endParaRPr lang="en-US">
              <a:latin typeface="Calibri" charset="0"/>
            </a:endParaRPr>
          </a:p>
          <a:p>
            <a:pPr eaLnBrk="1" hangingPunct="1">
              <a:spcBef>
                <a:spcPct val="0"/>
              </a:spcBef>
            </a:pPr>
            <a:r>
              <a:rPr lang="en-US">
                <a:latin typeface="Calibri" charset="0"/>
              </a:rPr>
              <a:t>Ar treknajiem burtiem ir apzīmētas daļiņas, ar parastiem burtiem – pārveidošanas sistēmas speciālie simboli un funkcijas. Makro sastāv no divām daļām, pirmā, no atslēgvārda match līdz bultiņai ir šablons, otrā ir transformācijas funkcija.</a:t>
            </a:r>
          </a:p>
          <a:p>
            <a:pPr eaLnBrk="1" hangingPunct="1">
              <a:spcBef>
                <a:spcPct val="0"/>
              </a:spcBef>
            </a:pPr>
            <a:endParaRPr lang="en-US">
              <a:latin typeface="Calibri" charset="0"/>
            </a:endParaRPr>
          </a:p>
          <a:p>
            <a:pPr eaLnBrk="1" hangingPunct="1">
              <a:spcBef>
                <a:spcPct val="0"/>
              </a:spcBef>
            </a:pPr>
            <a:r>
              <a:rPr lang="en-US">
                <a:latin typeface="Calibri" charset="0"/>
              </a:rPr>
              <a:t>Daļiņa kvadrātiekavās apzīmē, ka izveidotai virknei arī jāatblist izteiksmes tipam gramatikā. Tas ir nepieciešams lai ieviestās izmaiņas būtu sakarīgas un to rezultāts varētu tikt interpretēts.</a:t>
            </a:r>
          </a:p>
          <a:p>
            <a:pPr eaLnBrk="1" hangingPunct="1">
              <a:spcBef>
                <a:spcPct val="0"/>
              </a:spcBef>
            </a:pPr>
            <a:endParaRPr lang="en-US">
              <a:latin typeface="Calibri" charset="0"/>
            </a:endParaRPr>
          </a:p>
          <a:p>
            <a:pPr eaLnBrk="1" hangingPunct="1">
              <a:spcBef>
                <a:spcPct val="0"/>
              </a:spcBef>
            </a:pPr>
            <a:r>
              <a:rPr lang="en-US">
                <a:latin typeface="Calibri" charset="0"/>
              </a:rPr>
              <a:t>Šāda izteiksme apzīmē funkciju sum no 1 līdz bezgalīgi lielam argumentu daudzumam. Šādu funkciju ar mainīgu parametru skaitu būtu neiespējams apstrādātn eieviešot regulāro izteiksmju elementus.</a:t>
            </a:r>
          </a:p>
          <a:p>
            <a:pPr eaLnBrk="1" hangingPunct="1">
              <a:spcBef>
                <a:spcPct val="0"/>
              </a:spcBef>
            </a:pPr>
            <a:endParaRPr lang="en-US">
              <a:latin typeface="Calibri" charset="0"/>
            </a:endParaRPr>
          </a:p>
          <a:p>
            <a:pPr eaLnBrk="1" hangingPunct="1">
              <a:spcBef>
                <a:spcPct val="0"/>
              </a:spcBef>
            </a:pPr>
            <a:r>
              <a:rPr lang="en-US">
                <a:latin typeface="Calibri" charset="0"/>
              </a:rPr>
              <a:t>Otrā izteiksmes daļa, parāda, kādas izmaiņas notiks ar atrasto virkni. Šajā gadījumā visiem  atrastiem elementiem no otrā līdz priekšpēdējām jāaizvieto komats ar plusiņu.</a:t>
            </a: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86F5A5B9-33DD-5844-8803-CEADE5A46937}" type="slidenum">
              <a:rPr lang="en-US" sz="1200"/>
              <a:pPr eaLnBrk="1" fontAlgn="base" hangingPunct="1">
                <a:spcBef>
                  <a:spcPct val="0"/>
                </a:spcBef>
                <a:spcAft>
                  <a:spcPct val="0"/>
                </a:spcAft>
              </a:pPr>
              <a:t>12</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a:p>
            <a:pPr eaLnBrk="1" hangingPunct="1">
              <a:spcBef>
                <a:spcPct val="0"/>
              </a:spcBef>
            </a:pPr>
            <a:r>
              <a:rPr lang="en-US">
                <a:latin typeface="Calibri" charset="0"/>
              </a:rPr>
              <a:t>Lai varētu izpildīt kontrolētas izmaiņas sintaksē, sistēmai ir nepieciešamas trīs darbības. Pirmkārt, ir nepieciešams ielasīt makro izteiksmi, saglabāt to un tad apstaigājot programmu meklēt virknes, kas atbilst ielasitiem šabloniem.Ar to nodarbojas sakrišanu meklēšanas apakšsistēma. Otrkārt, atrasto virkni ir nepieciešams pārveidot, transformēt tā, lai sākotnājā gramatika varētu atpazīt transformācijas rezultātu. To veiks virkņu spatrādes apakšsistēma. Un, beidzot, it nepieciešams pārliecināties, ka ievadītās makro izteiksmes transformācija būs derīga sākotnējās valodas ietvaros. To darīs tipu sistēma. Ja transformācija nebūs derīga, tās rezultātu nevarēs nokompilēt un izpildīt.</a:t>
            </a:r>
          </a:p>
          <a:p>
            <a:pPr eaLnBrk="1" hangingPunct="1">
              <a:spcBef>
                <a:spcPct val="0"/>
              </a:spcBef>
            </a:pPr>
            <a:endParaRPr lang="en-US">
              <a:latin typeface="Calibri" charset="0"/>
            </a:endParaRPr>
          </a:p>
          <a:p>
            <a:pPr eaLnBrk="1" hangingPunct="1">
              <a:spcBef>
                <a:spcPct val="0"/>
              </a:spcBef>
            </a:pPr>
            <a:r>
              <a:rPr lang="en-US">
                <a:latin typeface="Calibri" charset="0"/>
              </a:rPr>
              <a:t>Šī bakalaura darba gaitātika realizēta sakrišanu meklēšanas daļa, kura patiesībā ir pirmais solis pārējās sistēmas izstrādē, jo abām pārējām apakšsist ir nepieciešams tās apstrādes rezultāts.</a:t>
            </a: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829FF5A9-B4DC-9341-BDAF-8D23A1C5CF8F}" type="slidenum">
              <a:rPr lang="en-US" sz="1200"/>
              <a:pPr eaLnBrk="1" fontAlgn="base" hangingPunct="1">
                <a:spcBef>
                  <a:spcPct val="0"/>
                </a:spcBef>
                <a:spcAft>
                  <a:spcPct val="0"/>
                </a:spcAft>
              </a:pPr>
              <a:t>13</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Šablonu sakrišanu meklēšanas apakšsistēma </a:t>
            </a:r>
            <a:r>
              <a:rPr lang="lv-LV">
                <a:latin typeface="Calibri" charset="0"/>
              </a:rPr>
              <a:t>ielasa un apstrādā šablonus, saglabājot tos sistēmas iekšā tālākai lietošanai.</a:t>
            </a:r>
          </a:p>
          <a:p>
            <a:pPr eaLnBrk="1" hangingPunct="1">
              <a:spcBef>
                <a:spcPct val="0"/>
              </a:spcBef>
            </a:pPr>
            <a:endParaRPr lang="lv-LV">
              <a:latin typeface="Calibri" charset="0"/>
            </a:endParaRPr>
          </a:p>
          <a:p>
            <a:pPr eaLnBrk="1" hangingPunct="1">
              <a:spcBef>
                <a:spcPct val="0"/>
              </a:spcBef>
            </a:pPr>
            <a:r>
              <a:rPr lang="lv-LV">
                <a:latin typeface="Calibri" charset="0"/>
              </a:rPr>
              <a:t>Atkarībā no teksta priekšprocesēšanas, programmas tvērumi tiek ievēroti tādā nozimē, ka ja programma ieiet tvērumā un tajā parādās jauns makro, tas tiks pārbaudīts pirmais, tikai pēc tam tiks meklētas sakrišanas ar visparīgāko tvērumu makro. Kad programmas tvērums beidzās, tam specifiskie makro tiek izmesti ārā un vair nelietoti.</a:t>
            </a:r>
          </a:p>
          <a:p>
            <a:pPr eaLnBrk="1" hangingPunct="1">
              <a:spcBef>
                <a:spcPct val="0"/>
              </a:spcBef>
            </a:pPr>
            <a:endParaRPr lang="lv-LV">
              <a:latin typeface="Calibri" charset="0"/>
            </a:endParaRPr>
          </a:p>
          <a:p>
            <a:pPr eaLnBrk="1" hangingPunct="1">
              <a:spcBef>
                <a:spcPct val="0"/>
              </a:spcBef>
            </a:pPr>
            <a:r>
              <a:rPr lang="en-US">
                <a:latin typeface="Calibri" charset="0"/>
              </a:rPr>
              <a:t>Apakšsistēma meklē sakritību programmas daļiņu virknē, meklējot sakritībasar makro, kuram ir lielāka prioritāte.</a:t>
            </a: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7D98F5D6-C45A-0B4D-879E-861BE5317DD6}" type="slidenum">
              <a:rPr lang="en-US" sz="1200"/>
              <a:pPr eaLnBrk="1" fontAlgn="base" hangingPunct="1">
                <a:spcBef>
                  <a:spcPct val="0"/>
                </a:spcBef>
                <a:spcAft>
                  <a:spcPct val="0"/>
                </a:spcAft>
              </a:pPr>
              <a:t>14</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Galvenais princips uz kura ir jābazējas apakšsistēmai ir minimizēt sakrišanu meklēšanas laiku. Apakšsistēmas koncepcija tika izveidota tā, lai jebkurā laika momentā šablonu sakrišanu meklēšanai būtu nepieciešams lineārs laiks un tikai viena daļiņu virknes apstaigāšana</a:t>
            </a:r>
          </a:p>
          <a:p>
            <a:pPr eaLnBrk="1" hangingPunct="1"/>
            <a:endParaRPr lang="en-US">
              <a:latin typeface="Calibri" charset="0"/>
            </a:endParaRPr>
          </a:p>
          <a:p>
            <a:pPr eaLnBrk="1" hangingPunct="1"/>
            <a:r>
              <a:rPr lang="en-US">
                <a:latin typeface="Calibri" charset="0"/>
              </a:rPr>
              <a:t>Ielasītā regulārā izteiksme tiek pārsēta un pārveidota nedeterminēta galīgā automātā. Tad šablona nedeterminēts galīgs automāts tiek determinēts un minimizēts. Tātad katrai regulārai izteiksmei tiek izveidots minimāls determinēts automāts, kurš ir optimizēts gan pēc apstaigāšanas laika, gan pēc aizņemtās vietas. </a:t>
            </a:r>
          </a:p>
          <a:p>
            <a:pPr eaLnBrk="1" hangingPunct="1"/>
            <a:endParaRPr lang="en-US">
              <a:latin typeface="Calibri" charset="0"/>
            </a:endParaRPr>
          </a:p>
          <a:p>
            <a:pPr eaLnBrk="1" hangingPunct="1"/>
            <a:r>
              <a:rPr lang="en-US">
                <a:latin typeface="Calibri" charset="0"/>
              </a:rPr>
              <a:t>. Šāda pie- eja ir izvēlēta ar iedomu, ka makro pievienošana tiks izpildīta tikai vienreiz, un to daudzums būs samērā neliels, bet sakrišanu meklēšana tiks pildīta katrai plūsmas daļiņai</a:t>
            </a:r>
          </a:p>
        </p:txBody>
      </p:sp>
      <p:sp>
        <p:nvSpPr>
          <p:cNvPr id="4" name="Slide Number Placeholder 3"/>
          <p:cNvSpPr>
            <a:spLocks noGrp="1"/>
          </p:cNvSpPr>
          <p:nvPr>
            <p:ph type="sldNum" sz="quarter" idx="5"/>
          </p:nvPr>
        </p:nvSpPr>
        <p:spPr/>
        <p:txBody>
          <a:bodyPr/>
          <a:lstStyle/>
          <a:p>
            <a:pPr>
              <a:defRPr/>
            </a:pPr>
            <a:fld id="{2B128D32-0370-B349-AC72-AB8BB638FF4F}"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Tālāk, lai nodrošinātu visu šablonu pārbaudi vienlaikus un minimizēt meklēšanas laiku, ir izvēlēts apvienot izveidotos automātus vienā deter- minētā galīgā automātā. Kaut arī automātu apvienošana šādā veidā ir laikietilpīga, tā sama- zina laika kārtu sakritību meklēšanai. </a:t>
            </a:r>
          </a:p>
          <a:p>
            <a:pPr eaLnBrk="1" hangingPunct="1"/>
            <a:endParaRPr lang="en-US">
              <a:latin typeface="Calibri" charset="0"/>
            </a:endParaRPr>
          </a:p>
          <a:p>
            <a:pPr eaLnBrk="1" hangingPunct="1">
              <a:spcBef>
                <a:spcPct val="0"/>
              </a:spcBef>
            </a:pPr>
            <a:r>
              <a:rPr lang="en-US">
                <a:latin typeface="Calibri" charset="0"/>
              </a:rPr>
              <a:t>Izveidotais automāts izteiksmei id * int * tiek apcienots ar jau eksistējošu automātu, iegūstot lielāku.</a:t>
            </a: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2114C1DB-6E44-1E40-957F-637B64324807}" type="slidenum">
              <a:rPr lang="en-US" sz="1200"/>
              <a:pPr eaLnBrk="1" fontAlgn="base" hangingPunct="1">
                <a:spcBef>
                  <a:spcPct val="0"/>
                </a:spcBef>
                <a:spcAft>
                  <a:spcPct val="0"/>
                </a:spcAft>
              </a:pPr>
              <a:t>16</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Šī darba rezultātā Ir aprakstīta transformāciju sistēma un tās koncepcija, kā arī izpētīti citi iespējamie risinājumi. Ir vispārīgi identificētas to īpašības un trūkumi.</a:t>
            </a:r>
          </a:p>
          <a:p>
            <a:pPr eaLnBrk="1" hangingPunct="1">
              <a:spcBef>
                <a:spcPct val="0"/>
              </a:spcBef>
            </a:pPr>
            <a:endParaRPr lang="en-US">
              <a:latin typeface="Calibri" charset="0"/>
            </a:endParaRPr>
          </a:p>
          <a:p>
            <a:pPr eaLnBrk="1" hangingPunct="1">
              <a:spcBef>
                <a:spcPct val="0"/>
              </a:spcBef>
            </a:pPr>
            <a:r>
              <a:rPr lang="en-US">
                <a:latin typeface="Calibri" charset="0"/>
              </a:rPr>
              <a:t>Arī tika izveidota šablonu sakrišanu meklēšanas mehānisma algoritmu kopa, un tā ir implementēta prototipā. Šīs prototips var kļūt par bāzi tālākai sistēmas izstrādei.</a:t>
            </a:r>
          </a:p>
          <a:p>
            <a:pPr eaLnBrk="1" hangingPunct="1">
              <a:spcBef>
                <a:spcPct val="0"/>
              </a:spcBef>
            </a:pPr>
            <a:endParaRPr lang="en-US">
              <a:latin typeface="Calibri" charset="0"/>
            </a:endParaRPr>
          </a:p>
          <a:p>
            <a:pPr eaLnBrk="1" hangingPunct="1">
              <a:spcBef>
                <a:spcPct val="0"/>
              </a:spcBef>
            </a:pPr>
            <a:r>
              <a:rPr lang="en-US">
                <a:latin typeface="Calibri" charset="0"/>
              </a:rPr>
              <a:t>Darba gaitā tika izveidots publikācijas melnraksts, kas tiks apstrādāts un vēlak publicēts.</a:t>
            </a:r>
          </a:p>
        </p:txBody>
      </p:sp>
      <p:sp>
        <p:nvSpPr>
          <p:cNvPr id="552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D7F5043C-1186-DF46-AE4E-B3DEA2603A23}" type="slidenum">
              <a:rPr lang="en-US" sz="1200"/>
              <a:pPr eaLnBrk="1" fontAlgn="base" hangingPunct="1">
                <a:spcBef>
                  <a:spcPct val="0"/>
                </a:spcBef>
                <a:spcAft>
                  <a:spcPct val="0"/>
                </a:spcAft>
              </a:pPr>
              <a:t>17</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Katrai no eksistējošām pieejām ir savi ierobežojumi, vairākums no kuriem ir izveidots tradicionāli. Galvenais līdzīgo makro sistēmu trūkums ir tas, ka tās ir ļoti atkarīgas no konkrētās valodas realizācijas.</a:t>
            </a:r>
          </a:p>
          <a:p>
            <a:pPr eaLnBrk="1" hangingPunct="1">
              <a:spcBef>
                <a:spcPct val="0"/>
              </a:spcBef>
            </a:pPr>
            <a:endParaRPr lang="en-US">
              <a:latin typeface="Calibri" charset="0"/>
            </a:endParaRPr>
          </a:p>
          <a:p>
            <a:pPr eaLnBrk="1" hangingPunct="1">
              <a:spcBef>
                <a:spcPct val="0"/>
              </a:spcBef>
            </a:pPr>
            <a:r>
              <a:rPr lang="en-US">
                <a:latin typeface="Calibri" charset="0"/>
              </a:rPr>
              <a:t>Aprakstītai sistēmai, protams, būs savi ierobežojumi, toties tā mēģina izvairīties no ciešās piesaistes pie valodas un atļaut plašāku transformāciju klāstu. </a:t>
            </a:r>
          </a:p>
          <a:p>
            <a:pPr eaLnBrk="1" hangingPunct="1">
              <a:spcBef>
                <a:spcPct val="0"/>
              </a:spcBef>
            </a:pPr>
            <a:endParaRPr lang="en-US">
              <a:latin typeface="Calibri" charset="0"/>
            </a:endParaRPr>
          </a:p>
          <a:p>
            <a:pPr eaLnBrk="1" hangingPunct="1">
              <a:spcBef>
                <a:spcPct val="0"/>
              </a:spcBef>
            </a:pPr>
            <a:r>
              <a:rPr lang="en-US">
                <a:latin typeface="Calibri" charset="0"/>
              </a:rPr>
              <a:t>Sistēmas izstrāde tiks noteikti turpināta projekta ietvaros. Šī darbā iegūtā pieredze palīdzēs tālākos izstrādes un realizācijas posmos. </a:t>
            </a:r>
          </a:p>
          <a:p>
            <a:pPr eaLnBrk="1" hangingPunct="1">
              <a:spcBef>
                <a:spcPct val="0"/>
              </a:spcBef>
            </a:pPr>
            <a:endParaRPr lang="en-US">
              <a:latin typeface="Calibri" charset="0"/>
            </a:endParaRPr>
          </a:p>
          <a:p>
            <a:pPr eaLnBrk="1" hangingPunct="1">
              <a:spcBef>
                <a:spcPct val="0"/>
              </a:spcBef>
            </a:pPr>
            <a:r>
              <a:rPr lang="en-US">
                <a:latin typeface="Calibri" charset="0"/>
              </a:rPr>
              <a:t>Šablonu meklēšanas prototips var tikt optimizēts, aizvietojot kādus no algoritmiem ar līdzīgiem pēc jēgas, bet optimālākiem pēc resursiem. Šī darba ietvaros prototips tika izstrādāts lai pārliecinātos par koncepcijas realizācijas iespējamību.</a:t>
            </a: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28530FCE-07A0-6F4E-B616-0D2642697388}" type="slidenum">
              <a:rPr lang="en-US" sz="1200"/>
              <a:pPr eaLnBrk="1" fontAlgn="base" hangingPunct="1">
                <a:spcBef>
                  <a:spcPct val="0"/>
                </a:spcBef>
                <a:spcAft>
                  <a:spcPct val="0"/>
                </a:spcAft>
              </a:pPr>
              <a:t>18</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 name="Slide Number Placeholder 3"/>
          <p:cNvSpPr>
            <a:spLocks noGrp="1"/>
          </p:cNvSpPr>
          <p:nvPr>
            <p:ph type="sldNum" sz="quarter" idx="5"/>
          </p:nvPr>
        </p:nvSpPr>
        <p:spPr/>
        <p:txBody>
          <a:bodyPr/>
          <a:lstStyle/>
          <a:p>
            <a:pPr>
              <a:defRPr/>
            </a:pPr>
            <a:fld id="{63C648B0-EAFC-4E43-96A7-0E22B5A51F9E}"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Darbs tiek izstrādāts</a:t>
            </a:r>
            <a:r>
              <a:rPr lang="ru-RU">
                <a:latin typeface="Calibri" charset="0"/>
              </a:rPr>
              <a:t> </a:t>
            </a:r>
            <a:r>
              <a:rPr lang="en-US">
                <a:latin typeface="Calibri" charset="0"/>
              </a:rPr>
              <a:t> starptautiskā projekta ietvaros, kurā piedalās cilvēki no universitātēm Skotijā, Lielbritānijā, Krievijā un Latvijā.</a:t>
            </a:r>
          </a:p>
          <a:p>
            <a:pPr eaLnBrk="1" hangingPunct="1"/>
            <a:endParaRPr lang="lv-LV">
              <a:latin typeface="Calibri" charset="0"/>
            </a:endParaRPr>
          </a:p>
          <a:p>
            <a:pPr eaLnBrk="1" hangingPunct="1"/>
            <a:r>
              <a:rPr lang="lv-LV">
                <a:latin typeface="Calibri" charset="0"/>
              </a:rPr>
              <a:t>Projekta gaitā</a:t>
            </a:r>
            <a:r>
              <a:rPr lang="en-US">
                <a:latin typeface="Calibri" charset="0"/>
              </a:rPr>
              <a:t> tiek izstrādāta sistēma, kas ļaus paplašināt programmēšanas valodas iespējas ar makro valodas palīdzību. Makro sastāvēs no šablona un transformācijas funkcijas, kas pārveidos atrastās virknes tā, lai tās būtu jēdzīgas sākotnējā valodas sintaksē.</a:t>
            </a:r>
          </a:p>
          <a:p>
            <a:pPr eaLnBrk="1" hangingPunct="1"/>
            <a:endParaRPr lang="en-US">
              <a:latin typeface="Calibri" charset="0"/>
            </a:endParaRPr>
          </a:p>
          <a:p>
            <a:pPr eaLnBrk="1" hangingPunct="1"/>
            <a:r>
              <a:rPr lang="en-US">
                <a:latin typeface="Calibri" charset="0"/>
              </a:rPr>
              <a:t>Šī sistēma tiks noteikti Eq valodas kompilatorā, jo tiešī šī kompilatora izstrādē parādijās ideja izveidot šādu sistēmu. Toties sistēma tiek veidota tādā veidā, lai to varētu pielāgot arī citām valodām.</a:t>
            </a:r>
          </a:p>
          <a:p>
            <a:pPr eaLnBrk="1" hangingPunct="1"/>
            <a:endParaRPr lang="en-US">
              <a:latin typeface="Calibri" charset="0"/>
            </a:endParaRPr>
          </a:p>
        </p:txBody>
      </p:sp>
      <p:sp>
        <p:nvSpPr>
          <p:cNvPr id="4" name="Slide Number Placeholder 3"/>
          <p:cNvSpPr>
            <a:spLocks noGrp="1"/>
          </p:cNvSpPr>
          <p:nvPr>
            <p:ph type="sldNum" sz="quarter" idx="5"/>
          </p:nvPr>
        </p:nvSpPr>
        <p:spPr/>
        <p:txBody>
          <a:bodyPr/>
          <a:lstStyle/>
          <a:p>
            <a:pPr>
              <a:defRPr/>
            </a:pPr>
            <a:fld id="{DB0DB7F9-707A-6F4C-A29F-CD8CE64BD52C}"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Kad kompilešanas gaita notiek vispārpieņemtā veidā – Priekšprocesors apstrādā  tekstu. Lekseris sadala pirmkodu daļiņās – tokens. Tad no daļiņām parsētājs veido abstrakto sintakses koku – pirmkoda sintaktiskās strukstūras kokveida reprezentāciju, ko tālāk koda ģenerātors pārveido izpildāmā kodā.</a:t>
            </a:r>
          </a:p>
          <a:p>
            <a:pPr eaLnBrk="1" hangingPunct="1">
              <a:spcBef>
                <a:spcPct val="0"/>
              </a:spcBef>
            </a:pPr>
            <a:endParaRPr lang="en-US">
              <a:latin typeface="Calibri" charset="0"/>
            </a:endParaRPr>
          </a:p>
          <a:p>
            <a:pPr eaLnBrk="1" hangingPunct="1">
              <a:spcBef>
                <a:spcPct val="0"/>
              </a:spcBef>
            </a:pPr>
            <a:r>
              <a:rPr lang="en-US">
                <a:latin typeface="Calibri" charset="0"/>
              </a:rPr>
              <a:t>Iekļaujot transformācijas sistēmu kompilešanas process mainās. Transformācijas sistēma apstrādā nevis programmas tekstu, bet gan daļiņu virkni. Parsētājs pieprasa transformāciju no sistēmas, kas, gadījumā, ja transformācija ir iespējama, pārveido daļiņu virkni un atgriež jaunu virknīti, kas ir apstrādāta.</a:t>
            </a: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FF067D62-55B9-C245-AAE3-6BCC02497D15}" type="slidenum">
              <a:rPr lang="en-US" sz="1200"/>
              <a:pPr eaLnBrk="1" fontAlgn="base" hangingPunct="1">
                <a:spcBef>
                  <a:spcPct val="0"/>
                </a:spcBef>
                <a:spcAft>
                  <a:spcPct val="0"/>
                </a:spcAft>
              </a:pPr>
              <a:t>20</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Mēdz rasties gadījumi, kad kaut kādu darbību pragrammā ir ērtāk un uzskatamāk aprakstīt ar konstrukciju, kas ir atšķirīga no fukncijas. Piemēram tādus, kurām eksistē noteiktas matemātiskas notācijas. Toties vairākumam mūsdienīgo programmēšanas valodu virzošais spēks ir tieši funkcijas. </a:t>
            </a:r>
          </a:p>
          <a:p>
            <a:pPr eaLnBrk="1" hangingPunct="1">
              <a:spcBef>
                <a:spcPct val="0"/>
              </a:spcBef>
            </a:pPr>
            <a:endParaRPr lang="en-US">
              <a:latin typeface="Calibri" charset="0"/>
            </a:endParaRPr>
          </a:p>
          <a:p>
            <a:pPr eaLnBrk="1" hangingPunct="1">
              <a:spcBef>
                <a:spcPct val="0"/>
              </a:spcBef>
            </a:pPr>
            <a:r>
              <a:rPr lang="en-US">
                <a:latin typeface="Calibri" charset="0"/>
              </a:rPr>
              <a:t>Tas, kas varētu padarīt konstrukcijas izteiksmīgākas varētu būt operātori, bet lielākā daļa valodu neļauj ievies savus operatorus. Piemeram C++ ļauj pārdefinēt operatorus, toties neļauj veidot tos ar patvaļīgu asociativitāti ,argumentu skaitu un pozīciju kodā, piemēram postfiksa izsaukuma zīmi, kas apzīmē faktoriāļi, vai arī moduļa pierakstu ar  divām vertikālām svītrām. </a:t>
            </a:r>
          </a:p>
          <a:p>
            <a:pPr eaLnBrk="1" hangingPunct="1">
              <a:spcBef>
                <a:spcPct val="0"/>
              </a:spcBef>
            </a:pPr>
            <a:endParaRPr lang="en-US">
              <a:latin typeface="Calibri" charset="0"/>
            </a:endParaRPr>
          </a:p>
          <a:p>
            <a:pPr eaLnBrk="1" hangingPunct="1">
              <a:spcBef>
                <a:spcPct val="0"/>
              </a:spcBef>
            </a:pPr>
            <a:r>
              <a:rPr lang="en-US">
                <a:latin typeface="Calibri" charset="0"/>
              </a:rPr>
              <a:t>Būtu arī ērti, piemēram, prast aizvietot ierasto masīvu definīciju ar vienkāršāku formu.</a:t>
            </a: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806479-3FAC-3A45-8448-3B4094BB339F}" type="slidenum">
              <a:rPr lang="en-US" sz="1200"/>
              <a:pPr eaLnBrk="1" fontAlgn="base" hangingPunct="1">
                <a:spcBef>
                  <a:spcPct val="0"/>
                </a:spcBef>
                <a:spcAft>
                  <a:spcPct val="0"/>
                </a:spcAft>
              </a:pP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Vispārīgi, šī projekta mērķis ir izveidot pieeju, kas ļaus valodas lietotājam ieviest izmaiņas programmas valodas sintaksē un labāk pielāgot to sava uzdevuma vajadzībām. </a:t>
            </a:r>
          </a:p>
          <a:p>
            <a:pPr eaLnBrk="1" hangingPunct="1">
              <a:spcBef>
                <a:spcPct val="0"/>
              </a:spcBef>
            </a:pPr>
            <a:endParaRPr lang="en-US">
              <a:latin typeface="Calibri" charset="0"/>
            </a:endParaRPr>
          </a:p>
          <a:p>
            <a:pPr eaLnBrk="1" hangingPunct="1">
              <a:spcBef>
                <a:spcPct val="0"/>
              </a:spcBef>
            </a:pPr>
            <a:r>
              <a:rPr lang="en-US">
                <a:latin typeface="Calibri" charset="0"/>
              </a:rPr>
              <a:t>Otrs mērķis ir ļaut lietotājam veidot netriviālas sintaktiskas konstrukcijas, kas paaugstinās valodas izteiksmību. Piemeram, ieviest pierakstu n! faktoriāļa apzīmēšanai.</a:t>
            </a:r>
          </a:p>
          <a:p>
            <a:pPr eaLnBrk="1" hangingPunct="1">
              <a:spcBef>
                <a:spcPct val="0"/>
              </a:spcBef>
            </a:pPr>
            <a:endParaRPr lang="en-US">
              <a:latin typeface="Calibri" charset="0"/>
            </a:endParaRPr>
          </a:p>
          <a:p>
            <a:pPr eaLnBrk="1" hangingPunct="1">
              <a:spcBef>
                <a:spcPct val="0"/>
              </a:spcBef>
            </a:pPr>
            <a:r>
              <a:rPr lang="en-US">
                <a:latin typeface="Calibri" charset="0"/>
              </a:rPr>
              <a:t>Trešais mērķis ir izveidot šo pieeju tā, lai tā varētu tikt pielāgota ne tikai vienai konkrētai valodai, bet gan kādai valodu klasei, un integrēta eksistējošās valodas kompilatorā.</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9099016-1E05-A544-A550-EDD223B37B7F}" type="slidenum">
              <a:rPr lang="en-US" sz="1200"/>
              <a:pPr eaLnBrk="1" fontAlgn="base" hangingPunct="1">
                <a:spcBef>
                  <a:spcPct val="0"/>
                </a:spcBef>
                <a:spcAft>
                  <a:spcPct val="0"/>
                </a:spcAft>
              </a:pP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Šīs darba uzdevumi projekta ietvaros ir sekojoši. </a:t>
            </a:r>
          </a:p>
          <a:p>
            <a:pPr eaLnBrk="1" hangingPunct="1">
              <a:spcBef>
                <a:spcPct val="0"/>
              </a:spcBef>
            </a:pPr>
            <a:endParaRPr lang="en-US">
              <a:latin typeface="Calibri" charset="0"/>
            </a:endParaRPr>
          </a:p>
          <a:p>
            <a:pPr eaLnBrk="1" hangingPunct="1">
              <a:spcBef>
                <a:spcPct val="0"/>
              </a:spcBef>
            </a:pPr>
            <a:r>
              <a:rPr lang="en-US">
                <a:latin typeface="Calibri" charset="0"/>
              </a:rPr>
              <a:t>Darba gaitā tika izvēlēts izveidot organizētu aprakstu sistēmai, kas realizētu minēto pieeju. Identificēt tās sakaru ar citām, jau eksistējošām sistēmām un salīdzinoši apskatīt tās iespējas.</a:t>
            </a:r>
          </a:p>
          <a:p>
            <a:pPr eaLnBrk="1" hangingPunct="1">
              <a:spcBef>
                <a:spcPct val="0"/>
              </a:spcBef>
            </a:pPr>
            <a:endParaRPr lang="en-US">
              <a:latin typeface="Calibri" charset="0"/>
            </a:endParaRPr>
          </a:p>
          <a:p>
            <a:pPr eaLnBrk="1" hangingPunct="1">
              <a:spcBef>
                <a:spcPct val="0"/>
              </a:spcBef>
            </a:pPr>
            <a:r>
              <a:rPr lang="en-US">
                <a:latin typeface="Calibri" charset="0"/>
              </a:rPr>
              <a:t>Otrs svarīgs šī darba uzdevums ir izveidot koncepciju transformācijas sistēmas daļai, kas meklēs programmas virknes, kuras ir nepieciešams apstrādāt. Šī uzdevuma izpildei bija nepieciešams izvēlēties piemērotus algoritmus, kā arī prototipēt tos, lai pārliecinātos, ka šāda apakšsistēma ir realizējama.</a:t>
            </a: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475C8985-53B5-C04D-8B4B-B99BD02FC3F4}" type="slidenum">
              <a:rPr lang="en-US" sz="1200"/>
              <a:pPr eaLnBrk="1" fontAlgn="base" hangingPunct="1">
                <a:spcBef>
                  <a:spcPct val="0"/>
                </a:spcBef>
                <a:spcAft>
                  <a:spcPct val="0"/>
                </a:spcAft>
              </a:pP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Kāda pieeja tika izvelēta – kā vispār varētu mainīt sintaksi. Ir divas iespējas – vai nu mainīt pašu valodas definīciju kompilatorā, vai nu kaut kādā veidā ļaut veikt sintakses modifikācijas programmas rakstīšanas gaitā.</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497ED545-3FE8-C84F-94DB-73A9001BD356}" type="slidenum">
              <a:rPr lang="en-US" sz="1200"/>
              <a:pPr eaLnBrk="1" fontAlgn="base" hangingPunct="1">
                <a:spcBef>
                  <a:spcPct val="0"/>
                </a:spcBef>
                <a:spcAft>
                  <a:spcPct val="0"/>
                </a:spcAft>
              </a:pP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a:latin typeface="Calibri" charset="0"/>
              </a:rPr>
              <a:t>Tradicionali valodas sintakse un semantika ir fiksēta ar standartiem, kas ļauj veidot dažus kompilatorus vienai valodai. Tātad lai ieviestu jaunas konstrukcijas ir nepieciešams ieviest izmaiņas pašā kompilatorā. Tas padara eksperimentus ar valodu ļoti grūti realizejamus, jo vai nu jāmodificē eksistējošais kompilators, vai nu jāraksta savējais.</a:t>
            </a:r>
          </a:p>
          <a:p>
            <a:pPr eaLnBrk="1" hangingPunct="1">
              <a:spcBef>
                <a:spcPct val="0"/>
              </a:spcBef>
            </a:pPr>
            <a:endParaRPr lang="en-US" sz="1600">
              <a:latin typeface="Calibri" charset="0"/>
            </a:endParaRPr>
          </a:p>
          <a:p>
            <a:pPr eaLnBrk="1" hangingPunct="1">
              <a:spcBef>
                <a:spcPct val="0"/>
              </a:spcBef>
            </a:pPr>
            <a:r>
              <a:rPr lang="en-US" sz="1600">
                <a:latin typeface="Calibri" charset="0"/>
              </a:rPr>
              <a:t>Šī pieeja arī ir ļoti darbietilpīga, un šajā darbā netiks apskatīta.</a:t>
            </a:r>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6DAA24C-2CCE-5C49-85FF-BAE1F4198E74}" type="slidenum">
              <a:rPr lang="en-US" sz="1200"/>
              <a:pPr eaLnBrk="1" fontAlgn="base" hangingPunct="1">
                <a:spcBef>
                  <a:spcPct val="0"/>
                </a:spcBef>
                <a:spcAft>
                  <a:spcPct val="0"/>
                </a:spcAft>
              </a:pPr>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Ertāk būtu mēģināt atļaut valodas lietotājam ieviest sintakses izmaiņas programmas rakstīšanas laikā, kas dos brīvību eksperimentēt ar sintaksi.</a:t>
            </a:r>
          </a:p>
          <a:p>
            <a:pPr eaLnBrk="1" hangingPunct="1">
              <a:spcBef>
                <a:spcPct val="0"/>
              </a:spcBef>
            </a:pPr>
            <a:endParaRPr lang="en-US">
              <a:latin typeface="Calibri" charset="0"/>
            </a:endParaRPr>
          </a:p>
          <a:p>
            <a:pPr eaLnBrk="1" hangingPunct="1">
              <a:spcBef>
                <a:spcPct val="0"/>
              </a:spcBef>
            </a:pPr>
            <a:r>
              <a:rPr lang="en-US">
                <a:latin typeface="Calibri" charset="0"/>
              </a:rPr>
              <a:t>Šī darba ietvaros tiek apskatītas 2 pieejas sintakses mainīšanai programmas ietvaros – koda priekšprocesēšana un dinamiskā koda parsēšana.</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2B7F83C-3291-014E-AD11-E3F72F3D1CFD}" type="slidenum">
              <a:rPr lang="en-US" sz="1200"/>
              <a:pPr eaLnBrk="1" fontAlgn="base" hangingPunct="1">
                <a:spcBef>
                  <a:spcPct val="0"/>
                </a:spcBef>
                <a:spcAft>
                  <a:spcPct val="0"/>
                </a:spcAft>
              </a:pP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Parasti priekšprocesori apstrādā tekstu neievērojot valodas struktūru. Tie meklē tekstā simbolu virknes un aizvieto tos ar citām. Tā ir vienlaikus viņu labā un sliktā puse, jo tie ir ļoti vienkārši realizējami, bet arī to iespēju klāsts ir ļoti ierobežots.</a:t>
            </a:r>
          </a:p>
          <a:p>
            <a:pPr eaLnBrk="1" hangingPunct="1">
              <a:spcBef>
                <a:spcPct val="0"/>
              </a:spcBef>
            </a:pPr>
            <a:endParaRPr lang="en-US">
              <a:latin typeface="Calibri" charset="0"/>
            </a:endParaRPr>
          </a:p>
          <a:p>
            <a:pPr eaLnBrk="1" hangingPunct="1">
              <a:spcBef>
                <a:spcPct val="0"/>
              </a:spcBef>
            </a:pPr>
            <a:r>
              <a:rPr lang="en-US">
                <a:latin typeface="Calibri" charset="0"/>
              </a:rPr>
              <a:t>Gadījumos, kad ir nepieciešamas sarežģītākas konstrukcijas, kuras, piemēram, lieto vienu simbolu 2 dažādu darbību apzīmēšanai, ar teksta apstrādi var nepietikt.</a:t>
            </a:r>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391FE40C-3315-3F46-A775-E8E5F1B3CB6C}" type="slidenum">
              <a:rPr lang="en-US" sz="1200"/>
              <a:pPr eaLnBrk="1" fontAlgn="base" hangingPunct="1">
                <a:spcBef>
                  <a:spcPct val="0"/>
                </a:spcBef>
                <a:spcAft>
                  <a:spcPct val="0"/>
                </a:spcAft>
              </a:pP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754767"/>
            <a:ext cx="8610601" cy="2280376"/>
          </a:xfrm>
        </p:spPr>
        <p:txBody>
          <a:bodyPr/>
          <a:lstStyle>
            <a:lvl1pPr>
              <a:defRPr sz="44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dirty="0" smtClean="0"/>
              <a:t>Click to edit Master title style</a:t>
            </a:r>
            <a:endParaRPr dirty="0"/>
          </a:p>
        </p:txBody>
      </p:sp>
      <p:sp>
        <p:nvSpPr>
          <p:cNvPr id="3" name="Subtitle 2"/>
          <p:cNvSpPr>
            <a:spLocks noGrp="1"/>
          </p:cNvSpPr>
          <p:nvPr>
            <p:ph type="subTitle" idx="1"/>
          </p:nvPr>
        </p:nvSpPr>
        <p:spPr>
          <a:xfrm>
            <a:off x="423346" y="3034553"/>
            <a:ext cx="8187255"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nchor="t" anchorCtr="0"/>
          <a:lstStyle>
            <a:lvl1pPr marL="0" indent="0" algn="l" defTabSz="914400" rtl="0" eaLnBrk="1" latinLnBrk="0" hangingPunct="1">
              <a:spcBef>
                <a:spcPts val="2000"/>
              </a:spcBef>
              <a:buClr>
                <a:schemeClr val="accent1"/>
              </a:buClr>
              <a:buFont typeface="Wingdings 2" pitchFamily="18" charset="2"/>
              <a:buNone/>
              <a:defRPr sz="3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F12D4A1F-F985-784F-8A0A-D90016FDFA07}" type="slidenum">
              <a:rPr lang="en-US"/>
              <a:pPr>
                <a:defRPr/>
              </a:pPr>
              <a:t>‹#›</a:t>
            </a:fld>
            <a:endParaRPr lang="en-US"/>
          </a:p>
        </p:txBody>
      </p:sp>
    </p:spTree>
    <p:extLst>
      <p:ext uri="{BB962C8B-B14F-4D97-AF65-F5344CB8AC3E}">
        <p14:creationId xmlns:p14="http://schemas.microsoft.com/office/powerpoint/2010/main" val="128800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anchor="t" anchorCtr="0"/>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188" y="188913"/>
            <a:ext cx="2133600" cy="365125"/>
          </a:xfrm>
        </p:spPr>
        <p:txBody>
          <a:bodyPr/>
          <a:lstStyle>
            <a:lvl1pPr>
              <a:defRPr/>
            </a:lvl1pPr>
          </a:lstStyle>
          <a:p>
            <a:pPr>
              <a:defRPr/>
            </a:pPr>
            <a:r>
              <a:rPr lang="lv-LV"/>
              <a:t>07/06/2012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7" name="Slide Number Placeholder 6"/>
          <p:cNvSpPr>
            <a:spLocks noGrp="1"/>
          </p:cNvSpPr>
          <p:nvPr>
            <p:ph type="sldNum" sz="quarter" idx="12"/>
          </p:nvPr>
        </p:nvSpPr>
        <p:spPr/>
        <p:txBody>
          <a:bodyPr/>
          <a:lstStyle>
            <a:lvl1pPr>
              <a:defRPr/>
            </a:lvl1pPr>
          </a:lstStyle>
          <a:p>
            <a:pPr>
              <a:defRPr/>
            </a:pPr>
            <a:fld id="{E97E70D6-F43D-7144-9FCD-1BFE328A1E5A}" type="slidenum">
              <a:rPr lang="en-US"/>
              <a:pPr>
                <a:defRPr/>
              </a:pPr>
              <a:t>‹#›</a:t>
            </a:fld>
            <a:endParaRPr lang="en-US"/>
          </a:p>
        </p:txBody>
      </p:sp>
    </p:spTree>
    <p:extLst>
      <p:ext uri="{BB962C8B-B14F-4D97-AF65-F5344CB8AC3E}">
        <p14:creationId xmlns:p14="http://schemas.microsoft.com/office/powerpoint/2010/main" val="392185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anchor="t" anchorCtr="0"/>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9" name="Picture Placeholder 8"/>
          <p:cNvSpPr>
            <a:spLocks noGrp="1"/>
          </p:cNvSpPr>
          <p:nvPr>
            <p:ph type="pic" sz="quarter" idx="13"/>
          </p:nvPr>
        </p:nvSpPr>
        <p:spPr>
          <a:xfrm>
            <a:off x="927100" y="1129553"/>
            <a:ext cx="7988300" cy="2980944"/>
          </a:xfrm>
        </p:spPr>
        <p:txBody>
          <a:bodyPr/>
          <a:lstStyle>
            <a:lvl1pPr marL="0" indent="0">
              <a:buNone/>
              <a:defRPr sz="1800"/>
            </a:lvl1pPr>
          </a:lstStyle>
          <a:p>
            <a:pPr lvl="0"/>
            <a:r>
              <a:rPr lang="en-US" noProof="0" smtClean="0"/>
              <a:t>Click icon to add picture</a:t>
            </a:r>
            <a:endParaRPr noProof="0"/>
          </a:p>
        </p:txBody>
      </p:sp>
      <p:sp>
        <p:nvSpPr>
          <p:cNvPr id="5" name="Date Placeholder 3"/>
          <p:cNvSpPr>
            <a:spLocks noGrp="1"/>
          </p:cNvSpPr>
          <p:nvPr>
            <p:ph type="dt" sz="half" idx="14"/>
          </p:nvPr>
        </p:nvSpPr>
        <p:spPr/>
        <p:txBody>
          <a:bodyPr/>
          <a:lstStyle>
            <a:lvl1pPr>
              <a:defRPr/>
            </a:lvl1pPr>
          </a:lstStyle>
          <a:p>
            <a:pPr>
              <a:defRPr/>
            </a:pPr>
            <a:r>
              <a:rPr lang="lv-LV"/>
              <a:t>07/06/2012</a:t>
            </a:r>
            <a:endParaRPr lang="en-US"/>
          </a:p>
        </p:txBody>
      </p:sp>
      <p:sp>
        <p:nvSpPr>
          <p:cNvPr id="6" name="Footer Placeholder 4"/>
          <p:cNvSpPr>
            <a:spLocks noGrp="1"/>
          </p:cNvSpPr>
          <p:nvPr>
            <p:ph type="ftr" sz="quarter" idx="15"/>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727385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anchor="t" anchorCtr="0"/>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9" name="Picture Placeholder 8"/>
          <p:cNvSpPr>
            <a:spLocks noGrp="1"/>
          </p:cNvSpPr>
          <p:nvPr>
            <p:ph type="pic" sz="quarter" idx="13"/>
          </p:nvPr>
        </p:nvSpPr>
        <p:spPr>
          <a:xfrm>
            <a:off x="927100" y="1129553"/>
            <a:ext cx="3986784" cy="2980944"/>
          </a:xfrm>
        </p:spPr>
        <p:txBody>
          <a:bodyPr/>
          <a:lstStyle>
            <a:lvl1pPr marL="0" indent="0">
              <a:buNone/>
              <a:defRPr sz="1800"/>
            </a:lvl1pPr>
          </a:lstStyle>
          <a:p>
            <a:pPr lvl="0"/>
            <a:r>
              <a:rPr lang="en-US" noProof="0" smtClean="0"/>
              <a:t>Click icon to add picture</a:t>
            </a:r>
            <a:endParaRPr noProof="0"/>
          </a:p>
        </p:txBody>
      </p:sp>
      <p:sp>
        <p:nvSpPr>
          <p:cNvPr id="7" name="Picture Placeholder 8"/>
          <p:cNvSpPr>
            <a:spLocks noGrp="1"/>
          </p:cNvSpPr>
          <p:nvPr>
            <p:ph type="pic" sz="quarter" idx="14"/>
          </p:nvPr>
        </p:nvSpPr>
        <p:spPr>
          <a:xfrm>
            <a:off x="4928616" y="1129553"/>
            <a:ext cx="3986784" cy="2980944"/>
          </a:xfrm>
        </p:spPr>
        <p:txBody>
          <a:bodyPr/>
          <a:lstStyle>
            <a:lvl1pPr marL="0" indent="0">
              <a:buNone/>
              <a:defRPr sz="1800"/>
            </a:lvl1pPr>
          </a:lstStyle>
          <a:p>
            <a:pPr lvl="0"/>
            <a:r>
              <a:rPr lang="en-US" noProof="0" smtClean="0"/>
              <a:t>Click icon to add picture</a:t>
            </a:r>
            <a:endParaRPr noProof="0"/>
          </a:p>
        </p:txBody>
      </p:sp>
      <p:sp>
        <p:nvSpPr>
          <p:cNvPr id="6" name="Date Placeholder 3"/>
          <p:cNvSpPr>
            <a:spLocks noGrp="1"/>
          </p:cNvSpPr>
          <p:nvPr>
            <p:ph type="dt" sz="half" idx="15"/>
          </p:nvPr>
        </p:nvSpPr>
        <p:spPr>
          <a:xfrm>
            <a:off x="6580188" y="188913"/>
            <a:ext cx="2133600" cy="365125"/>
          </a:xfrm>
        </p:spPr>
        <p:txBody>
          <a:bodyPr/>
          <a:lstStyle>
            <a:lvl1pPr>
              <a:defRPr/>
            </a:lvl1pPr>
          </a:lstStyle>
          <a:p>
            <a:pPr>
              <a:defRPr/>
            </a:pPr>
            <a:r>
              <a:rPr lang="lv-LV"/>
              <a:t>07/06/2012</a:t>
            </a:r>
            <a:endParaRPr lang="en-US"/>
          </a:p>
        </p:txBody>
      </p:sp>
      <p:sp>
        <p:nvSpPr>
          <p:cNvPr id="8" name="Footer Placeholder 4"/>
          <p:cNvSpPr>
            <a:spLocks noGrp="1"/>
          </p:cNvSpPr>
          <p:nvPr>
            <p:ph type="ftr" sz="quarter" idx="16"/>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38672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anchor="t" anchorCtr="0"/>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Picture Placeholder 8"/>
          <p:cNvSpPr>
            <a:spLocks noGrp="1"/>
          </p:cNvSpPr>
          <p:nvPr>
            <p:ph type="pic" sz="quarter" idx="13"/>
          </p:nvPr>
        </p:nvSpPr>
        <p:spPr>
          <a:xfrm>
            <a:off x="927100" y="1129553"/>
            <a:ext cx="6601968" cy="2980944"/>
          </a:xfrm>
        </p:spPr>
        <p:txBody>
          <a:bodyPr/>
          <a:lstStyle>
            <a:lvl1pPr marL="0" indent="0">
              <a:buNone/>
              <a:defRPr sz="1800"/>
            </a:lvl1pPr>
          </a:lstStyle>
          <a:p>
            <a:pPr lvl="0"/>
            <a:r>
              <a:rPr lang="en-US" noProof="0" smtClean="0"/>
              <a:t>Click icon to add picture</a:t>
            </a:r>
            <a:endParaRPr noProof="0"/>
          </a:p>
        </p:txBody>
      </p:sp>
      <p:sp>
        <p:nvSpPr>
          <p:cNvPr id="7" name="Picture Placeholder 8"/>
          <p:cNvSpPr>
            <a:spLocks noGrp="1"/>
          </p:cNvSpPr>
          <p:nvPr>
            <p:ph type="pic" sz="quarter" idx="14"/>
          </p:nvPr>
        </p:nvSpPr>
        <p:spPr>
          <a:xfrm>
            <a:off x="7543800" y="1129553"/>
            <a:ext cx="1371600" cy="1481328"/>
          </a:xfrm>
        </p:spPr>
        <p:txBody>
          <a:bodyPr/>
          <a:lstStyle>
            <a:lvl1pPr marL="0" indent="0">
              <a:buNone/>
              <a:defRPr sz="1800"/>
            </a:lvl1pPr>
          </a:lstStyle>
          <a:p>
            <a:pPr lvl="0"/>
            <a:r>
              <a:rPr lang="en-US" noProof="0" smtClean="0"/>
              <a:t>Click icon to add picture</a:t>
            </a:r>
            <a:endParaRPr noProof="0"/>
          </a:p>
        </p:txBody>
      </p:sp>
      <p:sp>
        <p:nvSpPr>
          <p:cNvPr id="8" name="Picture Placeholder 8"/>
          <p:cNvSpPr>
            <a:spLocks noGrp="1"/>
          </p:cNvSpPr>
          <p:nvPr>
            <p:ph type="pic" sz="quarter" idx="15"/>
          </p:nvPr>
        </p:nvSpPr>
        <p:spPr>
          <a:xfrm>
            <a:off x="7543800" y="2629169"/>
            <a:ext cx="1371600" cy="1481328"/>
          </a:xfrm>
        </p:spPr>
        <p:txBody>
          <a:bodyPr/>
          <a:lstStyle>
            <a:lvl1pPr marL="0" indent="0">
              <a:buNone/>
              <a:defRPr sz="1800"/>
            </a:lvl1pPr>
          </a:lstStyle>
          <a:p>
            <a:pPr lvl="0"/>
            <a:r>
              <a:rPr lang="en-US" noProof="0" smtClean="0"/>
              <a:t>Click icon to add picture</a:t>
            </a:r>
            <a:endParaRPr noProof="0"/>
          </a:p>
        </p:txBody>
      </p:sp>
      <p:sp>
        <p:nvSpPr>
          <p:cNvPr id="10" name="Date Placeholder 3"/>
          <p:cNvSpPr>
            <a:spLocks noGrp="1"/>
          </p:cNvSpPr>
          <p:nvPr>
            <p:ph type="dt" sz="half" idx="16"/>
          </p:nvPr>
        </p:nvSpPr>
        <p:spPr>
          <a:xfrm>
            <a:off x="6580188" y="188913"/>
            <a:ext cx="2133600" cy="365125"/>
          </a:xfrm>
        </p:spPr>
        <p:txBody>
          <a:bodyPr/>
          <a:lstStyle>
            <a:lvl1pPr>
              <a:defRPr/>
            </a:lvl1pPr>
          </a:lstStyle>
          <a:p>
            <a:pPr>
              <a:defRPr/>
            </a:pPr>
            <a:r>
              <a:rPr lang="lv-LV"/>
              <a:t>07/06/2012</a:t>
            </a:r>
            <a:endParaRPr lang="en-US"/>
          </a:p>
        </p:txBody>
      </p:sp>
      <p:sp>
        <p:nvSpPr>
          <p:cNvPr id="11" name="Footer Placeholder 4"/>
          <p:cNvSpPr>
            <a:spLocks noGrp="1"/>
          </p:cNvSpPr>
          <p:nvPr>
            <p:ph type="ftr" sz="quarter" idx="17"/>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3630850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2F5CE979-1264-1042-9F9F-7A46623C4A0A}" type="slidenum">
              <a:rPr lang="en-US"/>
              <a:pPr>
                <a:defRPr/>
              </a:pPr>
              <a:t>‹#›</a:t>
            </a:fld>
            <a:endParaRPr lang="en-US"/>
          </a:p>
        </p:txBody>
      </p:sp>
    </p:spTree>
    <p:extLst>
      <p:ext uri="{BB962C8B-B14F-4D97-AF65-F5344CB8AC3E}">
        <p14:creationId xmlns:p14="http://schemas.microsoft.com/office/powerpoint/2010/main" val="3099213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1D9C2B15-B513-FF4C-9FE9-6DD007BB260D}" type="slidenum">
              <a:rPr lang="en-US"/>
              <a:pPr>
                <a:defRPr/>
              </a:pPr>
              <a:t>‹#›</a:t>
            </a:fld>
            <a:endParaRPr lang="en-US"/>
          </a:p>
        </p:txBody>
      </p:sp>
    </p:spTree>
    <p:extLst>
      <p:ext uri="{BB962C8B-B14F-4D97-AF65-F5344CB8AC3E}">
        <p14:creationId xmlns:p14="http://schemas.microsoft.com/office/powerpoint/2010/main" val="215862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dirty="0" smtClean="0"/>
              <a:t>Click to edit Master title style</a:t>
            </a:r>
            <a:endParaRPr dirty="0"/>
          </a:p>
        </p:txBody>
      </p:sp>
      <p:sp>
        <p:nvSpPr>
          <p:cNvPr id="3" name="Content Placeholder 2"/>
          <p:cNvSpPr>
            <a:spLocks noGrp="1"/>
          </p:cNvSpPr>
          <p:nvPr>
            <p:ph idx="1"/>
          </p:nvPr>
        </p:nvSpPr>
        <p:spPr/>
        <p:txBody>
          <a:bodyPr>
            <a:noAutofit/>
          </a:bodyPr>
          <a:lstStyle>
            <a:lvl1pPr>
              <a:defRPr sz="3600"/>
            </a:lvl1pPr>
            <a:lvl2pPr>
              <a:defRPr sz="3000"/>
            </a:lvl2pPr>
            <a:lvl3pPr>
              <a:defRPr sz="3000"/>
            </a:lvl3pPr>
            <a:lvl4pPr>
              <a:defRPr sz="3000"/>
            </a:lvl4pPr>
            <a:lvl5pPr>
              <a:defRPr sz="3000"/>
            </a:lvl5pPr>
            <a:lvl6pPr>
              <a:defRPr sz="3000"/>
            </a:lvl6pPr>
            <a:lvl7pPr>
              <a:defRPr sz="3000"/>
            </a:lvl7pPr>
            <a:lvl8pPr>
              <a:defRPr sz="3000"/>
            </a:lvl8pPr>
            <a:lvl9pPr>
              <a:defRPr sz="3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6FF4CED1-E68C-4E42-9862-CAAB07CDC2AF}" type="slidenum">
              <a:rPr lang="en-US"/>
              <a:pPr>
                <a:defRPr/>
              </a:pPr>
              <a:t>‹#›</a:t>
            </a:fld>
            <a:endParaRPr lang="en-US"/>
          </a:p>
        </p:txBody>
      </p:sp>
    </p:spTree>
    <p:extLst>
      <p:ext uri="{BB962C8B-B14F-4D97-AF65-F5344CB8AC3E}">
        <p14:creationId xmlns:p14="http://schemas.microsoft.com/office/powerpoint/2010/main" val="363361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p:cNvCxnSpPr/>
          <p:nvPr/>
        </p:nvCxnSpPr>
        <p:spPr>
          <a:xfrm flipV="1">
            <a:off x="534988" y="2374900"/>
            <a:ext cx="3743325" cy="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865688" y="2374900"/>
            <a:ext cx="3744912" cy="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23346" y="1964856"/>
            <a:ext cx="3947031" cy="410044"/>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23346" y="2590800"/>
            <a:ext cx="3947031" cy="3675529"/>
          </a:xfrm>
        </p:spPr>
        <p:txBody>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663570" y="1964856"/>
            <a:ext cx="3947031" cy="410044"/>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63570" y="2590800"/>
            <a:ext cx="3947031" cy="3675529"/>
          </a:xfrm>
        </p:spPr>
        <p:txBody>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9" name="Slide Number Placeholder 8"/>
          <p:cNvSpPr>
            <a:spLocks noGrp="1"/>
          </p:cNvSpPr>
          <p:nvPr>
            <p:ph type="sldNum" sz="quarter" idx="10"/>
          </p:nvPr>
        </p:nvSpPr>
        <p:spPr>
          <a:xfrm>
            <a:off x="8613775" y="6454775"/>
            <a:ext cx="519113" cy="365125"/>
          </a:xfrm>
        </p:spPr>
        <p:txBody>
          <a:bodyPr/>
          <a:lstStyle>
            <a:lvl1pPr>
              <a:defRPr/>
            </a:lvl1pPr>
          </a:lstStyle>
          <a:p>
            <a:pPr>
              <a:defRPr/>
            </a:pPr>
            <a:fld id="{44635279-2F3F-3349-893B-624857FF7D35}" type="slidenum">
              <a:rPr lang="en-US"/>
              <a:pPr>
                <a:defRPr/>
              </a:pPr>
              <a:t>‹#›</a:t>
            </a:fld>
            <a:endParaRPr lang="en-US"/>
          </a:p>
        </p:txBody>
      </p:sp>
      <p:sp>
        <p:nvSpPr>
          <p:cNvPr id="10" name="Date Placeholder 3"/>
          <p:cNvSpPr>
            <a:spLocks noGrp="1"/>
          </p:cNvSpPr>
          <p:nvPr>
            <p:ph type="dt" sz="half" idx="11"/>
          </p:nvPr>
        </p:nvSpPr>
        <p:spPr/>
        <p:txBody>
          <a:bodyPr/>
          <a:lstStyle>
            <a:lvl1pPr>
              <a:defRPr/>
            </a:lvl1pPr>
          </a:lstStyle>
          <a:p>
            <a:pPr>
              <a:defRPr/>
            </a:pPr>
            <a:r>
              <a:rPr lang="lv-LV"/>
              <a:t>07/06/2012</a:t>
            </a:r>
            <a:endParaRPr lang="en-US"/>
          </a:p>
        </p:txBody>
      </p:sp>
      <p:sp>
        <p:nvSpPr>
          <p:cNvPr id="11" name="Footer Placeholder 4"/>
          <p:cNvSpPr>
            <a:spLocks noGrp="1"/>
          </p:cNvSpPr>
          <p:nvPr>
            <p:ph type="ftr" sz="quarter" idx="12"/>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298797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5147534" y="2595563"/>
            <a:ext cx="3566160" cy="3681412"/>
          </a:xfrm>
        </p:spPr>
        <p:txBody>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a:xfrm>
            <a:off x="6580188" y="188913"/>
            <a:ext cx="2133600" cy="365125"/>
          </a:xfrm>
        </p:spPr>
        <p:txBody>
          <a:bodyPr/>
          <a:lstStyle>
            <a:lvl1pPr>
              <a:defRPr/>
            </a:lvl1pPr>
          </a:lstStyle>
          <a:p>
            <a:pPr>
              <a:defRPr/>
            </a:pPr>
            <a:r>
              <a:rPr lang="lv-LV"/>
              <a:t>07/06/2012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7" name="Slide Number Placeholder 6"/>
          <p:cNvSpPr>
            <a:spLocks noGrp="1"/>
          </p:cNvSpPr>
          <p:nvPr>
            <p:ph type="sldNum" sz="quarter" idx="12"/>
          </p:nvPr>
        </p:nvSpPr>
        <p:spPr/>
        <p:txBody>
          <a:bodyPr/>
          <a:lstStyle>
            <a:lvl1pPr>
              <a:defRPr/>
            </a:lvl1pPr>
          </a:lstStyle>
          <a:p>
            <a:pPr>
              <a:defRPr/>
            </a:pPr>
            <a:fld id="{FFEF2F73-E414-464F-8397-58EE1A63F7EB}" type="slidenum">
              <a:rPr lang="en-US"/>
              <a:pPr>
                <a:defRPr/>
              </a:pPr>
              <a:t>‹#›</a:t>
            </a:fld>
            <a:endParaRPr lang="en-US"/>
          </a:p>
        </p:txBody>
      </p:sp>
    </p:spTree>
    <p:extLst>
      <p:ext uri="{BB962C8B-B14F-4D97-AF65-F5344CB8AC3E}">
        <p14:creationId xmlns:p14="http://schemas.microsoft.com/office/powerpoint/2010/main" val="42513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dirty="0" smtClean="0"/>
              <a:t>Click to edit Master title style</a:t>
            </a:r>
            <a:endParaRPr dirty="0"/>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9" name="Picture Placeholder 8"/>
          <p:cNvSpPr>
            <a:spLocks noGrp="1"/>
          </p:cNvSpPr>
          <p:nvPr>
            <p:ph type="pic" sz="quarter" idx="13"/>
          </p:nvPr>
        </p:nvSpPr>
        <p:spPr>
          <a:xfrm>
            <a:off x="927100" y="1129553"/>
            <a:ext cx="7988300" cy="3886200"/>
          </a:xfrm>
        </p:spPr>
        <p:txBody>
          <a:bodyPr/>
          <a:lstStyle>
            <a:lvl1pPr marL="0" indent="0">
              <a:buNone/>
              <a:defRPr sz="1800"/>
            </a:lvl1pPr>
          </a:lstStyle>
          <a:p>
            <a:pPr lvl="0"/>
            <a:r>
              <a:rPr lang="en-US" noProof="0" smtClean="0"/>
              <a:t>Click icon to add picture</a:t>
            </a:r>
            <a:endParaRPr noProof="0"/>
          </a:p>
        </p:txBody>
      </p:sp>
      <p:sp>
        <p:nvSpPr>
          <p:cNvPr id="5" name="Date Placeholder 3"/>
          <p:cNvSpPr>
            <a:spLocks noGrp="1"/>
          </p:cNvSpPr>
          <p:nvPr>
            <p:ph type="dt" sz="half" idx="14"/>
          </p:nvPr>
        </p:nvSpPr>
        <p:spPr/>
        <p:txBody>
          <a:bodyPr/>
          <a:lstStyle>
            <a:lvl1pPr>
              <a:defRPr/>
            </a:lvl1pPr>
          </a:lstStyle>
          <a:p>
            <a:pPr>
              <a:defRPr/>
            </a:pPr>
            <a:r>
              <a:rPr lang="lv-LV"/>
              <a:t>07/06/2012</a:t>
            </a:r>
            <a:endParaRPr lang="en-US"/>
          </a:p>
        </p:txBody>
      </p:sp>
      <p:sp>
        <p:nvSpPr>
          <p:cNvPr id="6" name="Footer Placeholder 4"/>
          <p:cNvSpPr>
            <a:spLocks noGrp="1"/>
          </p:cNvSpPr>
          <p:nvPr>
            <p:ph type="ftr" sz="quarter" idx="15"/>
          </p:nvPr>
        </p:nvSpPr>
        <p:spPr/>
        <p:txBody>
          <a:bodyPr/>
          <a:lstStyle>
            <a:lvl1pPr>
              <a:defRPr/>
            </a:lvl1pPr>
          </a:lstStyle>
          <a:p>
            <a:pPr>
              <a:defRPr/>
            </a:pPr>
            <a:r>
              <a:rPr lang="en-US"/>
              <a:t>Ar regulārām  izteiksmēm paplašinātu gramatiku dinamiska parsēšana</a:t>
            </a:r>
          </a:p>
        </p:txBody>
      </p:sp>
    </p:spTree>
    <p:extLst>
      <p:ext uri="{BB962C8B-B14F-4D97-AF65-F5344CB8AC3E}">
        <p14:creationId xmlns:p14="http://schemas.microsoft.com/office/powerpoint/2010/main" val="82190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anchor="b" anchorCtr="0"/>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nchor="ctr" anchorCtr="0"/>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lv-LV"/>
              <a:t>07/06/2012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lvl1pPr>
              <a:defRPr/>
            </a:lvl1pPr>
          </a:lstStyle>
          <a:p>
            <a:pPr>
              <a:defRPr/>
            </a:pPr>
            <a:fld id="{BBDB17B9-A06B-1345-A3A3-761463D2E75E}" type="slidenum">
              <a:rPr lang="en-US"/>
              <a:pPr>
                <a:defRPr/>
              </a:pPr>
              <a:t>‹#›</a:t>
            </a:fld>
            <a:endParaRPr lang="en-US"/>
          </a:p>
        </p:txBody>
      </p:sp>
    </p:spTree>
    <p:extLst>
      <p:ext uri="{BB962C8B-B14F-4D97-AF65-F5344CB8AC3E}">
        <p14:creationId xmlns:p14="http://schemas.microsoft.com/office/powerpoint/2010/main" val="11647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lvl1pPr>
              <a:defRPr/>
            </a:lvl1pPr>
          </a:lstStyle>
          <a:p>
            <a:pPr>
              <a:defRPr/>
            </a:pPr>
            <a:r>
              <a:rPr lang="lv-LV"/>
              <a:t>07/06/2012</a:t>
            </a:r>
            <a:endParaRPr lang="en-US"/>
          </a:p>
        </p:txBody>
      </p:sp>
      <p:sp>
        <p:nvSpPr>
          <p:cNvPr id="4" name="Footer Placeholder 3"/>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5" name="Slide Number Placeholder 4"/>
          <p:cNvSpPr>
            <a:spLocks noGrp="1"/>
          </p:cNvSpPr>
          <p:nvPr>
            <p:ph type="sldNum" sz="quarter" idx="12"/>
          </p:nvPr>
        </p:nvSpPr>
        <p:spPr/>
        <p:txBody>
          <a:bodyPr/>
          <a:lstStyle>
            <a:lvl1pPr>
              <a:defRPr/>
            </a:lvl1pPr>
          </a:lstStyle>
          <a:p>
            <a:pPr>
              <a:defRPr/>
            </a:pPr>
            <a:fld id="{CE233737-85B1-7248-8D83-75A1C6678E17}" type="slidenum">
              <a:rPr lang="en-US"/>
              <a:pPr>
                <a:defRPr/>
              </a:pPr>
              <a:t>‹#›</a:t>
            </a:fld>
            <a:endParaRPr lang="en-US"/>
          </a:p>
        </p:txBody>
      </p:sp>
    </p:spTree>
    <p:extLst>
      <p:ext uri="{BB962C8B-B14F-4D97-AF65-F5344CB8AC3E}">
        <p14:creationId xmlns:p14="http://schemas.microsoft.com/office/powerpoint/2010/main" val="270705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lv-LV"/>
              <a:t>07/06/2012</a:t>
            </a:r>
            <a:endParaRPr lang="en-US"/>
          </a:p>
        </p:txBody>
      </p:sp>
      <p:sp>
        <p:nvSpPr>
          <p:cNvPr id="3" name="Footer Placeholder 2"/>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4" name="Slide Number Placeholder 3"/>
          <p:cNvSpPr>
            <a:spLocks noGrp="1"/>
          </p:cNvSpPr>
          <p:nvPr>
            <p:ph type="sldNum" sz="quarter" idx="12"/>
          </p:nvPr>
        </p:nvSpPr>
        <p:spPr/>
        <p:txBody>
          <a:bodyPr/>
          <a:lstStyle>
            <a:lvl1pPr>
              <a:defRPr/>
            </a:lvl1pPr>
          </a:lstStyle>
          <a:p>
            <a:pPr>
              <a:defRPr/>
            </a:pPr>
            <a:fld id="{354E6291-72C3-8C42-A451-BB3B9B614987}" type="slidenum">
              <a:rPr lang="en-US"/>
              <a:pPr>
                <a:defRPr/>
              </a:pPr>
              <a:t>‹#›</a:t>
            </a:fld>
            <a:endParaRPr lang="en-US"/>
          </a:p>
        </p:txBody>
      </p:sp>
    </p:spTree>
    <p:extLst>
      <p:ext uri="{BB962C8B-B14F-4D97-AF65-F5344CB8AC3E}">
        <p14:creationId xmlns:p14="http://schemas.microsoft.com/office/powerpoint/2010/main" val="40624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anchor="t" anchorCtr="0"/>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6580188" y="188913"/>
            <a:ext cx="2133600" cy="365125"/>
          </a:xfrm>
        </p:spPr>
        <p:txBody>
          <a:bodyPr/>
          <a:lstStyle>
            <a:lvl1pPr>
              <a:defRPr/>
            </a:lvl1pPr>
          </a:lstStyle>
          <a:p>
            <a:pPr>
              <a:defRPr/>
            </a:pPr>
            <a:r>
              <a:rPr lang="lv-LV"/>
              <a:t>07/06/2012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Ar regulārām  izteiksmēm paplašinātu gramatiku dinamiska parsēšana</a:t>
            </a:r>
          </a:p>
        </p:txBody>
      </p:sp>
      <p:sp>
        <p:nvSpPr>
          <p:cNvPr id="7" name="Slide Number Placeholder 6"/>
          <p:cNvSpPr>
            <a:spLocks noGrp="1"/>
          </p:cNvSpPr>
          <p:nvPr>
            <p:ph type="sldNum" sz="quarter" idx="12"/>
          </p:nvPr>
        </p:nvSpPr>
        <p:spPr/>
        <p:txBody>
          <a:bodyPr/>
          <a:lstStyle>
            <a:lvl1pPr>
              <a:defRPr/>
            </a:lvl1pPr>
          </a:lstStyle>
          <a:p>
            <a:pPr>
              <a:defRPr/>
            </a:pPr>
            <a:fld id="{AF048D14-DDDE-924E-B788-3B0FF03F1BC2}" type="slidenum">
              <a:rPr lang="en-US"/>
              <a:pPr>
                <a:defRPr/>
              </a:pPr>
              <a:t>‹#›</a:t>
            </a:fld>
            <a:endParaRPr lang="en-US"/>
          </a:p>
        </p:txBody>
      </p:sp>
    </p:spTree>
    <p:extLst>
      <p:ext uri="{BB962C8B-B14F-4D97-AF65-F5344CB8AC3E}">
        <p14:creationId xmlns:p14="http://schemas.microsoft.com/office/powerpoint/2010/main" val="39324789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754063"/>
            <a:ext cx="8610600"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423863" y="1965325"/>
            <a:ext cx="8186737" cy="43005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137400" y="188913"/>
            <a:ext cx="1473200" cy="365125"/>
          </a:xfrm>
          <a:prstGeom prst="rect">
            <a:avLst/>
          </a:prstGeom>
        </p:spPr>
        <p:txBody>
          <a:bodyPr vert="horz" lIns="91440" tIns="45720" rIns="91440" bIns="45720" rtlCol="0" anchor="ctr"/>
          <a:lstStyle>
            <a:lvl1pPr algn="r" fontAlgn="auto">
              <a:spcBef>
                <a:spcPts val="0"/>
              </a:spcBef>
              <a:spcAft>
                <a:spcPts val="0"/>
              </a:spcAft>
              <a:defRPr sz="2000">
                <a:solidFill>
                  <a:schemeClr val="tx1">
                    <a:lumMod val="65000"/>
                    <a:lumOff val="35000"/>
                  </a:schemeClr>
                </a:solidFill>
                <a:latin typeface="+mn-lt"/>
                <a:ea typeface="+mn-ea"/>
                <a:cs typeface="+mn-cs"/>
              </a:defRPr>
            </a:lvl1pPr>
          </a:lstStyle>
          <a:p>
            <a:pPr>
              <a:defRPr/>
            </a:pPr>
            <a:r>
              <a:rPr lang="lv-LV"/>
              <a:t>07/06/2012</a:t>
            </a:r>
            <a:endParaRPr lang="en-US" dirty="0"/>
          </a:p>
        </p:txBody>
      </p:sp>
      <p:sp>
        <p:nvSpPr>
          <p:cNvPr id="5" name="Footer Placeholder 4"/>
          <p:cNvSpPr>
            <a:spLocks noGrp="1"/>
          </p:cNvSpPr>
          <p:nvPr>
            <p:ph type="ftr" sz="quarter" idx="3"/>
          </p:nvPr>
        </p:nvSpPr>
        <p:spPr>
          <a:xfrm>
            <a:off x="423863" y="188913"/>
            <a:ext cx="6827837" cy="365125"/>
          </a:xfrm>
          <a:prstGeom prst="rect">
            <a:avLst/>
          </a:prstGeom>
        </p:spPr>
        <p:txBody>
          <a:bodyPr vert="horz" lIns="91440" tIns="45720" rIns="91440" bIns="45720" rtlCol="0" anchor="ctr"/>
          <a:lstStyle>
            <a:lvl1pPr algn="l" fontAlgn="auto">
              <a:spcBef>
                <a:spcPts val="0"/>
              </a:spcBef>
              <a:spcAft>
                <a:spcPts val="0"/>
              </a:spcAft>
              <a:defRPr sz="1800" dirty="0" err="1">
                <a:solidFill>
                  <a:schemeClr val="tx1">
                    <a:lumMod val="65000"/>
                    <a:lumOff val="35000"/>
                  </a:schemeClr>
                </a:solidFill>
                <a:latin typeface="+mn-lt"/>
                <a:ea typeface="+mn-ea"/>
                <a:cs typeface="+mn-cs"/>
              </a:defRPr>
            </a:lvl1pPr>
          </a:lstStyle>
          <a:p>
            <a:pPr>
              <a:defRPr/>
            </a:pPr>
            <a:r>
              <a:rPr lang="en-US"/>
              <a:t>Ar regulārām izteiksmēm paplašinātu gramatiku dinamiska parsēšana</a:t>
            </a:r>
          </a:p>
        </p:txBody>
      </p:sp>
      <p:sp>
        <p:nvSpPr>
          <p:cNvPr id="6" name="Slide Number Placeholder 5"/>
          <p:cNvSpPr>
            <a:spLocks noGrp="1"/>
          </p:cNvSpPr>
          <p:nvPr>
            <p:ph type="sldNum" sz="quarter" idx="4"/>
          </p:nvPr>
        </p:nvSpPr>
        <p:spPr>
          <a:xfrm>
            <a:off x="8610600" y="6492875"/>
            <a:ext cx="533400" cy="365125"/>
          </a:xfrm>
          <a:prstGeom prst="rect">
            <a:avLst/>
          </a:prstGeom>
        </p:spPr>
        <p:txBody>
          <a:bodyPr vert="horz" lIns="91440" tIns="45720" rIns="91440" bIns="45720" rtlCol="0" anchor="ctr"/>
          <a:lstStyle>
            <a:lvl1pPr algn="ctr" fontAlgn="auto">
              <a:spcBef>
                <a:spcPts val="0"/>
              </a:spcBef>
              <a:spcAft>
                <a:spcPts val="0"/>
              </a:spcAft>
              <a:defRPr sz="2000">
                <a:solidFill>
                  <a:schemeClr val="tx1">
                    <a:lumMod val="65000"/>
                    <a:lumOff val="35000"/>
                  </a:schemeClr>
                </a:solidFill>
                <a:latin typeface="+mn-lt"/>
                <a:ea typeface="+mn-ea"/>
                <a:cs typeface="+mn-cs"/>
              </a:defRPr>
            </a:lvl1pPr>
          </a:lstStyle>
          <a:p>
            <a:pPr>
              <a:defRPr/>
            </a:pPr>
            <a:fld id="{564B511E-BDCA-4F41-9D33-E450975898A2}" type="slidenum">
              <a:rPr lang="en-US"/>
              <a:pPr>
                <a:defRPr/>
              </a:pPr>
              <a:t>‹#›</a:t>
            </a:fld>
            <a:endParaRPr lang="en-US" dirty="0"/>
          </a:p>
        </p:txBody>
      </p:sp>
      <p:sp>
        <p:nvSpPr>
          <p:cNvPr id="7" name="Rectangle 6"/>
          <p:cNvSpPr/>
          <p:nvPr/>
        </p:nvSpPr>
        <p:spPr>
          <a:xfrm>
            <a:off x="423863" y="0"/>
            <a:ext cx="8186737" cy="18256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sp>
        <p:nvSpPr>
          <p:cNvPr id="8" name="Rectangle 7"/>
          <p:cNvSpPr/>
          <p:nvPr/>
        </p:nvSpPr>
        <p:spPr>
          <a:xfrm>
            <a:off x="423863" y="6675438"/>
            <a:ext cx="8186737" cy="18256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sz="180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Lst>
  <p:hf hdr="0"/>
  <p:txStyles>
    <p:titleStyle>
      <a:lvl1pPr algn="l" rtl="0" eaLnBrk="0" fontAlgn="base" hangingPunct="0">
        <a:spcBef>
          <a:spcPct val="0"/>
        </a:spcBef>
        <a:spcAft>
          <a:spcPct val="0"/>
        </a:spcAft>
        <a:defRPr sz="4000" b="1" kern="1200" spc="50">
          <a:ln w="13500">
            <a:solidFill>
              <a:schemeClr val="accent1">
                <a:shade val="2500"/>
                <a:alpha val="6500"/>
              </a:schemeClr>
            </a:solidFill>
            <a:prstDash val="solid"/>
          </a:ln>
          <a:solidFill>
            <a:srgbClr val="FCFDFD"/>
          </a:solidFill>
          <a:effectLst>
            <a:innerShdw blurRad="50900" dist="38500" dir="13500000">
              <a:srgbClr val="000000">
                <a:alpha val="60000"/>
              </a:srgbClr>
            </a:innerShdw>
          </a:effectLst>
          <a:latin typeface="+mj-lt"/>
          <a:ea typeface="ＭＳ Ｐゴシック" charset="0"/>
          <a:cs typeface="ＭＳ Ｐゴシック" charset="0"/>
        </a:defRPr>
      </a:lvl1pPr>
      <a:lvl2pPr algn="l" rtl="0" eaLnBrk="0" fontAlgn="base" hangingPunct="0">
        <a:spcBef>
          <a:spcPct val="0"/>
        </a:spcBef>
        <a:spcAft>
          <a:spcPct val="0"/>
        </a:spcAft>
        <a:defRPr sz="4000" b="1">
          <a:solidFill>
            <a:srgbClr val="FCFDFD"/>
          </a:solidFill>
          <a:latin typeface="Calibri" charset="0"/>
          <a:ea typeface="ＭＳ Ｐゴシック" charset="0"/>
          <a:cs typeface="ＭＳ Ｐゴシック" charset="0"/>
        </a:defRPr>
      </a:lvl2pPr>
      <a:lvl3pPr algn="l" rtl="0" eaLnBrk="0" fontAlgn="base" hangingPunct="0">
        <a:spcBef>
          <a:spcPct val="0"/>
        </a:spcBef>
        <a:spcAft>
          <a:spcPct val="0"/>
        </a:spcAft>
        <a:defRPr sz="4000" b="1">
          <a:solidFill>
            <a:srgbClr val="FCFDFD"/>
          </a:solidFill>
          <a:latin typeface="Calibri" charset="0"/>
          <a:ea typeface="ＭＳ Ｐゴシック" charset="0"/>
          <a:cs typeface="ＭＳ Ｐゴシック" charset="0"/>
        </a:defRPr>
      </a:lvl3pPr>
      <a:lvl4pPr algn="l" rtl="0" eaLnBrk="0" fontAlgn="base" hangingPunct="0">
        <a:spcBef>
          <a:spcPct val="0"/>
        </a:spcBef>
        <a:spcAft>
          <a:spcPct val="0"/>
        </a:spcAft>
        <a:defRPr sz="4000" b="1">
          <a:solidFill>
            <a:srgbClr val="FCFDFD"/>
          </a:solidFill>
          <a:latin typeface="Calibri" charset="0"/>
          <a:ea typeface="ＭＳ Ｐゴシック" charset="0"/>
          <a:cs typeface="ＭＳ Ｐゴシック" charset="0"/>
        </a:defRPr>
      </a:lvl4pPr>
      <a:lvl5pPr algn="l" rtl="0" eaLnBrk="0" fontAlgn="base" hangingPunct="0">
        <a:spcBef>
          <a:spcPct val="0"/>
        </a:spcBef>
        <a:spcAft>
          <a:spcPct val="0"/>
        </a:spcAft>
        <a:defRPr sz="4000" b="1">
          <a:solidFill>
            <a:srgbClr val="FCFDFD"/>
          </a:solidFill>
          <a:latin typeface="Calibri" charset="0"/>
          <a:ea typeface="ＭＳ Ｐゴシック" charset="0"/>
          <a:cs typeface="ＭＳ Ｐゴシック" charset="0"/>
        </a:defRPr>
      </a:lvl5pPr>
      <a:lvl6pPr marL="457200" algn="l" rtl="0" fontAlgn="base">
        <a:spcBef>
          <a:spcPct val="0"/>
        </a:spcBef>
        <a:spcAft>
          <a:spcPct val="0"/>
        </a:spcAft>
        <a:defRPr sz="4000" b="1">
          <a:solidFill>
            <a:srgbClr val="FCFDFD"/>
          </a:solidFill>
          <a:latin typeface="Calibri" charset="0"/>
          <a:ea typeface="ＭＳ Ｐゴシック" charset="0"/>
          <a:cs typeface="ＭＳ Ｐゴシック" charset="0"/>
        </a:defRPr>
      </a:lvl6pPr>
      <a:lvl7pPr marL="914400" algn="l" rtl="0" fontAlgn="base">
        <a:spcBef>
          <a:spcPct val="0"/>
        </a:spcBef>
        <a:spcAft>
          <a:spcPct val="0"/>
        </a:spcAft>
        <a:defRPr sz="4000" b="1">
          <a:solidFill>
            <a:srgbClr val="FCFDFD"/>
          </a:solidFill>
          <a:latin typeface="Calibri" charset="0"/>
          <a:ea typeface="ＭＳ Ｐゴシック" charset="0"/>
          <a:cs typeface="ＭＳ Ｐゴシック" charset="0"/>
        </a:defRPr>
      </a:lvl7pPr>
      <a:lvl8pPr marL="1371600" algn="l" rtl="0" fontAlgn="base">
        <a:spcBef>
          <a:spcPct val="0"/>
        </a:spcBef>
        <a:spcAft>
          <a:spcPct val="0"/>
        </a:spcAft>
        <a:defRPr sz="4000" b="1">
          <a:solidFill>
            <a:srgbClr val="FCFDFD"/>
          </a:solidFill>
          <a:latin typeface="Calibri" charset="0"/>
          <a:ea typeface="ＭＳ Ｐゴシック" charset="0"/>
          <a:cs typeface="ＭＳ Ｐゴシック" charset="0"/>
        </a:defRPr>
      </a:lvl8pPr>
      <a:lvl9pPr marL="1828800" algn="l" rtl="0" fontAlgn="base">
        <a:spcBef>
          <a:spcPct val="0"/>
        </a:spcBef>
        <a:spcAft>
          <a:spcPct val="0"/>
        </a:spcAft>
        <a:defRPr sz="4000" b="1">
          <a:solidFill>
            <a:srgbClr val="FCFDFD"/>
          </a:solidFill>
          <a:latin typeface="Calibri" charset="0"/>
          <a:ea typeface="ＭＳ Ｐゴシック" charset="0"/>
          <a:cs typeface="ＭＳ Ｐゴシック" charset="0"/>
        </a:defRPr>
      </a:lvl9pPr>
    </p:titleStyle>
    <p:bodyStyle>
      <a:lvl1pPr marL="342900" indent="-342900" algn="l" rtl="0" eaLnBrk="0" fontAlgn="base" hangingPunct="0">
        <a:spcBef>
          <a:spcPts val="2000"/>
        </a:spcBef>
        <a:spcAft>
          <a:spcPct val="0"/>
        </a:spcAft>
        <a:buClr>
          <a:schemeClr val="accent1"/>
        </a:buClr>
        <a:buSzPct val="75000"/>
        <a:buFont typeface="Wingdings" charset="0"/>
        <a:buChar char="u"/>
        <a:defRPr sz="3600" kern="1200">
          <a:solidFill>
            <a:srgbClr val="595959"/>
          </a:solidFill>
          <a:latin typeface="+mn-lt"/>
          <a:ea typeface="ＭＳ Ｐゴシック" charset="0"/>
          <a:cs typeface="ＭＳ Ｐゴシック" charset="0"/>
        </a:defRPr>
      </a:lvl1pPr>
      <a:lvl2pPr marL="685800" indent="-336550" algn="l" rtl="0" eaLnBrk="0" fontAlgn="base" hangingPunct="0">
        <a:spcBef>
          <a:spcPts val="600"/>
        </a:spcBef>
        <a:spcAft>
          <a:spcPct val="0"/>
        </a:spcAft>
        <a:buClr>
          <a:srgbClr val="32525D"/>
        </a:buClr>
        <a:buSzPct val="75000"/>
        <a:buFont typeface="Wingdings" charset="0"/>
        <a:buChar char="u"/>
        <a:defRPr sz="3000" kern="1200">
          <a:solidFill>
            <a:srgbClr val="595959"/>
          </a:solidFill>
          <a:latin typeface="+mn-lt"/>
          <a:ea typeface="ＭＳ Ｐゴシック" charset="0"/>
          <a:cs typeface="+mn-cs"/>
        </a:defRPr>
      </a:lvl2pPr>
      <a:lvl3pPr marL="1035050" indent="-349250" algn="l" rtl="0" eaLnBrk="0" fontAlgn="base" hangingPunct="0">
        <a:spcBef>
          <a:spcPts val="600"/>
        </a:spcBef>
        <a:spcAft>
          <a:spcPct val="0"/>
        </a:spcAft>
        <a:buClr>
          <a:schemeClr val="accent1"/>
        </a:buClr>
        <a:buSzPct val="75000"/>
        <a:buFont typeface="Wingdings" charset="0"/>
        <a:buChar char="u"/>
        <a:defRPr sz="3000" kern="1200">
          <a:solidFill>
            <a:srgbClr val="595959"/>
          </a:solidFill>
          <a:latin typeface="+mn-lt"/>
          <a:ea typeface="ＭＳ Ｐゴシック" charset="0"/>
          <a:cs typeface="+mn-cs"/>
        </a:defRPr>
      </a:lvl3pPr>
      <a:lvl4pPr marL="1371600" indent="-336550" algn="l" rtl="0" eaLnBrk="0" fontAlgn="base" hangingPunct="0">
        <a:spcBef>
          <a:spcPts val="600"/>
        </a:spcBef>
        <a:spcAft>
          <a:spcPct val="0"/>
        </a:spcAft>
        <a:buClr>
          <a:srgbClr val="32525D"/>
        </a:buClr>
        <a:buSzPct val="75000"/>
        <a:buFont typeface="Wingdings" charset="0"/>
        <a:buChar char="u"/>
        <a:defRPr sz="3000" kern="1200">
          <a:solidFill>
            <a:srgbClr val="595959"/>
          </a:solidFill>
          <a:latin typeface="+mn-lt"/>
          <a:ea typeface="ＭＳ Ｐゴシック" charset="0"/>
          <a:cs typeface="+mn-cs"/>
        </a:defRPr>
      </a:lvl4pPr>
      <a:lvl5pPr marL="1720850" indent="-349250" algn="l" rtl="0" eaLnBrk="0" fontAlgn="base" hangingPunct="0">
        <a:spcBef>
          <a:spcPts val="600"/>
        </a:spcBef>
        <a:spcAft>
          <a:spcPct val="0"/>
        </a:spcAft>
        <a:buClr>
          <a:schemeClr val="accent1"/>
        </a:buClr>
        <a:buFont typeface="Wingdings 2" charset="0"/>
        <a:buChar char=""/>
        <a:defRPr sz="3000" kern="1200">
          <a:solidFill>
            <a:srgbClr val="595959"/>
          </a:solidFill>
          <a:latin typeface="+mn-lt"/>
          <a:ea typeface="ＭＳ Ｐゴシック" charset="0"/>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30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30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30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30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eaLnBrk="1" fontAlgn="auto" hangingPunct="1">
              <a:spcAft>
                <a:spcPts val="0"/>
              </a:spcAft>
              <a:defRPr/>
            </a:pPr>
            <a:r>
              <a:rPr lang="en-US" dirty="0" err="1">
                <a:ea typeface="+mj-ea"/>
                <a:cs typeface="+mj-cs"/>
              </a:rPr>
              <a:t>Ar</a:t>
            </a:r>
            <a:r>
              <a:rPr lang="en-US" dirty="0">
                <a:ea typeface="+mj-ea"/>
                <a:cs typeface="+mj-cs"/>
              </a:rPr>
              <a:t> </a:t>
            </a:r>
            <a:r>
              <a:rPr lang="en-US" dirty="0" err="1">
                <a:ea typeface="+mj-ea"/>
                <a:cs typeface="+mj-cs"/>
              </a:rPr>
              <a:t>regulārām</a:t>
            </a:r>
            <a:r>
              <a:rPr lang="en-US" dirty="0">
                <a:ea typeface="+mj-ea"/>
                <a:cs typeface="+mj-cs"/>
              </a:rPr>
              <a:t>  </a:t>
            </a:r>
            <a:r>
              <a:rPr lang="en-US" dirty="0" err="1">
                <a:ea typeface="+mj-ea"/>
                <a:cs typeface="+mj-cs"/>
              </a:rPr>
              <a:t>izteiksmēm</a:t>
            </a:r>
            <a:r>
              <a:rPr lang="en-US" dirty="0">
                <a:ea typeface="+mj-ea"/>
                <a:cs typeface="+mj-cs"/>
              </a:rPr>
              <a:t> </a:t>
            </a:r>
            <a:r>
              <a:rPr lang="en-US" dirty="0" err="1">
                <a:ea typeface="+mj-ea"/>
                <a:cs typeface="+mj-cs"/>
              </a:rPr>
              <a:t>paplašinātu</a:t>
            </a:r>
            <a:r>
              <a:rPr lang="en-US" dirty="0">
                <a:ea typeface="+mj-ea"/>
                <a:cs typeface="+mj-cs"/>
              </a:rPr>
              <a:t> </a:t>
            </a:r>
            <a:r>
              <a:rPr lang="en-US" dirty="0" err="1">
                <a:ea typeface="+mj-ea"/>
                <a:cs typeface="+mj-cs"/>
              </a:rPr>
              <a:t>gramatiku</a:t>
            </a:r>
            <a:r>
              <a:rPr lang="en-US" dirty="0">
                <a:ea typeface="+mj-ea"/>
                <a:cs typeface="+mj-cs"/>
              </a:rPr>
              <a:t> </a:t>
            </a:r>
            <a:r>
              <a:rPr lang="en-US" dirty="0" err="1">
                <a:ea typeface="+mj-ea"/>
                <a:cs typeface="+mj-cs"/>
              </a:rPr>
              <a:t>dinamiska</a:t>
            </a:r>
            <a:r>
              <a:rPr lang="en-US" dirty="0">
                <a:ea typeface="+mj-ea"/>
                <a:cs typeface="+mj-cs"/>
              </a:rPr>
              <a:t> </a:t>
            </a:r>
            <a:r>
              <a:rPr lang="en-US" dirty="0" err="1">
                <a:ea typeface="+mj-ea"/>
                <a:cs typeface="+mj-cs"/>
              </a:rPr>
              <a:t>parsēšana</a:t>
            </a:r>
            <a:endParaRPr lang="en-US" dirty="0">
              <a:ea typeface="+mj-ea"/>
              <a:cs typeface="+mj-cs"/>
            </a:endParaRPr>
          </a:p>
        </p:txBody>
      </p:sp>
      <p:sp>
        <p:nvSpPr>
          <p:cNvPr id="8" name="Subtitle 7"/>
          <p:cNvSpPr>
            <a:spLocks noGrp="1"/>
          </p:cNvSpPr>
          <p:nvPr>
            <p:ph type="subTitle" idx="1"/>
          </p:nvPr>
        </p:nvSpPr>
        <p:spPr>
          <a:xfrm>
            <a:off x="423863" y="3035300"/>
            <a:ext cx="8186737" cy="3822700"/>
          </a:xfrm>
        </p:spPr>
        <p:txBody>
          <a:bodyPr/>
          <a:lstStyle/>
          <a:p>
            <a:pPr fontAlgn="auto">
              <a:spcBef>
                <a:spcPts val="0"/>
              </a:spcBef>
              <a:spcAft>
                <a:spcPts val="0"/>
              </a:spcAft>
              <a:defRPr/>
            </a:pPr>
            <a:r>
              <a:rPr lang="en-US" b="1" dirty="0" err="1" smtClean="0"/>
              <a:t>Autors</a:t>
            </a:r>
            <a:r>
              <a:rPr lang="en-US" b="1" dirty="0"/>
              <a:t>: </a:t>
            </a:r>
            <a:r>
              <a:rPr lang="en-US" dirty="0" err="1"/>
              <a:t>Jūlija</a:t>
            </a:r>
            <a:r>
              <a:rPr lang="en-US" dirty="0"/>
              <a:t> </a:t>
            </a:r>
            <a:r>
              <a:rPr lang="en-US" dirty="0" err="1"/>
              <a:t>Pečerska</a:t>
            </a:r>
            <a:r>
              <a:rPr lang="en-US" dirty="0"/>
              <a:t>, jp08194</a:t>
            </a:r>
            <a:br>
              <a:rPr lang="en-US" dirty="0"/>
            </a:br>
            <a:r>
              <a:rPr lang="en-US" b="1" dirty="0" err="1"/>
              <a:t>Vadītājs</a:t>
            </a:r>
            <a:r>
              <a:rPr lang="en-US" b="1" dirty="0"/>
              <a:t>: </a:t>
            </a:r>
            <a:r>
              <a:rPr lang="en-US" dirty="0" err="1"/>
              <a:t>profesors</a:t>
            </a:r>
            <a:r>
              <a:rPr lang="en-US" dirty="0"/>
              <a:t> Dr. dat. </a:t>
            </a:r>
            <a:r>
              <a:rPr lang="en-US" dirty="0" err="1"/>
              <a:t>Guntis</a:t>
            </a:r>
            <a:r>
              <a:rPr lang="en-US" dirty="0"/>
              <a:t> </a:t>
            </a:r>
            <a:r>
              <a:rPr lang="en-US" dirty="0" err="1"/>
              <a:t>Arnicāns</a:t>
            </a:r>
            <a:endParaRPr lang="en-US" dirty="0"/>
          </a:p>
          <a:p>
            <a:pPr fontAlgn="auto">
              <a:spcBef>
                <a:spcPts val="0"/>
              </a:spcBef>
              <a:spcAft>
                <a:spcPts val="0"/>
              </a:spcAft>
              <a:defRPr/>
            </a:pPr>
            <a:endParaRPr lang="en-US" dirty="0"/>
          </a:p>
          <a:p>
            <a:pPr fontAlgn="auto">
              <a:spcAft>
                <a:spcPts val="0"/>
              </a:spcAft>
              <a:defRP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r>
              <a:rPr lang="ru-RU" dirty="0" smtClean="0"/>
              <a:t>6</a:t>
            </a:r>
            <a:endParaRPr lang="en-US" dirty="0"/>
          </a:p>
        </p:txBody>
      </p:sp>
      <p:graphicFrame>
        <p:nvGraphicFramePr>
          <p:cNvPr id="9" name="Content Placeholder 8"/>
          <p:cNvGraphicFramePr>
            <a:graphicFrameLocks noGrp="1"/>
          </p:cNvGraphicFramePr>
          <p:nvPr>
            <p:ph idx="1"/>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err="1" smtClean="0"/>
              <a:t>Transformācijas</a:t>
            </a:r>
            <a:r>
              <a:rPr lang="en-US" dirty="0" smtClean="0"/>
              <a:t> </a:t>
            </a:r>
            <a:r>
              <a:rPr lang="en-US" dirty="0" err="1" smtClean="0"/>
              <a:t>sistēmas</a:t>
            </a:r>
            <a:r>
              <a:rPr lang="en-US" dirty="0" smtClean="0"/>
              <a:t> </a:t>
            </a:r>
            <a:r>
              <a:rPr lang="en-US" dirty="0" err="1" smtClean="0"/>
              <a:t>koncepcija</a:t>
            </a:r>
            <a:endParaRPr lang="en-US" dirty="0"/>
          </a:p>
        </p:txBody>
      </p:sp>
      <p:sp>
        <p:nvSpPr>
          <p:cNvPr id="27650" name="Text Placeholder 6"/>
          <p:cNvSpPr>
            <a:spLocks noGrp="1"/>
          </p:cNvSpPr>
          <p:nvPr>
            <p:ph type="body" idx="1"/>
          </p:nvPr>
        </p:nvSpPr>
        <p:spPr bwMode="auto">
          <a:xfrm>
            <a:off x="423863" y="1965325"/>
            <a:ext cx="3946525" cy="409575"/>
          </a:xfrm>
        </p:spPr>
        <p:txBody>
          <a:bodyPr wrap="square" numCol="1" anchorCtr="0" compatLnSpc="1">
            <a:prstTxWarp prst="textNoShape">
              <a:avLst/>
            </a:prstTxWarp>
          </a:bodyPr>
          <a:lstStyle/>
          <a:p>
            <a:pPr eaLnBrk="1" hangingPunct="1"/>
            <a:r>
              <a:rPr lang="en-US" sz="3000" b="1">
                <a:latin typeface="Calibri" charset="0"/>
              </a:rPr>
              <a:t>Priekšprocesori</a:t>
            </a:r>
          </a:p>
        </p:txBody>
      </p:sp>
      <p:sp>
        <p:nvSpPr>
          <p:cNvPr id="27651" name="Content Placeholder 7"/>
          <p:cNvSpPr>
            <a:spLocks noGrp="1"/>
          </p:cNvSpPr>
          <p:nvPr>
            <p:ph sz="half" idx="2"/>
          </p:nvPr>
        </p:nvSpPr>
        <p:spPr bwMode="auto">
          <a:xfrm>
            <a:off x="423863" y="2590800"/>
            <a:ext cx="3946525" cy="3675063"/>
          </a:xfrm>
        </p:spPr>
        <p:txBody>
          <a:bodyPr wrap="square" numCol="1" anchor="t" anchorCtr="0" compatLnSpc="1">
            <a:prstTxWarp prst="textNoShape">
              <a:avLst/>
            </a:prstTxWarp>
          </a:bodyPr>
          <a:lstStyle/>
          <a:p>
            <a:pPr marL="0" indent="0" eaLnBrk="1" hangingPunct="1">
              <a:buFont typeface="Wingdings" charset="0"/>
              <a:buNone/>
            </a:pPr>
            <a:r>
              <a:rPr lang="lv-LV" sz="2800" b="1">
                <a:solidFill>
                  <a:srgbClr val="008000"/>
                </a:solidFill>
                <a:latin typeface="Calibri" charset="0"/>
              </a:rPr>
              <a:t>= </a:t>
            </a:r>
            <a:r>
              <a:rPr lang="lv-LV" sz="2800">
                <a:latin typeface="Calibri" charset="0"/>
              </a:rPr>
              <a:t>Tiek meklētas un aizvietotas virknes</a:t>
            </a:r>
          </a:p>
          <a:p>
            <a:pPr marL="0" indent="0" eaLnBrk="1" hangingPunct="1">
              <a:buFont typeface="Wingdings" charset="0"/>
              <a:buNone/>
            </a:pPr>
            <a:r>
              <a:rPr lang="lv-LV" sz="2800" b="1">
                <a:solidFill>
                  <a:srgbClr val="FF0000"/>
                </a:solidFill>
                <a:latin typeface="Calibri" charset="0"/>
              </a:rPr>
              <a:t>+</a:t>
            </a:r>
            <a:r>
              <a:rPr lang="lv-LV" sz="2800">
                <a:latin typeface="Calibri" charset="0"/>
              </a:rPr>
              <a:t> Tiek apstrādātas daļiņu virknes, nevis teksts</a:t>
            </a:r>
          </a:p>
          <a:p>
            <a:pPr marL="0" indent="0" eaLnBrk="1" hangingPunct="1">
              <a:buFont typeface="Wingdings" charset="0"/>
              <a:buNone/>
            </a:pPr>
            <a:r>
              <a:rPr lang="lv-LV" sz="2800" b="1">
                <a:solidFill>
                  <a:srgbClr val="FF0000"/>
                </a:solidFill>
                <a:latin typeface="Calibri" charset="0"/>
              </a:rPr>
              <a:t>+ </a:t>
            </a:r>
            <a:r>
              <a:rPr lang="lv-LV" sz="2800">
                <a:latin typeface="Calibri" charset="0"/>
              </a:rPr>
              <a:t>Makro šablonos ir atļautas regulārās izteiksmes</a:t>
            </a:r>
            <a:endParaRPr lang="en-US" sz="2800" b="1">
              <a:solidFill>
                <a:srgbClr val="FF0000"/>
              </a:solidFill>
              <a:latin typeface="Calibri" charset="0"/>
            </a:endParaRPr>
          </a:p>
        </p:txBody>
      </p:sp>
      <p:sp>
        <p:nvSpPr>
          <p:cNvPr id="27652" name="Text Placeholder 8"/>
          <p:cNvSpPr>
            <a:spLocks noGrp="1"/>
          </p:cNvSpPr>
          <p:nvPr>
            <p:ph type="body" sz="quarter" idx="3"/>
          </p:nvPr>
        </p:nvSpPr>
        <p:spPr bwMode="auto">
          <a:xfrm>
            <a:off x="4664075" y="1965325"/>
            <a:ext cx="3946525" cy="409575"/>
          </a:xfrm>
        </p:spPr>
        <p:txBody>
          <a:bodyPr wrap="square" numCol="1" anchorCtr="0" compatLnSpc="1">
            <a:prstTxWarp prst="textNoShape">
              <a:avLst/>
            </a:prstTxWarp>
          </a:bodyPr>
          <a:lstStyle/>
          <a:p>
            <a:pPr eaLnBrk="1" hangingPunct="1"/>
            <a:r>
              <a:rPr lang="en-US" sz="3000" b="1">
                <a:latin typeface="Calibri" charset="0"/>
              </a:rPr>
              <a:t>Dinamiskas gramatikas</a:t>
            </a:r>
          </a:p>
        </p:txBody>
      </p:sp>
      <p:sp>
        <p:nvSpPr>
          <p:cNvPr id="27653" name="Content Placeholder 9"/>
          <p:cNvSpPr>
            <a:spLocks noGrp="1"/>
          </p:cNvSpPr>
          <p:nvPr>
            <p:ph sz="quarter" idx="4"/>
          </p:nvPr>
        </p:nvSpPr>
        <p:spPr bwMode="auto">
          <a:xfrm>
            <a:off x="4664075" y="2590800"/>
            <a:ext cx="3946525" cy="3675063"/>
          </a:xfrm>
        </p:spPr>
        <p:txBody>
          <a:bodyPr wrap="square" numCol="1" anchor="t" anchorCtr="0" compatLnSpc="1">
            <a:prstTxWarp prst="textNoShape">
              <a:avLst/>
            </a:prstTxWarp>
          </a:bodyPr>
          <a:lstStyle/>
          <a:p>
            <a:pPr marL="0" indent="0" eaLnBrk="1" hangingPunct="1">
              <a:buFont typeface="Wingdings" charset="0"/>
              <a:buNone/>
            </a:pPr>
            <a:r>
              <a:rPr lang="en-US" sz="2800" b="1">
                <a:solidFill>
                  <a:srgbClr val="008000"/>
                </a:solidFill>
                <a:latin typeface="Calibri" charset="0"/>
              </a:rPr>
              <a:t>= </a:t>
            </a:r>
            <a:r>
              <a:rPr lang="en-US" sz="2800">
                <a:latin typeface="Calibri" charset="0"/>
              </a:rPr>
              <a:t>Tiek pievienoti jauni gramatikas likumi</a:t>
            </a:r>
            <a:endParaRPr lang="en-US" sz="2800" b="1">
              <a:solidFill>
                <a:srgbClr val="008000"/>
              </a:solidFill>
              <a:latin typeface="Calibri" charset="0"/>
            </a:endParaRPr>
          </a:p>
          <a:p>
            <a:pPr marL="0" indent="0" eaLnBrk="1" hangingPunct="1">
              <a:buFont typeface="Wingdings" charset="0"/>
              <a:buNone/>
            </a:pPr>
            <a:r>
              <a:rPr lang="en-US" sz="2800" b="1">
                <a:solidFill>
                  <a:srgbClr val="FF0000"/>
                </a:solidFill>
                <a:latin typeface="Calibri" charset="0"/>
              </a:rPr>
              <a:t>+ </a:t>
            </a:r>
            <a:r>
              <a:rPr lang="en-US" sz="2800">
                <a:latin typeface="Calibri" charset="0"/>
              </a:rPr>
              <a:t>Likumu pievienošana tiek kontrolēta</a:t>
            </a:r>
          </a:p>
          <a:p>
            <a:pPr marL="0" indent="0" eaLnBrk="1" hangingPunct="1">
              <a:buFont typeface="Wingdings" charset="0"/>
              <a:buNone/>
            </a:pPr>
            <a:r>
              <a:rPr lang="en-US" sz="2800" b="1">
                <a:solidFill>
                  <a:srgbClr val="FF0000"/>
                </a:solidFill>
                <a:latin typeface="Calibri" charset="0"/>
              </a:rPr>
              <a:t>+ </a:t>
            </a:r>
            <a:r>
              <a:rPr lang="en-US" sz="2800">
                <a:latin typeface="Calibri" charset="0"/>
              </a:rPr>
              <a:t>Nav iespējams izdzēst eksistējošus likumus</a:t>
            </a:r>
          </a:p>
          <a:p>
            <a:pPr marL="0" indent="0" eaLnBrk="1" hangingPunct="1">
              <a:buFont typeface="Wingdings" charset="0"/>
              <a:buNone/>
            </a:pPr>
            <a:endParaRPr lang="en-US" sz="2800">
              <a:latin typeface="Calibri" charset="0"/>
            </a:endParaRPr>
          </a:p>
        </p:txBody>
      </p:sp>
      <p:sp>
        <p:nvSpPr>
          <p:cNvPr id="6" name="Slide Number Placeholder 5"/>
          <p:cNvSpPr>
            <a:spLocks noGrp="1"/>
          </p:cNvSpPr>
          <p:nvPr>
            <p:ph type="sldNum" sz="quarter" idx="10"/>
          </p:nvPr>
        </p:nvSpPr>
        <p:spPr>
          <a:xfrm>
            <a:off x="8613775" y="6492875"/>
            <a:ext cx="519113" cy="365125"/>
          </a:xfrm>
        </p:spPr>
        <p:txBody>
          <a:bodyPr/>
          <a:lstStyle/>
          <a:p>
            <a:pPr>
              <a:defRPr/>
            </a:pPr>
            <a:r>
              <a:rPr lang="ru-RU" dirty="0"/>
              <a:t>7</a:t>
            </a:r>
            <a:endParaRPr lang="en-US" dirty="0"/>
          </a:p>
        </p:txBody>
      </p:sp>
      <p:sp>
        <p:nvSpPr>
          <p:cNvPr id="4" name="Date Placeholder 3"/>
          <p:cNvSpPr>
            <a:spLocks noGrp="1"/>
          </p:cNvSpPr>
          <p:nvPr>
            <p:ph type="dt" sz="quarter" idx="11"/>
          </p:nvPr>
        </p:nvSpPr>
        <p:spPr/>
        <p:txBody>
          <a:bodyPr/>
          <a:lstStyle/>
          <a:p>
            <a:pPr>
              <a:defRPr/>
            </a:pPr>
            <a:r>
              <a:rPr lang="lv-LV" smtClean="0"/>
              <a:t>07/06/2012</a:t>
            </a:r>
            <a:endParaRPr lang="en-US"/>
          </a:p>
        </p:txBody>
      </p:sp>
      <p:sp>
        <p:nvSpPr>
          <p:cNvPr id="5" name="Footer Placeholder 4"/>
          <p:cNvSpPr>
            <a:spLocks noGrp="1"/>
          </p:cNvSpPr>
          <p:nvPr>
            <p:ph type="ftr" sz="quarter" idx="12"/>
          </p:nvPr>
        </p:nvSpPr>
        <p:spPr/>
        <p:txBody>
          <a:bodyPr/>
          <a:lstStyle/>
          <a:p>
            <a:pPr>
              <a:defRPr/>
            </a:pPr>
            <a:r>
              <a:rPr lang="en-US" smtClean="0"/>
              <a:t>Ar regulārām  izteiksmēm paplašinātu gramatiku dinamiska parsēšana</a:t>
            </a:r>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Makro</a:t>
            </a:r>
            <a:r>
              <a:rPr lang="en-US" dirty="0" smtClean="0">
                <a:ea typeface="+mj-ea"/>
                <a:cs typeface="+mj-cs"/>
              </a:rPr>
              <a:t> </a:t>
            </a:r>
            <a:r>
              <a:rPr lang="en-US" dirty="0" err="1" smtClean="0">
                <a:ea typeface="+mj-ea"/>
                <a:cs typeface="+mj-cs"/>
              </a:rPr>
              <a:t>sintakses</a:t>
            </a:r>
            <a:r>
              <a:rPr lang="en-US" dirty="0" smtClean="0">
                <a:ea typeface="+mj-ea"/>
                <a:cs typeface="+mj-cs"/>
              </a:rPr>
              <a:t> </a:t>
            </a:r>
            <a:r>
              <a:rPr lang="en-US" dirty="0" err="1" smtClean="0">
                <a:ea typeface="+mj-ea"/>
                <a:cs typeface="+mj-cs"/>
              </a:rPr>
              <a:t>piemērs</a:t>
            </a:r>
            <a:endParaRPr lang="en-US" dirty="0">
              <a:ea typeface="+mj-ea"/>
              <a:cs typeface="+mj-cs"/>
            </a:endParaRPr>
          </a:p>
        </p:txBody>
      </p:sp>
      <p:sp>
        <p:nvSpPr>
          <p:cNvPr id="3" name="Content Placeholder 2"/>
          <p:cNvSpPr>
            <a:spLocks noGrp="1"/>
          </p:cNvSpPr>
          <p:nvPr>
            <p:ph idx="1"/>
          </p:nvPr>
        </p:nvSpPr>
        <p:spPr>
          <a:xfrm>
            <a:off x="423863" y="1965325"/>
            <a:ext cx="8448675" cy="4300538"/>
          </a:xfrm>
        </p:spPr>
        <p:txBody>
          <a:bodyPr/>
          <a:lstStyle/>
          <a:p>
            <a:pPr marL="0" indent="0" eaLnBrk="1" fontAlgn="auto" hangingPunct="1">
              <a:spcAft>
                <a:spcPts val="0"/>
              </a:spcAft>
              <a:buFont typeface="Wingdings" charset="2"/>
              <a:buNone/>
              <a:defRPr/>
            </a:pPr>
            <a:r>
              <a:rPr lang="cs-CZ" sz="2800" dirty="0" err="1">
                <a:solidFill>
                  <a:schemeClr val="tx1">
                    <a:lumMod val="75000"/>
                    <a:lumOff val="25000"/>
                  </a:schemeClr>
                </a:solidFill>
                <a:latin typeface="Consolas"/>
                <a:ea typeface="+mn-ea"/>
                <a:cs typeface="Consolas"/>
              </a:rPr>
              <a:t>m</a:t>
            </a:r>
            <a:r>
              <a:rPr lang="cs-CZ" sz="2800" dirty="0" err="1" smtClean="0">
                <a:solidFill>
                  <a:schemeClr val="tx1">
                    <a:lumMod val="75000"/>
                    <a:lumOff val="25000"/>
                  </a:schemeClr>
                </a:solidFill>
                <a:latin typeface="Consolas"/>
                <a:ea typeface="+mn-ea"/>
                <a:cs typeface="Consolas"/>
              </a:rPr>
              <a:t>atch</a:t>
            </a:r>
            <a:r>
              <a:rPr lang="cs-CZ" sz="2800" dirty="0" smtClean="0">
                <a:solidFill>
                  <a:schemeClr val="tx1">
                    <a:lumMod val="75000"/>
                    <a:lumOff val="25000"/>
                  </a:schemeClr>
                </a:solidFill>
                <a:latin typeface="Consolas"/>
                <a:ea typeface="+mn-ea"/>
                <a:cs typeface="Consolas"/>
              </a:rPr>
              <a:t> </a:t>
            </a:r>
            <a:r>
              <a:rPr lang="cs-CZ" sz="2800" b="1" dirty="0" err="1" smtClean="0">
                <a:solidFill>
                  <a:srgbClr val="000000"/>
                </a:solidFill>
                <a:latin typeface="Consolas"/>
                <a:ea typeface="+mn-ea"/>
                <a:cs typeface="Consolas"/>
              </a:rPr>
              <a:t>id:sum</a:t>
            </a:r>
            <a:r>
              <a:rPr lang="cs-CZ" sz="2800" b="1" dirty="0" smtClean="0">
                <a:solidFill>
                  <a:srgbClr val="000000"/>
                </a:solidFill>
                <a:latin typeface="Consolas"/>
                <a:ea typeface="+mn-ea"/>
                <a:cs typeface="Consolas"/>
              </a:rPr>
              <a:t> ( </a:t>
            </a:r>
            <a:r>
              <a:rPr lang="cs-CZ" sz="2800" b="1" dirty="0" err="1" smtClean="0">
                <a:solidFill>
                  <a:srgbClr val="000000"/>
                </a:solidFill>
                <a:latin typeface="Consolas"/>
                <a:ea typeface="+mn-ea"/>
                <a:cs typeface="Consolas"/>
              </a:rPr>
              <a:t>expr</a:t>
            </a:r>
            <a:r>
              <a:rPr lang="cs-CZ" sz="2800" b="1" dirty="0" smtClean="0">
                <a:solidFill>
                  <a:srgbClr val="000000"/>
                </a:solidFill>
                <a:latin typeface="Consolas"/>
                <a:ea typeface="+mn-ea"/>
                <a:cs typeface="Consolas"/>
              </a:rPr>
              <a:t> </a:t>
            </a:r>
            <a:r>
              <a:rPr lang="cs-CZ" sz="2800" dirty="0" smtClean="0">
                <a:solidFill>
                  <a:schemeClr val="tx1">
                    <a:lumMod val="75000"/>
                    <a:lumOff val="25000"/>
                  </a:schemeClr>
                </a:solidFill>
                <a:latin typeface="Consolas"/>
                <a:ea typeface="+mn-ea"/>
                <a:cs typeface="Consolas"/>
              </a:rPr>
              <a:t>( </a:t>
            </a:r>
            <a:r>
              <a:rPr lang="cs-CZ" sz="2800" b="1" dirty="0" smtClean="0">
                <a:solidFill>
                  <a:srgbClr val="000000"/>
                </a:solidFill>
                <a:latin typeface="Consolas"/>
                <a:ea typeface="+mn-ea"/>
                <a:cs typeface="Consolas"/>
              </a:rPr>
              <a:t>, </a:t>
            </a:r>
            <a:r>
              <a:rPr lang="cs-CZ" sz="2800" b="1" dirty="0" err="1" smtClean="0">
                <a:solidFill>
                  <a:srgbClr val="000000"/>
                </a:solidFill>
                <a:latin typeface="Consolas"/>
                <a:ea typeface="+mn-ea"/>
                <a:cs typeface="Consolas"/>
              </a:rPr>
              <a:t>expr</a:t>
            </a:r>
            <a:r>
              <a:rPr lang="cs-CZ" sz="2800" b="1" dirty="0" smtClean="0">
                <a:solidFill>
                  <a:srgbClr val="000000"/>
                </a:solidFill>
                <a:latin typeface="Consolas"/>
                <a:ea typeface="+mn-ea"/>
                <a:cs typeface="Consolas"/>
              </a:rPr>
              <a:t> </a:t>
            </a:r>
            <a:r>
              <a:rPr lang="cs-CZ" sz="2800" dirty="0" smtClean="0">
                <a:solidFill>
                  <a:schemeClr val="tx1">
                    <a:lumMod val="75000"/>
                    <a:lumOff val="25000"/>
                  </a:schemeClr>
                </a:solidFill>
                <a:latin typeface="Consolas"/>
                <a:ea typeface="+mn-ea"/>
                <a:cs typeface="Consolas"/>
              </a:rPr>
              <a:t>) *</a:t>
            </a:r>
            <a:r>
              <a:rPr lang="cs-CZ" sz="2800" dirty="0">
                <a:solidFill>
                  <a:schemeClr val="tx1">
                    <a:lumMod val="75000"/>
                    <a:lumOff val="25000"/>
                  </a:schemeClr>
                </a:solidFill>
                <a:latin typeface="Consolas"/>
                <a:ea typeface="+mn-ea"/>
                <a:cs typeface="Consolas"/>
              </a:rPr>
              <a:t> </a:t>
            </a:r>
            <a:r>
              <a:rPr lang="cs-CZ" sz="2800" b="1" dirty="0" smtClean="0">
                <a:solidFill>
                  <a:srgbClr val="000000"/>
                </a:solidFill>
                <a:latin typeface="Consolas"/>
                <a:ea typeface="+mn-ea"/>
                <a:cs typeface="Consolas"/>
              </a:rPr>
              <a:t>) </a:t>
            </a:r>
            <a:r>
              <a:rPr lang="lv-LV" sz="2800" b="1" dirty="0">
                <a:solidFill>
                  <a:schemeClr val="tx1">
                    <a:lumMod val="75000"/>
                    <a:lumOff val="25000"/>
                  </a:schemeClr>
                </a:solidFill>
                <a:latin typeface="Consolas"/>
                <a:ea typeface="+mn-ea"/>
                <a:cs typeface="Consolas"/>
                <a:sym typeface="Symbol"/>
              </a:rPr>
              <a:t></a:t>
            </a:r>
            <a:r>
              <a:rPr lang="cs-CZ" sz="2800" dirty="0" smtClean="0">
                <a:solidFill>
                  <a:schemeClr val="tx1">
                    <a:lumMod val="75000"/>
                    <a:lumOff val="25000"/>
                  </a:schemeClr>
                </a:solidFill>
                <a:latin typeface="Consolas"/>
                <a:ea typeface="+mn-ea"/>
                <a:cs typeface="Consolas"/>
              </a:rPr>
              <a:t> </a:t>
            </a:r>
          </a:p>
          <a:p>
            <a:pPr marL="0" indent="0" eaLnBrk="1" fontAlgn="auto" hangingPunct="1">
              <a:spcAft>
                <a:spcPts val="0"/>
              </a:spcAft>
              <a:buFont typeface="Wingdings" charset="2"/>
              <a:buNone/>
              <a:defRPr/>
            </a:pPr>
            <a:r>
              <a:rPr lang="cs-CZ" sz="2800" dirty="0" smtClean="0">
                <a:solidFill>
                  <a:schemeClr val="tx1">
                    <a:lumMod val="75000"/>
                    <a:lumOff val="25000"/>
                  </a:schemeClr>
                </a:solidFill>
                <a:latin typeface="Consolas"/>
                <a:ea typeface="+mn-ea"/>
                <a:cs typeface="Consolas"/>
              </a:rPr>
              <a:t>	[</a:t>
            </a:r>
            <a:r>
              <a:rPr lang="cs-CZ" sz="2800" b="1" dirty="0" err="1" smtClean="0">
                <a:solidFill>
                  <a:srgbClr val="000000"/>
                </a:solidFill>
                <a:latin typeface="Consolas"/>
                <a:ea typeface="+mn-ea"/>
                <a:cs typeface="Consolas"/>
              </a:rPr>
              <a:t>expr</a:t>
            </a:r>
            <a:r>
              <a:rPr lang="cs-CZ" sz="2800" dirty="0" smtClean="0">
                <a:solidFill>
                  <a:schemeClr val="tx1">
                    <a:lumMod val="75000"/>
                    <a:lumOff val="25000"/>
                  </a:schemeClr>
                </a:solidFill>
                <a:latin typeface="Consolas"/>
                <a:ea typeface="+mn-ea"/>
                <a:cs typeface="Consolas"/>
              </a:rPr>
              <a:t>] </a:t>
            </a:r>
            <a:r>
              <a:rPr lang="cs-CZ" sz="2800" dirty="0" err="1" smtClean="0">
                <a:solidFill>
                  <a:schemeClr val="tx1">
                    <a:lumMod val="75000"/>
                    <a:lumOff val="25000"/>
                  </a:schemeClr>
                </a:solidFill>
                <a:latin typeface="Consolas"/>
                <a:ea typeface="+mn-ea"/>
                <a:cs typeface="Consolas"/>
              </a:rPr>
              <a:t>replace</a:t>
            </a:r>
            <a:r>
              <a:rPr lang="cs-CZ" sz="2800" dirty="0" smtClean="0">
                <a:solidFill>
                  <a:schemeClr val="tx1">
                    <a:lumMod val="75000"/>
                    <a:lumOff val="25000"/>
                  </a:schemeClr>
                </a:solidFill>
                <a:latin typeface="Consolas"/>
                <a:ea typeface="+mn-ea"/>
                <a:cs typeface="Consolas"/>
              </a:rPr>
              <a:t> </a:t>
            </a:r>
            <a:r>
              <a:rPr lang="cs-CZ" sz="2800" b="1" dirty="0" smtClean="0">
                <a:solidFill>
                  <a:srgbClr val="000000"/>
                </a:solidFill>
                <a:latin typeface="Consolas"/>
                <a:ea typeface="+mn-ea"/>
                <a:cs typeface="Consolas"/>
              </a:rPr>
              <a:t>‚</a:t>
            </a:r>
            <a:r>
              <a:rPr lang="cs-CZ" sz="2800" dirty="0" smtClean="0">
                <a:solidFill>
                  <a:srgbClr val="000000"/>
                </a:solidFill>
                <a:latin typeface="Consolas"/>
                <a:ea typeface="+mn-ea"/>
                <a:cs typeface="Consolas"/>
              </a:rPr>
              <a:t> </a:t>
            </a:r>
            <a:r>
              <a:rPr lang="cs-CZ" sz="2800" dirty="0" smtClean="0">
                <a:solidFill>
                  <a:schemeClr val="tx1">
                    <a:lumMod val="75000"/>
                    <a:lumOff val="25000"/>
                  </a:schemeClr>
                </a:solidFill>
                <a:latin typeface="Consolas"/>
                <a:ea typeface="+mn-ea"/>
                <a:cs typeface="Consolas"/>
              </a:rPr>
              <a:t>by </a:t>
            </a:r>
            <a:r>
              <a:rPr lang="cs-CZ" sz="2800" b="1" dirty="0" smtClean="0">
                <a:solidFill>
                  <a:srgbClr val="000000"/>
                </a:solidFill>
                <a:latin typeface="Consolas"/>
                <a:ea typeface="+mn-ea"/>
                <a:cs typeface="Consolas"/>
              </a:rPr>
              <a:t>+</a:t>
            </a:r>
            <a:r>
              <a:rPr lang="cs-CZ" sz="2800" dirty="0">
                <a:solidFill>
                  <a:srgbClr val="000000"/>
                </a:solidFill>
                <a:latin typeface="Consolas"/>
                <a:ea typeface="+mn-ea"/>
                <a:cs typeface="Consolas"/>
              </a:rPr>
              <a:t> </a:t>
            </a:r>
            <a:r>
              <a:rPr lang="cs-CZ" sz="2800" dirty="0" smtClean="0">
                <a:solidFill>
                  <a:schemeClr val="tx1">
                    <a:lumMod val="75000"/>
                    <a:lumOff val="25000"/>
                  </a:schemeClr>
                </a:solidFill>
                <a:latin typeface="Consolas"/>
                <a:ea typeface="+mn-ea"/>
                <a:cs typeface="Consolas"/>
              </a:rPr>
              <a:t>in </a:t>
            </a:r>
            <a:r>
              <a:rPr lang="cs-CZ" sz="2800" dirty="0" err="1" smtClean="0">
                <a:solidFill>
                  <a:schemeClr val="tx1">
                    <a:lumMod val="75000"/>
                    <a:lumOff val="25000"/>
                  </a:schemeClr>
                </a:solidFill>
                <a:latin typeface="Consolas"/>
                <a:ea typeface="+mn-ea"/>
                <a:cs typeface="Consolas"/>
              </a:rPr>
              <a:t>result</a:t>
            </a:r>
            <a:r>
              <a:rPr lang="cs-CZ" sz="2800" dirty="0" smtClean="0">
                <a:solidFill>
                  <a:schemeClr val="tx1">
                    <a:lumMod val="75000"/>
                    <a:lumOff val="25000"/>
                  </a:schemeClr>
                </a:solidFill>
                <a:latin typeface="Consolas"/>
                <a:ea typeface="+mn-ea"/>
                <a:cs typeface="Consolas"/>
              </a:rPr>
              <a:t>[2:-1]</a:t>
            </a:r>
          </a:p>
          <a:p>
            <a:pPr marL="0" indent="0" eaLnBrk="1" fontAlgn="auto" hangingPunct="1">
              <a:spcAft>
                <a:spcPts val="0"/>
              </a:spcAft>
              <a:buFont typeface="Wingdings" charset="2"/>
              <a:buNone/>
              <a:defRPr/>
            </a:pPr>
            <a:endParaRPr lang="cs-CZ" sz="2800" dirty="0" smtClean="0">
              <a:solidFill>
                <a:schemeClr val="tx1">
                  <a:lumMod val="65000"/>
                  <a:lumOff val="35000"/>
                </a:schemeClr>
              </a:solidFill>
              <a:ea typeface="+mn-ea"/>
              <a:cs typeface="+mn-cs"/>
            </a:endParaRPr>
          </a:p>
          <a:p>
            <a:pPr marL="0" indent="0" eaLnBrk="1" fontAlgn="auto" hangingPunct="1">
              <a:spcAft>
                <a:spcPts val="0"/>
              </a:spcAft>
              <a:buFont typeface="Wingdings" charset="2"/>
              <a:buNone/>
              <a:defRPr/>
            </a:pPr>
            <a:r>
              <a:rPr lang="cs-CZ" sz="2800" b="1" dirty="0" smtClean="0">
                <a:solidFill>
                  <a:srgbClr val="000000"/>
                </a:solidFill>
                <a:latin typeface="Consolas"/>
                <a:ea typeface="+mn-ea"/>
                <a:cs typeface="Consolas"/>
              </a:rPr>
              <a:t>s</a:t>
            </a:r>
            <a:r>
              <a:rPr lang="en-US" sz="2800" b="1" dirty="0" smtClean="0">
                <a:solidFill>
                  <a:srgbClr val="000000"/>
                </a:solidFill>
                <a:latin typeface="Consolas"/>
                <a:ea typeface="+mn-ea"/>
                <a:cs typeface="Consolas"/>
              </a:rPr>
              <a:t>um(4, 6, (2 + 3), </a:t>
            </a:r>
            <a:r>
              <a:rPr lang="en-US" sz="2800" b="1" dirty="0" err="1" smtClean="0">
                <a:solidFill>
                  <a:srgbClr val="000000"/>
                </a:solidFill>
                <a:latin typeface="Consolas"/>
                <a:ea typeface="+mn-ea"/>
                <a:cs typeface="Consolas"/>
              </a:rPr>
              <a:t>i</a:t>
            </a:r>
            <a:r>
              <a:rPr lang="en-US" sz="2800" b="1" dirty="0" smtClean="0">
                <a:solidFill>
                  <a:srgbClr val="000000"/>
                </a:solidFill>
                <a:latin typeface="Consolas"/>
                <a:ea typeface="+mn-ea"/>
                <a:cs typeface="Consolas"/>
              </a:rPr>
              <a:t>) </a:t>
            </a:r>
            <a:r>
              <a:rPr lang="lv-LV" sz="2800" b="1" dirty="0" smtClean="0">
                <a:solidFill>
                  <a:srgbClr val="404040"/>
                </a:solidFill>
                <a:latin typeface="Consolas"/>
                <a:ea typeface="+mn-ea"/>
                <a:cs typeface="Consolas"/>
                <a:sym typeface="Symbol"/>
              </a:rPr>
              <a:t> </a:t>
            </a:r>
          </a:p>
          <a:p>
            <a:pPr marL="0" indent="0" eaLnBrk="1" fontAlgn="auto" hangingPunct="1">
              <a:spcAft>
                <a:spcPts val="0"/>
              </a:spcAft>
              <a:buFont typeface="Wingdings" charset="2"/>
              <a:buNone/>
              <a:defRPr/>
            </a:pPr>
            <a:r>
              <a:rPr lang="lv-LV" sz="2800" dirty="0" smtClean="0">
                <a:solidFill>
                  <a:srgbClr val="404040"/>
                </a:solidFill>
                <a:latin typeface="Consolas"/>
                <a:ea typeface="+mn-ea"/>
                <a:cs typeface="Consolas"/>
                <a:sym typeface="Symbol"/>
              </a:rPr>
              <a:t>	</a:t>
            </a:r>
            <a:r>
              <a:rPr lang="lv-LV" sz="2800" b="1" dirty="0" smtClean="0">
                <a:solidFill>
                  <a:srgbClr val="000000"/>
                </a:solidFill>
                <a:latin typeface="Consolas"/>
                <a:ea typeface="+mn-ea"/>
                <a:cs typeface="Consolas"/>
                <a:sym typeface="Symbol"/>
              </a:rPr>
              <a:t>4 + 6 + (2 + 3) + i</a:t>
            </a:r>
            <a:endParaRPr lang="cs-CZ" sz="2800" b="1" dirty="0">
              <a:solidFill>
                <a:srgbClr val="000000"/>
              </a:solidFill>
              <a:latin typeface="Consolas"/>
              <a:ea typeface="+mn-ea"/>
              <a:cs typeface="Consola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p>
            <a:pPr>
              <a:defRPr/>
            </a:pPr>
            <a:r>
              <a:rPr lang="en-US" dirty="0"/>
              <a:t>8</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Transformācijas</a:t>
            </a:r>
            <a:r>
              <a:rPr lang="en-US" dirty="0" smtClean="0">
                <a:ea typeface="+mj-ea"/>
                <a:cs typeface="+mj-cs"/>
              </a:rPr>
              <a:t> </a:t>
            </a:r>
            <a:r>
              <a:rPr lang="en-US" dirty="0" err="1" smtClean="0">
                <a:ea typeface="+mj-ea"/>
                <a:cs typeface="+mj-cs"/>
              </a:rPr>
              <a:t>sistēma</a:t>
            </a:r>
            <a:endParaRPr lang="en-US" dirty="0">
              <a:ea typeface="+mj-ea"/>
              <a:cs typeface="+mj-cs"/>
            </a:endParaRPr>
          </a:p>
        </p:txBody>
      </p:sp>
      <p:sp>
        <p:nvSpPr>
          <p:cNvPr id="24578" name="Content Placeholder 2"/>
          <p:cNvSpPr>
            <a:spLocks noGrp="1"/>
          </p:cNvSpPr>
          <p:nvPr>
            <p:ph idx="1"/>
          </p:nvPr>
        </p:nvSpPr>
        <p:spPr bwMode="auto"/>
        <p:txBody>
          <a:bodyPr wrap="square" numCol="1" anchor="t" anchorCtr="0" compatLnSpc="1">
            <a:prstTxWarp prst="textNoShape">
              <a:avLst/>
            </a:prstTxWarp>
          </a:bodyPr>
          <a:lstStyle/>
          <a:p>
            <a:pPr marL="0" indent="0" eaLnBrk="1" hangingPunct="1">
              <a:buFont typeface="Wingdings" charset="0"/>
              <a:buNone/>
              <a:defRPr/>
            </a:pPr>
            <a:r>
              <a:rPr lang="lv-LV" sz="3200" dirty="0" smtClean="0">
                <a:latin typeface="Calibri" charset="0"/>
              </a:rPr>
              <a:t>Sastāv </a:t>
            </a:r>
            <a:r>
              <a:rPr lang="lv-LV" sz="3200" dirty="0">
                <a:latin typeface="Calibri" charset="0"/>
              </a:rPr>
              <a:t>no 3 konceptuālām daļām:</a:t>
            </a:r>
          </a:p>
          <a:p>
            <a:pPr eaLnBrk="1" hangingPunct="1">
              <a:defRPr/>
            </a:pPr>
            <a:r>
              <a:rPr lang="lv-LV" sz="3200" dirty="0" smtClean="0">
                <a:latin typeface="Calibri" charset="0"/>
              </a:rPr>
              <a:t>Sakritību meklēšanas </a:t>
            </a:r>
            <a:r>
              <a:rPr lang="lv-LV" sz="3200" dirty="0">
                <a:latin typeface="Calibri" charset="0"/>
              </a:rPr>
              <a:t>apakšsistēma</a:t>
            </a:r>
          </a:p>
          <a:p>
            <a:pPr eaLnBrk="1" hangingPunct="1">
              <a:defRPr/>
            </a:pPr>
            <a:r>
              <a:rPr lang="en-US" sz="3200" dirty="0">
                <a:latin typeface="Calibri" charset="0"/>
              </a:rPr>
              <a:t>V</a:t>
            </a:r>
            <a:r>
              <a:rPr lang="lv-LV" sz="3200" dirty="0">
                <a:latin typeface="Calibri" charset="0"/>
              </a:rPr>
              <a:t>irkņu apstrādes apakšsistēma</a:t>
            </a:r>
          </a:p>
          <a:p>
            <a:pPr eaLnBrk="1" hangingPunct="1">
              <a:defRPr/>
            </a:pPr>
            <a:r>
              <a:rPr lang="lv-LV" sz="3200" dirty="0">
                <a:latin typeface="Calibri" charset="0"/>
              </a:rPr>
              <a:t>Tipu pārbaudīšanas apakšsistēma</a:t>
            </a: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6" name="Footer Placeholder 5"/>
          <p:cNvSpPr>
            <a:spLocks noGrp="1"/>
          </p:cNvSpPr>
          <p:nvPr>
            <p:ph type="ftr" sz="quarter" idx="11"/>
          </p:nvPr>
        </p:nvSpPr>
        <p:spPr/>
        <p:txBody>
          <a:bodyPr/>
          <a:lstStyle/>
          <a:p>
            <a:pPr>
              <a:defRPr/>
            </a:pPr>
            <a:r>
              <a:rPr lang="en-US"/>
              <a:t>Ar regulārām  izteiksmēm paplašinātu gramatiku dinamiska parsēšana</a:t>
            </a:r>
          </a:p>
        </p:txBody>
      </p:sp>
      <p:sp>
        <p:nvSpPr>
          <p:cNvPr id="5" name="Slide Number Placeholder 4"/>
          <p:cNvSpPr>
            <a:spLocks noGrp="1"/>
          </p:cNvSpPr>
          <p:nvPr>
            <p:ph type="sldNum" sz="quarter" idx="12"/>
          </p:nvPr>
        </p:nvSpPr>
        <p:spPr/>
        <p:txBody>
          <a:bodyPr/>
          <a:lstStyle/>
          <a:p>
            <a:pPr>
              <a:defRPr/>
            </a:pPr>
            <a:r>
              <a:rPr lang="lv-LV" dirty="0"/>
              <a:t>9</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754767"/>
            <a:ext cx="8610601" cy="914400"/>
          </a:xfrm>
        </p:spPr>
        <p:txBody>
          <a:bodyPr>
            <a:noAutofit/>
          </a:bodyPr>
          <a:lstStyle/>
          <a:p>
            <a:pPr eaLnBrk="1" fontAlgn="auto" hangingPunct="1">
              <a:spcAft>
                <a:spcPts val="0"/>
              </a:spcAft>
              <a:defRPr/>
            </a:pPr>
            <a:r>
              <a:rPr lang="en-US" sz="3600" dirty="0" err="1" smtClean="0">
                <a:ea typeface="+mj-ea"/>
                <a:cs typeface="+mj-cs"/>
              </a:rPr>
              <a:t>Sakrišanu</a:t>
            </a:r>
            <a:r>
              <a:rPr lang="en-US" sz="3600" dirty="0" smtClean="0">
                <a:ea typeface="+mj-ea"/>
                <a:cs typeface="+mj-cs"/>
              </a:rPr>
              <a:t> </a:t>
            </a:r>
            <a:r>
              <a:rPr lang="en-US" sz="3600" dirty="0" err="1" smtClean="0">
                <a:ea typeface="+mj-ea"/>
                <a:cs typeface="+mj-cs"/>
              </a:rPr>
              <a:t>meklēšanas</a:t>
            </a:r>
            <a:r>
              <a:rPr lang="en-US" sz="3600" dirty="0" smtClean="0">
                <a:ea typeface="+mj-ea"/>
                <a:cs typeface="+mj-cs"/>
              </a:rPr>
              <a:t> </a:t>
            </a:r>
            <a:r>
              <a:rPr lang="en-US" sz="3600" dirty="0" err="1" smtClean="0">
                <a:ea typeface="+mj-ea"/>
                <a:cs typeface="+mj-cs"/>
              </a:rPr>
              <a:t>apakšsistēma</a:t>
            </a:r>
            <a:endParaRPr lang="en-US" sz="3600" dirty="0">
              <a:ea typeface="+mj-ea"/>
              <a:cs typeface="+mj-cs"/>
            </a:endParaRPr>
          </a:p>
        </p:txBody>
      </p:sp>
      <p:sp>
        <p:nvSpPr>
          <p:cNvPr id="30722" name="Content Placeholder 10"/>
          <p:cNvSpPr>
            <a:spLocks noGrp="1"/>
          </p:cNvSpPr>
          <p:nvPr>
            <p:ph idx="1"/>
          </p:nvPr>
        </p:nvSpPr>
        <p:spPr bwMode="auto"/>
        <p:txBody>
          <a:bodyPr wrap="square" numCol="1" anchor="t" anchorCtr="0" compatLnSpc="1">
            <a:prstTxWarp prst="textNoShape">
              <a:avLst/>
            </a:prstTxWarp>
          </a:bodyPr>
          <a:lstStyle/>
          <a:p>
            <a:pPr eaLnBrk="1" hangingPunct="1"/>
            <a:r>
              <a:rPr lang="lv-LV" sz="3200" dirty="0">
                <a:latin typeface="Calibri" charset="0"/>
              </a:rPr>
              <a:t>Ielasa un apstrādā šablonus no </a:t>
            </a:r>
            <a:r>
              <a:rPr lang="lv-LV" sz="3200">
                <a:latin typeface="Calibri" charset="0"/>
              </a:rPr>
              <a:t>daļiņām </a:t>
            </a:r>
            <a:endParaRPr lang="lv-LV" sz="3200">
              <a:latin typeface="Calibri" charset="0"/>
            </a:endParaRPr>
          </a:p>
          <a:p>
            <a:pPr eaLnBrk="1" hangingPunct="1"/>
            <a:r>
              <a:rPr lang="lv-LV" sz="3200" smtClean="0">
                <a:latin typeface="Calibri" charset="0"/>
              </a:rPr>
              <a:t>Iegaumē </a:t>
            </a:r>
            <a:r>
              <a:rPr lang="lv-LV" sz="3200" dirty="0">
                <a:latin typeface="Calibri" charset="0"/>
              </a:rPr>
              <a:t>programmas tvērumus</a:t>
            </a:r>
            <a:endParaRPr lang="ru-RU" sz="3200" dirty="0">
              <a:latin typeface="Calibri" charset="0"/>
            </a:endParaRPr>
          </a:p>
          <a:p>
            <a:pPr eaLnBrk="1" hangingPunct="1"/>
            <a:r>
              <a:rPr lang="en-US" sz="3200" dirty="0" err="1">
                <a:latin typeface="Calibri" charset="0"/>
              </a:rPr>
              <a:t>Meklē</a:t>
            </a:r>
            <a:r>
              <a:rPr lang="en-US" sz="3200" dirty="0">
                <a:latin typeface="Calibri" charset="0"/>
              </a:rPr>
              <a:t> </a:t>
            </a:r>
            <a:r>
              <a:rPr lang="en-US" sz="3200" dirty="0" err="1">
                <a:latin typeface="Calibri" charset="0"/>
              </a:rPr>
              <a:t>sakrišanu</a:t>
            </a:r>
            <a:r>
              <a:rPr lang="en-US" sz="3200" dirty="0">
                <a:latin typeface="Calibri" charset="0"/>
              </a:rPr>
              <a:t> </a:t>
            </a:r>
            <a:r>
              <a:rPr lang="en-US" sz="3200" dirty="0" err="1">
                <a:latin typeface="Calibri" charset="0"/>
              </a:rPr>
              <a:t>ar</a:t>
            </a:r>
            <a:r>
              <a:rPr lang="en-US" sz="3200" dirty="0">
                <a:latin typeface="Calibri" charset="0"/>
              </a:rPr>
              <a:t> </a:t>
            </a:r>
            <a:r>
              <a:rPr lang="en-US" sz="3200" dirty="0" err="1">
                <a:latin typeface="Calibri" charset="0"/>
              </a:rPr>
              <a:t>lielāku</a:t>
            </a:r>
            <a:r>
              <a:rPr lang="en-US" sz="3200" dirty="0">
                <a:latin typeface="Calibri" charset="0"/>
              </a:rPr>
              <a:t> </a:t>
            </a:r>
            <a:r>
              <a:rPr lang="en-US" sz="3200" dirty="0" err="1">
                <a:latin typeface="Calibri" charset="0"/>
              </a:rPr>
              <a:t>prioritāti</a:t>
            </a:r>
            <a:endParaRPr lang="en-US" sz="3200" dirty="0">
              <a:latin typeface="Calibri" charset="0"/>
            </a:endParaRPr>
          </a:p>
          <a:p>
            <a:pPr lvl="1" eaLnBrk="1" hangingPunct="1"/>
            <a:r>
              <a:rPr lang="en-US" dirty="0" err="1">
                <a:latin typeface="Calibri" charset="0"/>
              </a:rPr>
              <a:t>Garākā</a:t>
            </a:r>
            <a:r>
              <a:rPr lang="en-US" dirty="0">
                <a:latin typeface="Calibri" charset="0"/>
              </a:rPr>
              <a:t> </a:t>
            </a:r>
            <a:r>
              <a:rPr lang="en-US" dirty="0" err="1">
                <a:latin typeface="Calibri" charset="0"/>
              </a:rPr>
              <a:t>atrastā</a:t>
            </a:r>
            <a:r>
              <a:rPr lang="en-US" dirty="0">
                <a:latin typeface="Calibri" charset="0"/>
              </a:rPr>
              <a:t> </a:t>
            </a:r>
            <a:r>
              <a:rPr lang="en-US" dirty="0" err="1">
                <a:latin typeface="Calibri" charset="0"/>
              </a:rPr>
              <a:t>virkne</a:t>
            </a:r>
            <a:endParaRPr lang="en-US" dirty="0">
              <a:latin typeface="Calibri" charset="0"/>
            </a:endParaRPr>
          </a:p>
          <a:p>
            <a:pPr lvl="1" eaLnBrk="1" hangingPunct="1"/>
            <a:r>
              <a:rPr lang="en-US" dirty="0" err="1">
                <a:latin typeface="Calibri" charset="0"/>
              </a:rPr>
              <a:t>Specifiskāks</a:t>
            </a:r>
            <a:r>
              <a:rPr lang="en-US" dirty="0">
                <a:latin typeface="Calibri" charset="0"/>
              </a:rPr>
              <a:t> </a:t>
            </a:r>
            <a:r>
              <a:rPr lang="en-US" dirty="0" err="1">
                <a:latin typeface="Calibri" charset="0"/>
              </a:rPr>
              <a:t>makro</a:t>
            </a:r>
            <a:r>
              <a:rPr lang="en-US" dirty="0">
                <a:latin typeface="Calibri" charset="0"/>
              </a:rPr>
              <a:t> (</a:t>
            </a:r>
            <a:r>
              <a:rPr lang="en-US" dirty="0" err="1">
                <a:latin typeface="Calibri" charset="0"/>
              </a:rPr>
              <a:t>iekļauts</a:t>
            </a:r>
            <a:r>
              <a:rPr lang="en-US" dirty="0">
                <a:latin typeface="Calibri" charset="0"/>
              </a:rPr>
              <a:t> </a:t>
            </a:r>
            <a:r>
              <a:rPr lang="en-US" dirty="0" err="1">
                <a:latin typeface="Calibri" charset="0"/>
              </a:rPr>
              <a:t>tvērums</a:t>
            </a:r>
            <a:r>
              <a:rPr lang="en-US" dirty="0">
                <a:latin typeface="Calibri" charset="0"/>
              </a:rPr>
              <a:t>)</a:t>
            </a:r>
          </a:p>
          <a:p>
            <a:pPr lvl="1" eaLnBrk="1" hangingPunct="1"/>
            <a:r>
              <a:rPr lang="en-US" dirty="0" err="1">
                <a:latin typeface="Calibri" charset="0"/>
              </a:rPr>
              <a:t>Agrāk</a:t>
            </a:r>
            <a:r>
              <a:rPr lang="en-US" dirty="0">
                <a:latin typeface="Calibri" charset="0"/>
              </a:rPr>
              <a:t> </a:t>
            </a:r>
            <a:r>
              <a:rPr lang="en-US" dirty="0" err="1">
                <a:latin typeface="Calibri" charset="0"/>
              </a:rPr>
              <a:t>parādījusies</a:t>
            </a:r>
            <a:r>
              <a:rPr lang="en-US" dirty="0">
                <a:latin typeface="Calibri" charset="0"/>
              </a:rPr>
              <a:t> (</a:t>
            </a:r>
            <a:r>
              <a:rPr lang="en-US" dirty="0" err="1">
                <a:latin typeface="Calibri" charset="0"/>
              </a:rPr>
              <a:t>vienā</a:t>
            </a:r>
            <a:r>
              <a:rPr lang="en-US" dirty="0">
                <a:latin typeface="Calibri" charset="0"/>
              </a:rPr>
              <a:t> </a:t>
            </a:r>
            <a:r>
              <a:rPr lang="en-US" dirty="0" err="1">
                <a:latin typeface="Calibri" charset="0"/>
              </a:rPr>
              <a:t>tvērumā</a:t>
            </a:r>
            <a:r>
              <a:rPr lang="en-US" dirty="0">
                <a:latin typeface="Calibri" charset="0"/>
              </a:rPr>
              <a:t>)</a:t>
            </a:r>
          </a:p>
        </p:txBody>
      </p:sp>
      <p:sp>
        <p:nvSpPr>
          <p:cNvPr id="8" name="Date Placeholder 7"/>
          <p:cNvSpPr>
            <a:spLocks noGrp="1"/>
          </p:cNvSpPr>
          <p:nvPr>
            <p:ph type="dt" sz="quarter" idx="10"/>
          </p:nvPr>
        </p:nvSpPr>
        <p:spPr/>
        <p:txBody>
          <a:bodyPr/>
          <a:lstStyle/>
          <a:p>
            <a:pPr>
              <a:defRPr/>
            </a:pPr>
            <a:r>
              <a:rPr lang="lv-LV"/>
              <a:t>07/06/2012</a:t>
            </a:r>
            <a:endParaRPr lang="en-US"/>
          </a:p>
        </p:txBody>
      </p:sp>
      <p:sp>
        <p:nvSpPr>
          <p:cNvPr id="9" name="Footer Placeholder 8"/>
          <p:cNvSpPr>
            <a:spLocks noGrp="1"/>
          </p:cNvSpPr>
          <p:nvPr>
            <p:ph type="ftr" sz="quarter" idx="11"/>
          </p:nvPr>
        </p:nvSpPr>
        <p:spPr/>
        <p:txBody>
          <a:bodyPr/>
          <a:lstStyle/>
          <a:p>
            <a:pPr>
              <a:defRPr/>
            </a:pPr>
            <a:r>
              <a:rPr lang="en-US"/>
              <a:t>Ar regulārām  izteiksmēm paplašinātu gramatiku dinamiska parsēšana</a:t>
            </a:r>
            <a:endParaRPr lang="en-US" dirty="0"/>
          </a:p>
        </p:txBody>
      </p:sp>
      <p:sp>
        <p:nvSpPr>
          <p:cNvPr id="7" name="Slide Number Placeholder 6"/>
          <p:cNvSpPr>
            <a:spLocks noGrp="1"/>
          </p:cNvSpPr>
          <p:nvPr>
            <p:ph type="sldNum" sz="quarter" idx="12"/>
          </p:nvPr>
        </p:nvSpPr>
        <p:spPr/>
        <p:txBody>
          <a:bodyPr/>
          <a:lstStyle/>
          <a:p>
            <a:pPr>
              <a:defRPr/>
            </a:pPr>
            <a:r>
              <a:rPr lang="en-US" dirty="0" smtClean="0"/>
              <a:t>10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lv-LV" dirty="0"/>
              <a:t>Šablonu pārveidošanas process </a:t>
            </a:r>
            <a:r>
              <a:rPr lang="lv-LV" dirty="0" smtClean="0"/>
              <a:t>#1</a:t>
            </a:r>
            <a:endParaRPr lang="en-US" dirty="0"/>
          </a:p>
        </p:txBody>
      </p:sp>
      <p:sp>
        <p:nvSpPr>
          <p:cNvPr id="3" name="Content Placeholder 2"/>
          <p:cNvSpPr>
            <a:spLocks noGrp="1"/>
          </p:cNvSpPr>
          <p:nvPr>
            <p:ph idx="1"/>
          </p:nvPr>
        </p:nvSpPr>
        <p:spPr/>
        <p:txBody>
          <a:bodyPr/>
          <a:lstStyle/>
          <a:p>
            <a:pPr marL="0" indent="0" eaLnBrk="1" hangingPunct="1">
              <a:buFont typeface="Wingdings" charset="0"/>
              <a:buNone/>
              <a:defRPr/>
            </a:pPr>
            <a:r>
              <a:rPr lang="cs-CZ" sz="3200" b="1" dirty="0" smtClean="0">
                <a:solidFill>
                  <a:srgbClr val="000000"/>
                </a:solidFill>
                <a:latin typeface="Consolas"/>
                <a:cs typeface="Consolas"/>
              </a:rPr>
              <a:t>id </a:t>
            </a:r>
            <a:r>
              <a:rPr lang="cs-CZ" sz="3200" dirty="0" smtClean="0">
                <a:solidFill>
                  <a:schemeClr val="tx1">
                    <a:lumMod val="75000"/>
                    <a:lumOff val="25000"/>
                  </a:schemeClr>
                </a:solidFill>
                <a:latin typeface="Consolas"/>
                <a:cs typeface="Consolas"/>
              </a:rPr>
              <a:t>*</a:t>
            </a:r>
            <a:r>
              <a:rPr lang="cs-CZ" sz="3200" b="1" dirty="0" smtClean="0">
                <a:solidFill>
                  <a:srgbClr val="000000"/>
                </a:solidFill>
                <a:latin typeface="Consolas"/>
                <a:cs typeface="Consolas"/>
              </a:rPr>
              <a:t> </a:t>
            </a:r>
            <a:r>
              <a:rPr lang="cs-CZ" sz="3200" b="1" dirty="0" err="1" smtClean="0">
                <a:solidFill>
                  <a:srgbClr val="000000"/>
                </a:solidFill>
                <a:latin typeface="Consolas"/>
                <a:cs typeface="Consolas"/>
              </a:rPr>
              <a:t>int</a:t>
            </a:r>
            <a:r>
              <a:rPr lang="cs-CZ" sz="3200" b="1" dirty="0" smtClean="0">
                <a:solidFill>
                  <a:srgbClr val="000000"/>
                </a:solidFill>
                <a:latin typeface="Consolas"/>
                <a:cs typeface="Consolas"/>
              </a:rPr>
              <a:t> </a:t>
            </a:r>
            <a:r>
              <a:rPr lang="cs-CZ" sz="3200" dirty="0" smtClean="0">
                <a:solidFill>
                  <a:schemeClr val="tx1">
                    <a:lumMod val="75000"/>
                    <a:lumOff val="25000"/>
                  </a:schemeClr>
                </a:solidFill>
                <a:latin typeface="Consolas"/>
                <a:cs typeface="Consolas"/>
              </a:rPr>
              <a:t>*</a:t>
            </a:r>
            <a:endParaRPr lang="en-US" sz="3200" dirty="0"/>
          </a:p>
        </p:txBody>
      </p:sp>
      <p:sp>
        <p:nvSpPr>
          <p:cNvPr id="4" name="Date Placeholder 3"/>
          <p:cNvSpPr>
            <a:spLocks noGrp="1"/>
          </p:cNvSpPr>
          <p:nvPr>
            <p:ph type="dt" sz="quarter" idx="10"/>
          </p:nvPr>
        </p:nvSpPr>
        <p:spPr/>
        <p:txBody>
          <a:bodyPr/>
          <a:lstStyle/>
          <a:p>
            <a:pPr>
              <a:defRPr/>
            </a:pPr>
            <a:r>
              <a:rPr lang="lv-LV" smtClean="0"/>
              <a:t>07/06/2012</a:t>
            </a:r>
            <a:endParaRPr lang="en-US"/>
          </a:p>
        </p:txBody>
      </p:sp>
      <p:sp>
        <p:nvSpPr>
          <p:cNvPr id="5" name="Footer Placeholder 4"/>
          <p:cNvSpPr>
            <a:spLocks noGrp="1"/>
          </p:cNvSpPr>
          <p:nvPr>
            <p:ph type="ftr" sz="quarter" idx="11"/>
          </p:nvPr>
        </p:nvSpPr>
        <p:spPr/>
        <p:txBody>
          <a:bodyPr/>
          <a:lstStyle/>
          <a:p>
            <a:pPr>
              <a:defRPr/>
            </a:pPr>
            <a:r>
              <a:rPr lang="en-US" smtClean="0"/>
              <a:t>Ar regulārām  izteiksmēm paplašinātu gramatiku dinamiska parsēšana</a:t>
            </a:r>
            <a:endParaRPr lang="en-US"/>
          </a:p>
        </p:txBody>
      </p:sp>
      <p:sp>
        <p:nvSpPr>
          <p:cNvPr id="6" name="Slide Number Placeholder 5"/>
          <p:cNvSpPr>
            <a:spLocks noGrp="1"/>
          </p:cNvSpPr>
          <p:nvPr>
            <p:ph type="sldNum" sz="quarter" idx="12"/>
          </p:nvPr>
        </p:nvSpPr>
        <p:spPr/>
        <p:txBody>
          <a:bodyPr/>
          <a:lstStyle/>
          <a:p>
            <a:pPr>
              <a:defRPr/>
            </a:pPr>
            <a:r>
              <a:rPr lang="en-US" dirty="0" smtClean="0"/>
              <a:t>11</a:t>
            </a:r>
            <a:endParaRPr lang="en-US" dirty="0"/>
          </a:p>
        </p:txBody>
      </p:sp>
      <p:pic>
        <p:nvPicPr>
          <p:cNvPr id="9" name="Picture 8" descr="auto_m_1_nfa.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863" y="2743200"/>
            <a:ext cx="4330700" cy="2347913"/>
          </a:xfrm>
          <a:prstGeom prst="rect">
            <a:avLst/>
          </a:prstGeom>
          <a:ln>
            <a:solidFill>
              <a:schemeClr val="tx1"/>
            </a:solidFill>
          </a:ln>
          <a:effectLst>
            <a:outerShdw blurRad="292100" dist="139700" dir="2700000" algn="tl" rotWithShape="0">
              <a:srgbClr val="333333">
                <a:alpha val="65000"/>
              </a:srgbClr>
            </a:outerShdw>
          </a:effectLst>
        </p:spPr>
      </p:pic>
      <p:pic>
        <p:nvPicPr>
          <p:cNvPr id="10" name="Picture 9" descr="auto_m_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000" y="2790825"/>
            <a:ext cx="3690938" cy="2300288"/>
          </a:xfrm>
          <a:prstGeom prst="rect">
            <a:avLst/>
          </a:prstGeom>
          <a:ln>
            <a:solidFill>
              <a:srgbClr val="000000"/>
            </a:solid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normAutofit fontScale="90000"/>
          </a:bodyPr>
          <a:lstStyle/>
          <a:p>
            <a:pPr eaLnBrk="1" fontAlgn="auto" hangingPunct="1">
              <a:spcAft>
                <a:spcPts val="0"/>
              </a:spcAft>
              <a:defRPr/>
            </a:pPr>
            <a:r>
              <a:rPr lang="lv-LV" dirty="0" smtClean="0">
                <a:ea typeface="+mj-ea"/>
                <a:cs typeface="+mj-cs"/>
              </a:rPr>
              <a:t>Šablonu pārveidošanas process #2</a:t>
            </a:r>
            <a:endParaRPr lang="en-US" dirty="0">
              <a:ea typeface="+mj-ea"/>
              <a:cs typeface="+mj-cs"/>
            </a:endParaRPr>
          </a:p>
        </p:txBody>
      </p:sp>
      <p:sp>
        <p:nvSpPr>
          <p:cNvPr id="32770" name="Content Placeholder 2"/>
          <p:cNvSpPr>
            <a:spLocks noGrp="1"/>
          </p:cNvSpPr>
          <p:nvPr>
            <p:ph idx="1"/>
          </p:nvPr>
        </p:nvSpPr>
        <p:spPr bwMode="auto">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0" indent="0" eaLnBrk="1" hangingPunct="1">
              <a:buFont typeface="Wingdings" charset="0"/>
              <a:buNone/>
            </a:pPr>
            <a:endParaRPr lang="en-US" sz="3000">
              <a:latin typeface="Calibri" charset="0"/>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p>
            <a:pPr>
              <a:defRPr/>
            </a:pPr>
            <a:r>
              <a:rPr lang="en-US" dirty="0" smtClean="0"/>
              <a:t>12</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863" y="2373313"/>
            <a:ext cx="2738437" cy="1706562"/>
          </a:xfrm>
          <a:prstGeom prst="rect">
            <a:avLst/>
          </a:prstGeom>
          <a:ln>
            <a:solidFill>
              <a:srgbClr val="000000"/>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863" y="4424363"/>
            <a:ext cx="3311525" cy="1504950"/>
          </a:xfrm>
          <a:prstGeom prst="rect">
            <a:avLst/>
          </a:prstGeom>
          <a:ln>
            <a:solidFill>
              <a:srgbClr val="000000"/>
            </a:solid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6200" y="2373313"/>
            <a:ext cx="4724400" cy="3556000"/>
          </a:xfrm>
          <a:prstGeom prst="rect">
            <a:avLst/>
          </a:prstGeom>
          <a:ln>
            <a:solidFill>
              <a:srgbClr val="000000"/>
            </a:solid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Rezultāti</a:t>
            </a:r>
            <a:endParaRPr lang="en-US" dirty="0">
              <a:ea typeface="+mj-ea"/>
              <a:cs typeface="+mj-cs"/>
            </a:endParaRPr>
          </a:p>
        </p:txBody>
      </p:sp>
      <p:sp>
        <p:nvSpPr>
          <p:cNvPr id="33794" name="Content Placeholder 2"/>
          <p:cNvSpPr>
            <a:spLocks noGrp="1"/>
          </p:cNvSpPr>
          <p:nvPr>
            <p:ph idx="1"/>
          </p:nvPr>
        </p:nvSpPr>
        <p:spPr bwMode="auto"/>
        <p:txBody>
          <a:bodyPr wrap="square" numCol="1" anchor="t" anchorCtr="0" compatLnSpc="1">
            <a:prstTxWarp prst="textNoShape">
              <a:avLst/>
            </a:prstTxWarp>
          </a:bodyPr>
          <a:lstStyle/>
          <a:p>
            <a:pPr eaLnBrk="1" hangingPunct="1"/>
            <a:r>
              <a:rPr lang="en-US" sz="3200" dirty="0" err="1">
                <a:latin typeface="Calibri" charset="0"/>
              </a:rPr>
              <a:t>Aprakstīta</a:t>
            </a:r>
            <a:r>
              <a:rPr lang="en-US" sz="3200" dirty="0">
                <a:latin typeface="Calibri" charset="0"/>
              </a:rPr>
              <a:t> </a:t>
            </a:r>
            <a:r>
              <a:rPr lang="en-US" sz="3200" dirty="0" err="1">
                <a:latin typeface="Calibri" charset="0"/>
              </a:rPr>
              <a:t>transformācijas</a:t>
            </a:r>
            <a:r>
              <a:rPr lang="en-US" sz="3200" dirty="0">
                <a:latin typeface="Calibri" charset="0"/>
              </a:rPr>
              <a:t> </a:t>
            </a:r>
            <a:r>
              <a:rPr lang="en-US" sz="3200" dirty="0" err="1">
                <a:latin typeface="Calibri" charset="0"/>
              </a:rPr>
              <a:t>sistēma</a:t>
            </a:r>
            <a:endParaRPr lang="en-US" sz="3200" dirty="0">
              <a:latin typeface="Calibri" charset="0"/>
            </a:endParaRPr>
          </a:p>
          <a:p>
            <a:pPr eaLnBrk="1" hangingPunct="1"/>
            <a:r>
              <a:rPr lang="en-US" sz="3200" dirty="0" err="1">
                <a:latin typeface="Calibri" charset="0"/>
              </a:rPr>
              <a:t>Izveidots</a:t>
            </a:r>
            <a:r>
              <a:rPr lang="en-US" sz="3200" dirty="0">
                <a:latin typeface="Calibri" charset="0"/>
              </a:rPr>
              <a:t> </a:t>
            </a:r>
            <a:r>
              <a:rPr lang="en-US" sz="3200" dirty="0" err="1">
                <a:latin typeface="Calibri" charset="0"/>
              </a:rPr>
              <a:t>apskats</a:t>
            </a:r>
            <a:r>
              <a:rPr lang="en-US" sz="3200" dirty="0">
                <a:latin typeface="Calibri" charset="0"/>
              </a:rPr>
              <a:t> </a:t>
            </a:r>
            <a:r>
              <a:rPr lang="en-US" sz="3200" dirty="0" err="1">
                <a:latin typeface="Calibri" charset="0"/>
              </a:rPr>
              <a:t>citiem</a:t>
            </a:r>
            <a:r>
              <a:rPr lang="en-US" sz="3200" dirty="0">
                <a:latin typeface="Calibri" charset="0"/>
              </a:rPr>
              <a:t> </a:t>
            </a:r>
            <a:r>
              <a:rPr lang="en-US" sz="3200" dirty="0" err="1">
                <a:latin typeface="Calibri" charset="0"/>
              </a:rPr>
              <a:t>risinājumiem</a:t>
            </a:r>
            <a:endParaRPr lang="en-US" sz="3200" dirty="0">
              <a:latin typeface="Calibri" charset="0"/>
            </a:endParaRPr>
          </a:p>
          <a:p>
            <a:pPr eaLnBrk="1" hangingPunct="1"/>
            <a:r>
              <a:rPr lang="en-US" sz="3200" dirty="0" err="1">
                <a:latin typeface="Calibri" charset="0"/>
              </a:rPr>
              <a:t>Izveidots</a:t>
            </a:r>
            <a:r>
              <a:rPr lang="en-US" sz="3200" dirty="0">
                <a:latin typeface="Calibri" charset="0"/>
              </a:rPr>
              <a:t> </a:t>
            </a:r>
            <a:r>
              <a:rPr lang="en-US" sz="3200" dirty="0" err="1">
                <a:latin typeface="Calibri" charset="0"/>
              </a:rPr>
              <a:t>šablonu</a:t>
            </a:r>
            <a:r>
              <a:rPr lang="en-US" sz="3200" dirty="0">
                <a:latin typeface="Calibri" charset="0"/>
              </a:rPr>
              <a:t> </a:t>
            </a:r>
            <a:r>
              <a:rPr lang="en-US" sz="3200" dirty="0" err="1" smtClean="0">
                <a:latin typeface="Calibri" charset="0"/>
              </a:rPr>
              <a:t>sakritību</a:t>
            </a:r>
            <a:r>
              <a:rPr lang="en-US" sz="3200" dirty="0" smtClean="0">
                <a:latin typeface="Calibri" charset="0"/>
              </a:rPr>
              <a:t> </a:t>
            </a:r>
            <a:r>
              <a:rPr lang="en-US" sz="3200" dirty="0" err="1" smtClean="0">
                <a:latin typeface="Calibri" charset="0"/>
              </a:rPr>
              <a:t>meklēšanas</a:t>
            </a:r>
            <a:r>
              <a:rPr lang="en-US" sz="3200" dirty="0" smtClean="0">
                <a:latin typeface="Calibri" charset="0"/>
              </a:rPr>
              <a:t> </a:t>
            </a:r>
            <a:r>
              <a:rPr lang="en-US" sz="3200" dirty="0" err="1">
                <a:latin typeface="Calibri" charset="0"/>
              </a:rPr>
              <a:t>prototips</a:t>
            </a:r>
            <a:endParaRPr lang="en-US" sz="3200" dirty="0">
              <a:latin typeface="Calibri" charset="0"/>
            </a:endParaRPr>
          </a:p>
          <a:p>
            <a:pPr eaLnBrk="1" hangingPunct="1"/>
            <a:r>
              <a:rPr lang="en-US" sz="3200" dirty="0" err="1">
                <a:latin typeface="Calibri" charset="0"/>
              </a:rPr>
              <a:t>Izveidots</a:t>
            </a:r>
            <a:r>
              <a:rPr lang="en-US" sz="3200" dirty="0">
                <a:latin typeface="Calibri" charset="0"/>
              </a:rPr>
              <a:t> </a:t>
            </a:r>
            <a:r>
              <a:rPr lang="en-US" sz="3200" dirty="0" err="1">
                <a:latin typeface="Calibri" charset="0"/>
              </a:rPr>
              <a:t>publikācijas</a:t>
            </a:r>
            <a:r>
              <a:rPr lang="en-US" sz="3200" dirty="0">
                <a:latin typeface="Calibri" charset="0"/>
              </a:rPr>
              <a:t> </a:t>
            </a:r>
            <a:r>
              <a:rPr lang="en-US" sz="3200" dirty="0" err="1">
                <a:latin typeface="Calibri" charset="0"/>
              </a:rPr>
              <a:t>melnraksts</a:t>
            </a:r>
            <a:endParaRPr lang="en-US" sz="3200" dirty="0">
              <a:latin typeface="Calibri" charset="0"/>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p>
            <a:pPr>
              <a:defRPr/>
            </a:pPr>
            <a:r>
              <a:rPr lang="en-US" dirty="0" smtClean="0"/>
              <a:t>13</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Secinājumi</a:t>
            </a:r>
            <a:endParaRPr lang="en-US" dirty="0">
              <a:ea typeface="+mj-ea"/>
              <a:cs typeface="+mj-cs"/>
            </a:endParaRPr>
          </a:p>
        </p:txBody>
      </p:sp>
      <p:sp>
        <p:nvSpPr>
          <p:cNvPr id="34818" name="Content Placeholder 2"/>
          <p:cNvSpPr>
            <a:spLocks noGrp="1"/>
          </p:cNvSpPr>
          <p:nvPr>
            <p:ph idx="1"/>
          </p:nvPr>
        </p:nvSpPr>
        <p:spPr bwMode="auto"/>
        <p:txBody>
          <a:bodyPr wrap="square" numCol="1" anchor="t" anchorCtr="0" compatLnSpc="1">
            <a:prstTxWarp prst="textNoShape">
              <a:avLst/>
            </a:prstTxWarp>
          </a:bodyPr>
          <a:lstStyle/>
          <a:p>
            <a:pPr eaLnBrk="1" hangingPunct="1"/>
            <a:r>
              <a:rPr lang="en-US" sz="3200" dirty="0" err="1">
                <a:latin typeface="Calibri" charset="0"/>
              </a:rPr>
              <a:t>Eksistējošās</a:t>
            </a:r>
            <a:r>
              <a:rPr lang="en-US" sz="3200" dirty="0">
                <a:latin typeface="Calibri" charset="0"/>
              </a:rPr>
              <a:t> </a:t>
            </a:r>
            <a:r>
              <a:rPr lang="en-US" sz="3200" dirty="0" err="1">
                <a:latin typeface="Calibri" charset="0"/>
              </a:rPr>
              <a:t>pieejas</a:t>
            </a:r>
            <a:r>
              <a:rPr lang="en-US" sz="3200" dirty="0">
                <a:latin typeface="Calibri" charset="0"/>
              </a:rPr>
              <a:t> </a:t>
            </a:r>
            <a:r>
              <a:rPr lang="en-US" sz="3200" dirty="0" err="1">
                <a:latin typeface="Calibri" charset="0"/>
              </a:rPr>
              <a:t>ir</a:t>
            </a:r>
            <a:r>
              <a:rPr lang="en-US" sz="3200" dirty="0">
                <a:latin typeface="Calibri" charset="0"/>
              </a:rPr>
              <a:t> </a:t>
            </a:r>
            <a:r>
              <a:rPr lang="en-US" sz="3200" dirty="0" err="1">
                <a:latin typeface="Calibri" charset="0"/>
              </a:rPr>
              <a:t>ierobežotas</a:t>
            </a:r>
            <a:endParaRPr lang="en-US" sz="3200" dirty="0">
              <a:latin typeface="Calibri" charset="0"/>
            </a:endParaRPr>
          </a:p>
          <a:p>
            <a:pPr eaLnBrk="1" hangingPunct="1"/>
            <a:r>
              <a:rPr lang="en-US" sz="3200" dirty="0" err="1">
                <a:latin typeface="Calibri" charset="0"/>
              </a:rPr>
              <a:t>Transformācijas</a:t>
            </a:r>
            <a:r>
              <a:rPr lang="en-US" sz="3200" dirty="0">
                <a:latin typeface="Calibri" charset="0"/>
              </a:rPr>
              <a:t> </a:t>
            </a:r>
            <a:r>
              <a:rPr lang="en-US" sz="3200" dirty="0" err="1">
                <a:latin typeface="Calibri" charset="0"/>
              </a:rPr>
              <a:t>sistēma</a:t>
            </a:r>
            <a:r>
              <a:rPr lang="en-US" sz="3200" dirty="0">
                <a:latin typeface="Calibri" charset="0"/>
              </a:rPr>
              <a:t> </a:t>
            </a:r>
            <a:r>
              <a:rPr lang="en-US" sz="3200" dirty="0" err="1">
                <a:latin typeface="Calibri" charset="0"/>
              </a:rPr>
              <a:t>varētu</a:t>
            </a:r>
            <a:r>
              <a:rPr lang="en-US" sz="3200" dirty="0">
                <a:latin typeface="Calibri" charset="0"/>
              </a:rPr>
              <a:t> </a:t>
            </a:r>
            <a:r>
              <a:rPr lang="en-US" sz="3200" dirty="0" err="1">
                <a:latin typeface="Calibri" charset="0"/>
              </a:rPr>
              <a:t>atrisināt</a:t>
            </a:r>
            <a:r>
              <a:rPr lang="en-US" sz="3200" dirty="0">
                <a:latin typeface="Calibri" charset="0"/>
              </a:rPr>
              <a:t> </a:t>
            </a:r>
            <a:r>
              <a:rPr lang="en-US" sz="3200" dirty="0" err="1">
                <a:latin typeface="Calibri" charset="0"/>
              </a:rPr>
              <a:t>dažus</a:t>
            </a:r>
            <a:r>
              <a:rPr lang="en-US" sz="3200" dirty="0">
                <a:latin typeface="Calibri" charset="0"/>
              </a:rPr>
              <a:t> to </a:t>
            </a:r>
            <a:r>
              <a:rPr lang="en-US" sz="3200" dirty="0" err="1" smtClean="0">
                <a:latin typeface="Calibri" charset="0"/>
              </a:rPr>
              <a:t>trūkumus</a:t>
            </a:r>
            <a:endParaRPr lang="en-US" sz="3200" dirty="0" smtClean="0">
              <a:latin typeface="Calibri" charset="0"/>
            </a:endParaRPr>
          </a:p>
          <a:p>
            <a:pPr eaLnBrk="1" hangingPunct="1"/>
            <a:r>
              <a:rPr lang="en-US" sz="3200" dirty="0" err="1" smtClean="0">
                <a:latin typeface="Calibri" charset="0"/>
              </a:rPr>
              <a:t>Prototips</a:t>
            </a:r>
            <a:r>
              <a:rPr lang="en-US" sz="3200" dirty="0" smtClean="0">
                <a:latin typeface="Calibri" charset="0"/>
              </a:rPr>
              <a:t> </a:t>
            </a:r>
            <a:r>
              <a:rPr lang="en-US" sz="3200" dirty="0" err="1">
                <a:latin typeface="Calibri" charset="0"/>
              </a:rPr>
              <a:t>var</a:t>
            </a:r>
            <a:r>
              <a:rPr lang="en-US" sz="3200" dirty="0">
                <a:latin typeface="Calibri" charset="0"/>
              </a:rPr>
              <a:t> </a:t>
            </a:r>
            <a:r>
              <a:rPr lang="en-US" sz="3200" dirty="0" err="1">
                <a:latin typeface="Calibri" charset="0"/>
              </a:rPr>
              <a:t>tikt</a:t>
            </a:r>
            <a:r>
              <a:rPr lang="en-US" sz="3200" dirty="0">
                <a:latin typeface="Calibri" charset="0"/>
              </a:rPr>
              <a:t> </a:t>
            </a:r>
            <a:r>
              <a:rPr lang="en-US" sz="3200" dirty="0" err="1" smtClean="0">
                <a:latin typeface="Calibri" charset="0"/>
              </a:rPr>
              <a:t>optimizēts</a:t>
            </a:r>
            <a:endParaRPr lang="en-US" sz="3200" dirty="0">
              <a:latin typeface="Calibri" charset="0"/>
            </a:endParaRPr>
          </a:p>
          <a:p>
            <a:pPr eaLnBrk="1" hangingPunct="1"/>
            <a:r>
              <a:rPr lang="en-US" sz="3200" dirty="0" err="1">
                <a:latin typeface="Calibri" charset="0"/>
              </a:rPr>
              <a:t>Transformācijas</a:t>
            </a:r>
            <a:r>
              <a:rPr lang="en-US" sz="3200" dirty="0">
                <a:latin typeface="Calibri" charset="0"/>
              </a:rPr>
              <a:t> </a:t>
            </a:r>
            <a:r>
              <a:rPr lang="en-US" sz="3200" dirty="0" err="1">
                <a:latin typeface="Calibri" charset="0"/>
              </a:rPr>
              <a:t>sistēmas</a:t>
            </a:r>
            <a:r>
              <a:rPr lang="en-US" sz="3200" dirty="0">
                <a:latin typeface="Calibri" charset="0"/>
              </a:rPr>
              <a:t> </a:t>
            </a:r>
            <a:r>
              <a:rPr lang="en-US" sz="3200" dirty="0" err="1">
                <a:latin typeface="Calibri" charset="0"/>
              </a:rPr>
              <a:t>izstrāde</a:t>
            </a:r>
            <a:r>
              <a:rPr lang="en-US" sz="3200" dirty="0">
                <a:latin typeface="Calibri" charset="0"/>
              </a:rPr>
              <a:t> </a:t>
            </a:r>
            <a:r>
              <a:rPr lang="en-US" sz="3200" dirty="0" err="1">
                <a:latin typeface="Calibri" charset="0"/>
              </a:rPr>
              <a:t>tiks</a:t>
            </a:r>
            <a:r>
              <a:rPr lang="en-US" sz="3200" dirty="0">
                <a:latin typeface="Calibri" charset="0"/>
              </a:rPr>
              <a:t> </a:t>
            </a:r>
            <a:r>
              <a:rPr lang="en-US" sz="3200" dirty="0" err="1">
                <a:latin typeface="Calibri" charset="0"/>
              </a:rPr>
              <a:t>turpināta</a:t>
            </a:r>
            <a:endParaRPr lang="en-US" sz="3200" dirty="0">
              <a:latin typeface="Calibri" charset="0"/>
            </a:endParaRPr>
          </a:p>
          <a:p>
            <a:pPr eaLnBrk="1" hangingPunct="1"/>
            <a:endParaRPr lang="en-US" sz="3200" dirty="0">
              <a:latin typeface="Calibri" charset="0"/>
            </a:endParaRPr>
          </a:p>
          <a:p>
            <a:pPr eaLnBrk="1" hangingPunct="1"/>
            <a:endParaRPr lang="en-US" sz="3200" dirty="0">
              <a:latin typeface="Calibri" charset="0"/>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p>
            <a:pPr>
              <a:defRPr/>
            </a:pPr>
            <a:r>
              <a:rPr lang="en-US" dirty="0" smtClean="0"/>
              <a:t>14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Paldies</a:t>
            </a:r>
            <a:r>
              <a:rPr lang="en-US" dirty="0" smtClean="0">
                <a:ea typeface="+mj-ea"/>
                <a:cs typeface="+mj-cs"/>
              </a:rPr>
              <a:t> par </a:t>
            </a:r>
            <a:r>
              <a:rPr lang="en-US" dirty="0" err="1" smtClean="0">
                <a:ea typeface="+mj-ea"/>
                <a:cs typeface="+mj-cs"/>
              </a:rPr>
              <a:t>uzmanību</a:t>
            </a:r>
            <a:r>
              <a:rPr lang="en-US" dirty="0" smtClean="0">
                <a:ea typeface="+mj-ea"/>
                <a:cs typeface="+mj-cs"/>
              </a:rPr>
              <a:t>!</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a:t>Ar regulārām  izteiksmēm paplašinātu gramatiku dinamiska parsēšana</a:t>
            </a:r>
          </a:p>
        </p:txBody>
      </p:sp>
      <p:sp>
        <p:nvSpPr>
          <p:cNvPr id="6" name="Slide Number Placeholder 5"/>
          <p:cNvSpPr>
            <a:spLocks noGrp="1"/>
          </p:cNvSpPr>
          <p:nvPr>
            <p:ph type="sldNum" sz="quarter" idx="12"/>
          </p:nvPr>
        </p:nvSpPr>
        <p:spPr/>
        <p:txBody>
          <a:bodyPr/>
          <a:lstStyle/>
          <a:p>
            <a:pPr>
              <a:defRPr/>
            </a:pPr>
            <a:r>
              <a:rPr lang="en-US" dirty="0" smtClean="0"/>
              <a:t>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Projekta</a:t>
            </a:r>
            <a:r>
              <a:rPr lang="en-US" dirty="0" smtClean="0"/>
              <a:t> </a:t>
            </a:r>
            <a:r>
              <a:rPr lang="en-US" dirty="0" err="1" smtClean="0"/>
              <a:t>kopsavilkums</a:t>
            </a:r>
            <a:endParaRPr lang="en-US" dirty="0"/>
          </a:p>
        </p:txBody>
      </p:sp>
      <p:sp>
        <p:nvSpPr>
          <p:cNvPr id="18434" name="Content Placeholder 2"/>
          <p:cNvSpPr>
            <a:spLocks noGrp="1"/>
          </p:cNvSpPr>
          <p:nvPr>
            <p:ph idx="1"/>
          </p:nvPr>
        </p:nvSpPr>
        <p:spPr bwMode="auto"/>
        <p:txBody>
          <a:bodyPr wrap="square" numCol="1" anchor="t" anchorCtr="0" compatLnSpc="1">
            <a:prstTxWarp prst="textNoShape">
              <a:avLst/>
            </a:prstTxWarp>
          </a:bodyPr>
          <a:lstStyle/>
          <a:p>
            <a:pPr eaLnBrk="1" hangingPunct="1"/>
            <a:r>
              <a:rPr lang="en-US">
                <a:latin typeface="Calibri" charset="0"/>
              </a:rPr>
              <a:t>Starptautisks projekts</a:t>
            </a:r>
            <a:endParaRPr lang="en-US" b="1">
              <a:latin typeface="Calibri" charset="0"/>
            </a:endParaRPr>
          </a:p>
          <a:p>
            <a:pPr eaLnBrk="1" hangingPunct="1"/>
            <a:r>
              <a:rPr lang="en-US">
                <a:latin typeface="Calibri" charset="0"/>
              </a:rPr>
              <a:t>Izmeklē iespējas paplašināt valodas sintaksi</a:t>
            </a:r>
            <a:endParaRPr lang="ru-RU">
              <a:latin typeface="Calibri" charset="0"/>
            </a:endParaRPr>
          </a:p>
          <a:p>
            <a:pPr eaLnBrk="1" hangingPunct="1"/>
            <a:r>
              <a:rPr lang="lv-LV">
                <a:latin typeface="Calibri" charset="0"/>
              </a:rPr>
              <a:t>Izveidotā sistēma tiks </a:t>
            </a:r>
            <a:r>
              <a:rPr lang="en-US">
                <a:latin typeface="Calibri" charset="0"/>
              </a:rPr>
              <a:t>lietota valodas Eq kompilatorā</a:t>
            </a:r>
          </a:p>
          <a:p>
            <a:pPr lvl="1" eaLnBrk="1" hangingPunct="1"/>
            <a:endParaRPr lang="en-US">
              <a:latin typeface="Calibri" charset="0"/>
            </a:endParaRPr>
          </a:p>
        </p:txBody>
      </p:sp>
      <p:sp>
        <p:nvSpPr>
          <p:cNvPr id="4" name="Date Placeholder 3"/>
          <p:cNvSpPr>
            <a:spLocks noGrp="1"/>
          </p:cNvSpPr>
          <p:nvPr>
            <p:ph type="dt" sz="quarter" idx="10"/>
          </p:nvPr>
        </p:nvSpPr>
        <p:spPr/>
        <p:txBody>
          <a:bodyPr/>
          <a:lstStyle/>
          <a:p>
            <a:pPr>
              <a:defRPr/>
            </a:pPr>
            <a:r>
              <a:rPr lang="lv-LV" smtClean="0"/>
              <a:t>07/06/2012</a:t>
            </a:r>
            <a:endParaRPr lang="en-US"/>
          </a:p>
        </p:txBody>
      </p:sp>
      <p:sp>
        <p:nvSpPr>
          <p:cNvPr id="5" name="Footer Placeholder 4"/>
          <p:cNvSpPr>
            <a:spLocks noGrp="1"/>
          </p:cNvSpPr>
          <p:nvPr>
            <p:ph type="ftr" sz="quarter" idx="11"/>
          </p:nvPr>
        </p:nvSpPr>
        <p:spPr/>
        <p:txBody>
          <a:bodyPr/>
          <a:lstStyle/>
          <a:p>
            <a:pPr>
              <a:defRPr/>
            </a:pPr>
            <a:r>
              <a:rPr lang="en-US" dirty="0" err="1" smtClean="0"/>
              <a:t>Ar</a:t>
            </a:r>
            <a:r>
              <a:rPr lang="en-US" dirty="0" smtClean="0"/>
              <a:t> </a:t>
            </a:r>
            <a:r>
              <a:rPr lang="en-US" dirty="0" err="1" smtClean="0"/>
              <a:t>regulārām</a:t>
            </a:r>
            <a:r>
              <a:rPr lang="en-US" dirty="0" smtClean="0"/>
              <a:t> </a:t>
            </a:r>
            <a:r>
              <a:rPr lang="en-US" dirty="0" err="1" smtClean="0"/>
              <a:t>izteiksmēm</a:t>
            </a:r>
            <a:r>
              <a:rPr lang="en-US" dirty="0" smtClean="0"/>
              <a:t> </a:t>
            </a:r>
            <a:r>
              <a:rPr lang="en-US" dirty="0" err="1" smtClean="0"/>
              <a:t>paplašinātu</a:t>
            </a:r>
            <a:r>
              <a:rPr lang="en-US" dirty="0" smtClean="0"/>
              <a:t> </a:t>
            </a:r>
            <a:r>
              <a:rPr lang="en-US" dirty="0" err="1" smtClean="0"/>
              <a:t>gramatiku</a:t>
            </a:r>
            <a:r>
              <a:rPr lang="en-US" dirty="0" smtClean="0"/>
              <a:t> </a:t>
            </a:r>
            <a:r>
              <a:rPr lang="en-US" dirty="0" err="1" smtClean="0"/>
              <a:t>dinamiska</a:t>
            </a:r>
            <a:r>
              <a:rPr lang="en-US" dirty="0" smtClean="0"/>
              <a:t> </a:t>
            </a:r>
            <a:r>
              <a:rPr lang="en-US" dirty="0" err="1" smtClean="0"/>
              <a:t>parsēšana</a:t>
            </a:r>
            <a:endParaRPr lang="en-US" dirty="0"/>
          </a:p>
        </p:txBody>
      </p:sp>
      <p:sp>
        <p:nvSpPr>
          <p:cNvPr id="6" name="Slide Number Placeholder 5"/>
          <p:cNvSpPr>
            <a:spLocks noGrp="1"/>
          </p:cNvSpPr>
          <p:nvPr>
            <p:ph type="sldNum" sz="quarter" idx="12"/>
          </p:nvPr>
        </p:nvSpPr>
        <p:spPr/>
        <p:txBody>
          <a:bodyPr/>
          <a:lstStyle/>
          <a:p>
            <a:pPr>
              <a:defRPr/>
            </a:pPr>
            <a:fld id="{7AD97FEC-E95E-9845-BDF4-F9C63BF2844E}" type="slidenum">
              <a:rPr lang="en-US" smtClean="0"/>
              <a:pPr>
                <a:defRPr/>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0" y="754767"/>
            <a:ext cx="8610601" cy="914400"/>
          </a:xfrm>
        </p:spPr>
        <p:txBody>
          <a:bodyPr>
            <a:normAutofit fontScale="90000"/>
          </a:bodyPr>
          <a:lstStyle/>
          <a:p>
            <a:pPr eaLnBrk="1" fontAlgn="auto" hangingPunct="1">
              <a:spcAft>
                <a:spcPts val="0"/>
              </a:spcAft>
              <a:defRPr/>
            </a:pPr>
            <a:r>
              <a:rPr lang="en-US" dirty="0" err="1" smtClean="0">
                <a:solidFill>
                  <a:schemeClr val="accent1">
                    <a:tint val="3000"/>
                    <a:alpha val="95000"/>
                  </a:schemeClr>
                </a:solidFill>
                <a:ea typeface="+mj-ea"/>
                <a:cs typeface="+mj-cs"/>
              </a:rPr>
              <a:t>Sistēmas</a:t>
            </a:r>
            <a:r>
              <a:rPr lang="en-US" dirty="0" smtClean="0">
                <a:solidFill>
                  <a:schemeClr val="accent1">
                    <a:tint val="3000"/>
                    <a:alpha val="95000"/>
                  </a:schemeClr>
                </a:solidFill>
                <a:ea typeface="+mj-ea"/>
                <a:cs typeface="+mj-cs"/>
              </a:rPr>
              <a:t> </a:t>
            </a:r>
            <a:r>
              <a:rPr lang="en-US" dirty="0" err="1" smtClean="0">
                <a:solidFill>
                  <a:schemeClr val="accent1">
                    <a:tint val="3000"/>
                    <a:alpha val="95000"/>
                  </a:schemeClr>
                </a:solidFill>
                <a:ea typeface="+mj-ea"/>
                <a:cs typeface="+mj-cs"/>
              </a:rPr>
              <a:t>iekļaušana</a:t>
            </a:r>
            <a:r>
              <a:rPr lang="en-US" dirty="0" smtClean="0">
                <a:solidFill>
                  <a:schemeClr val="accent1">
                    <a:tint val="3000"/>
                    <a:alpha val="95000"/>
                  </a:schemeClr>
                </a:solidFill>
                <a:ea typeface="+mj-ea"/>
                <a:cs typeface="+mj-cs"/>
              </a:rPr>
              <a:t> </a:t>
            </a:r>
            <a:r>
              <a:rPr lang="en-US" dirty="0" err="1" smtClean="0">
                <a:solidFill>
                  <a:schemeClr val="accent1">
                    <a:tint val="3000"/>
                    <a:alpha val="95000"/>
                  </a:schemeClr>
                </a:solidFill>
                <a:ea typeface="+mj-ea"/>
                <a:cs typeface="+mj-cs"/>
              </a:rPr>
              <a:t>kompilēšanā</a:t>
            </a:r>
            <a:endParaRPr lang="en-US" dirty="0">
              <a:solidFill>
                <a:schemeClr val="accent1">
                  <a:tint val="3000"/>
                  <a:alpha val="95000"/>
                </a:schemeClr>
              </a:solidFill>
              <a:ea typeface="+mj-ea"/>
              <a:cs typeface="+mj-cs"/>
            </a:endParaRPr>
          </a:p>
        </p:txBody>
      </p:sp>
      <p:sp>
        <p:nvSpPr>
          <p:cNvPr id="36866" name="Text Placeholder 7"/>
          <p:cNvSpPr>
            <a:spLocks noGrp="1"/>
          </p:cNvSpPr>
          <p:nvPr>
            <p:ph type="body" idx="1"/>
          </p:nvPr>
        </p:nvSpPr>
        <p:spPr bwMode="auto">
          <a:xfrm>
            <a:off x="423863" y="1965325"/>
            <a:ext cx="3946525" cy="803275"/>
          </a:xfrm>
        </p:spPr>
        <p:txBody>
          <a:bodyPr wrap="square" numCol="1" anchorCtr="0" compatLnSpc="1">
            <a:prstTxWarp prst="textNoShape">
              <a:avLst/>
            </a:prstTxWarp>
          </a:bodyPr>
          <a:lstStyle/>
          <a:p>
            <a:pPr eaLnBrk="1" hangingPunct="1"/>
            <a:r>
              <a:rPr lang="en-US">
                <a:latin typeface="Calibri" charset="0"/>
              </a:rPr>
              <a:t>Kompilēšanas gaita</a:t>
            </a:r>
          </a:p>
        </p:txBody>
      </p:sp>
      <p:pic>
        <p:nvPicPr>
          <p:cNvPr id="36867" name="Content Placeholder 11" descr="usual_compiling.eps"/>
          <p:cNvPicPr>
            <a:picLocks noGrp="1" noChangeAspect="1"/>
          </p:cNvPicPr>
          <p:nvPr>
            <p:ph sz="half" idx="2"/>
          </p:nvPr>
        </p:nvPicPr>
        <p:blipFill>
          <a:blip r:embed="rId3">
            <a:extLst>
              <a:ext uri="{28A0092B-C50C-407E-A947-70E740481C1C}">
                <a14:useLocalDpi xmlns:a14="http://schemas.microsoft.com/office/drawing/2010/main" val="0"/>
              </a:ext>
            </a:extLst>
          </a:blip>
          <a:srcRect l="-89951" r="-89951"/>
          <a:stretch>
            <a:fillRect/>
          </a:stretch>
        </p:blipFill>
        <p:spPr bwMode="auto">
          <a:xfrm>
            <a:off x="423863" y="2984500"/>
            <a:ext cx="3946525" cy="3683000"/>
          </a:xfrm>
        </p:spPr>
      </p:pic>
      <p:sp>
        <p:nvSpPr>
          <p:cNvPr id="36868" name="Text Placeholder 9"/>
          <p:cNvSpPr>
            <a:spLocks noGrp="1"/>
          </p:cNvSpPr>
          <p:nvPr>
            <p:ph type="body" sz="quarter" idx="3"/>
          </p:nvPr>
        </p:nvSpPr>
        <p:spPr bwMode="auto">
          <a:xfrm>
            <a:off x="4664075" y="1965325"/>
            <a:ext cx="3946525" cy="803275"/>
          </a:xfrm>
        </p:spPr>
        <p:txBody>
          <a:bodyPr wrap="square" numCol="1" anchorCtr="0" compatLnSpc="1">
            <a:prstTxWarp prst="textNoShape">
              <a:avLst/>
            </a:prstTxWarp>
          </a:bodyPr>
          <a:lstStyle/>
          <a:p>
            <a:pPr eaLnBrk="1" hangingPunct="1"/>
            <a:r>
              <a:rPr lang="en-US">
                <a:latin typeface="Calibri" charset="0"/>
              </a:rPr>
              <a:t>Kompilešanas gaita ar transformāciju</a:t>
            </a:r>
          </a:p>
        </p:txBody>
      </p:sp>
      <p:sp>
        <p:nvSpPr>
          <p:cNvPr id="6" name="Slide Number Placeholder 5"/>
          <p:cNvSpPr>
            <a:spLocks noGrp="1"/>
          </p:cNvSpPr>
          <p:nvPr>
            <p:ph type="sldNum" sz="quarter" idx="10"/>
          </p:nvPr>
        </p:nvSpPr>
        <p:spPr/>
        <p:txBody>
          <a:bodyPr/>
          <a:lstStyle/>
          <a:p>
            <a:pPr>
              <a:defRPr/>
            </a:pPr>
            <a:r>
              <a:rPr lang="en-US" dirty="0" smtClean="0"/>
              <a:t>18</a:t>
            </a:r>
            <a:endParaRPr lang="en-US" dirty="0"/>
          </a:p>
        </p:txBody>
      </p:sp>
      <p:sp>
        <p:nvSpPr>
          <p:cNvPr id="4" name="Date Placeholder 3"/>
          <p:cNvSpPr>
            <a:spLocks noGrp="1"/>
          </p:cNvSpPr>
          <p:nvPr>
            <p:ph type="dt" sz="quarter" idx="11"/>
          </p:nvPr>
        </p:nvSpPr>
        <p:spPr/>
        <p:txBody>
          <a:bodyPr/>
          <a:lstStyle/>
          <a:p>
            <a:pPr>
              <a:defRPr/>
            </a:pPr>
            <a:r>
              <a:rPr lang="lv-LV"/>
              <a:t>07/06/2012</a:t>
            </a:r>
            <a:endParaRPr lang="en-US"/>
          </a:p>
        </p:txBody>
      </p:sp>
      <p:sp>
        <p:nvSpPr>
          <p:cNvPr id="5" name="Footer Placeholder 4"/>
          <p:cNvSpPr>
            <a:spLocks noGrp="1"/>
          </p:cNvSpPr>
          <p:nvPr>
            <p:ph type="ftr" sz="quarter" idx="12"/>
          </p:nvPr>
        </p:nvSpPr>
        <p:spPr/>
        <p:txBody>
          <a:bodyPr/>
          <a:lstStyle/>
          <a:p>
            <a:pPr>
              <a:defRPr/>
            </a:pPr>
            <a:r>
              <a:rPr lang="en-US"/>
              <a:t>Ar regulārām  izteiksmēm paplašinātu gramatiku dinamiska parsēšana</a:t>
            </a:r>
          </a:p>
        </p:txBody>
      </p:sp>
      <p:pic>
        <p:nvPicPr>
          <p:cNvPr id="36872" name="Content Placeholder 2" descr="transform_compiling.eps"/>
          <p:cNvPicPr>
            <a:picLocks noGrp="1" noChangeAspect="1"/>
          </p:cNvPicPr>
          <p:nvPr>
            <p:ph sz="quarter" idx="4"/>
          </p:nvPr>
        </p:nvPicPr>
        <p:blipFill>
          <a:blip r:embed="rId4">
            <a:extLst>
              <a:ext uri="{28A0092B-C50C-407E-A947-70E740481C1C}">
                <a14:useLocalDpi xmlns:a14="http://schemas.microsoft.com/office/drawing/2010/main" val="0"/>
              </a:ext>
            </a:extLst>
          </a:blip>
          <a:srcRect t="-12827" b="-12827"/>
          <a:stretch>
            <a:fillRect/>
          </a:stretch>
        </p:blipFill>
        <p:spPr bwMode="auto">
          <a:xfrm>
            <a:off x="4664075" y="2984500"/>
            <a:ext cx="3946525" cy="3281363"/>
          </a:xfrm>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Projekta</a:t>
            </a:r>
            <a:r>
              <a:rPr lang="en-US" dirty="0" smtClean="0">
                <a:ea typeface="+mj-ea"/>
                <a:cs typeface="+mj-cs"/>
              </a:rPr>
              <a:t> </a:t>
            </a:r>
            <a:r>
              <a:rPr lang="en-US" dirty="0" err="1" smtClean="0">
                <a:ea typeface="+mj-ea"/>
                <a:cs typeface="+mj-cs"/>
              </a:rPr>
              <a:t>aktualitāte</a:t>
            </a:r>
            <a:endParaRPr lang="en-US" dirty="0">
              <a:ea typeface="+mj-ea"/>
              <a:cs typeface="+mj-cs"/>
            </a:endParaRPr>
          </a:p>
        </p:txBody>
      </p:sp>
      <p:sp>
        <p:nvSpPr>
          <p:cNvPr id="33794" name="Content Placeholder 2"/>
          <p:cNvSpPr>
            <a:spLocks noGrp="1"/>
          </p:cNvSpPr>
          <p:nvPr>
            <p:ph idx="1"/>
          </p:nvPr>
        </p:nvSpPr>
        <p:spPr bwMode="auto"/>
        <p:txBody>
          <a:bodyPr wrap="square" numCol="1" anchor="t" anchorCtr="0" compatLnSpc="1">
            <a:prstTxWarp prst="textNoShape">
              <a:avLst/>
            </a:prstTxWarp>
          </a:bodyPr>
          <a:lstStyle/>
          <a:p>
            <a:pPr eaLnBrk="1" hangingPunct="1">
              <a:defRPr/>
            </a:pPr>
            <a:r>
              <a:rPr lang="en-US" sz="3200" dirty="0">
                <a:latin typeface="Consolas"/>
                <a:cs typeface="Consolas"/>
              </a:rPr>
              <a:t>abs(n</a:t>
            </a:r>
            <a:r>
              <a:rPr lang="en-US" sz="3200" dirty="0" smtClean="0">
                <a:latin typeface="Consolas"/>
                <a:cs typeface="Consolas"/>
              </a:rPr>
              <a:t>)</a:t>
            </a:r>
            <a:r>
              <a:rPr lang="lv-LV" sz="3200" b="1" dirty="0">
                <a:latin typeface="Consolas"/>
                <a:cs typeface="Consolas"/>
                <a:sym typeface="Symbol" charset="0"/>
              </a:rPr>
              <a:t> </a:t>
            </a:r>
            <a:r>
              <a:rPr lang="lv-LV" sz="3200" b="1" dirty="0" smtClean="0">
                <a:latin typeface="Consolas"/>
                <a:cs typeface="Consolas"/>
                <a:sym typeface="Symbol" charset="0"/>
              </a:rPr>
              <a:t> </a:t>
            </a:r>
            <a:r>
              <a:rPr lang="en-US" sz="3200" dirty="0" smtClean="0">
                <a:latin typeface="Consolas"/>
                <a:cs typeface="Consolas"/>
              </a:rPr>
              <a:t>|</a:t>
            </a:r>
            <a:r>
              <a:rPr lang="en-US" sz="3200" dirty="0">
                <a:latin typeface="Consolas"/>
                <a:cs typeface="Consolas"/>
              </a:rPr>
              <a:t>n</a:t>
            </a:r>
            <a:r>
              <a:rPr lang="en-US" sz="3200" dirty="0" smtClean="0">
                <a:latin typeface="Consolas"/>
                <a:cs typeface="Consolas"/>
              </a:rPr>
              <a:t>|</a:t>
            </a:r>
            <a:endParaRPr lang="en-US" sz="3200" dirty="0">
              <a:latin typeface="Consolas"/>
              <a:cs typeface="Consolas"/>
            </a:endParaRPr>
          </a:p>
          <a:p>
            <a:pPr eaLnBrk="1" hangingPunct="1">
              <a:defRPr/>
            </a:pPr>
            <a:r>
              <a:rPr lang="lv-LV" sz="3200" dirty="0">
                <a:latin typeface="Consolas"/>
                <a:cs typeface="Consolas"/>
                <a:sym typeface="Symbol" charset="0"/>
              </a:rPr>
              <a:t>factorial(n</a:t>
            </a:r>
            <a:r>
              <a:rPr lang="lv-LV" sz="3200" dirty="0" smtClean="0">
                <a:latin typeface="Consolas"/>
                <a:cs typeface="Consolas"/>
                <a:sym typeface="Symbol" charset="0"/>
              </a:rPr>
              <a:t>) </a:t>
            </a:r>
            <a:r>
              <a:rPr lang="lv-LV" sz="3200" b="1" dirty="0" smtClean="0">
                <a:latin typeface="Consolas"/>
                <a:cs typeface="Consolas"/>
                <a:sym typeface="Symbol" charset="0"/>
              </a:rPr>
              <a:t> </a:t>
            </a:r>
            <a:r>
              <a:rPr lang="en-US" sz="3200" dirty="0" smtClean="0">
                <a:latin typeface="Consolas"/>
                <a:cs typeface="Consolas"/>
              </a:rPr>
              <a:t>n!</a:t>
            </a:r>
            <a:endParaRPr lang="lv-LV" sz="3200" b="1" dirty="0" smtClean="0">
              <a:latin typeface="Consolas"/>
              <a:cs typeface="Consolas"/>
              <a:sym typeface="Symbol" charset="0"/>
            </a:endParaRPr>
          </a:p>
          <a:p>
            <a:pPr eaLnBrk="1" hangingPunct="1">
              <a:defRPr/>
            </a:pPr>
            <a:r>
              <a:rPr lang="en-US" sz="3200" dirty="0">
                <a:latin typeface="Consolas"/>
                <a:cs typeface="Consolas"/>
                <a:sym typeface="Symbol" charset="0"/>
              </a:rPr>
              <a:t>sum(array</a:t>
            </a:r>
            <a:r>
              <a:rPr lang="en-US" sz="3200" dirty="0" smtClean="0">
                <a:latin typeface="Consolas"/>
                <a:cs typeface="Consolas"/>
                <a:sym typeface="Symbol" charset="0"/>
              </a:rPr>
              <a:t>) </a:t>
            </a:r>
            <a:r>
              <a:rPr lang="lv-LV" sz="3200" b="1" dirty="0">
                <a:latin typeface="Consolas"/>
                <a:cs typeface="Consolas"/>
                <a:sym typeface="Symbol" charset="0"/>
              </a:rPr>
              <a:t></a:t>
            </a:r>
            <a:r>
              <a:rPr lang="en-US" sz="3200" dirty="0">
                <a:latin typeface="Consolas"/>
                <a:cs typeface="Consolas"/>
                <a:sym typeface="Symbol" charset="0"/>
              </a:rPr>
              <a:t> </a:t>
            </a:r>
            <a:r>
              <a:rPr lang="en-US" sz="3200" dirty="0" smtClean="0">
                <a:latin typeface="Consolas"/>
                <a:cs typeface="Consolas"/>
              </a:rPr>
              <a:t>∑array</a:t>
            </a:r>
            <a:endParaRPr lang="lv-LV" sz="3200" b="1" dirty="0">
              <a:latin typeface="Consolas"/>
              <a:cs typeface="Consolas"/>
              <a:sym typeface="Symbol" charset="0"/>
            </a:endParaRPr>
          </a:p>
          <a:p>
            <a:pPr eaLnBrk="1" hangingPunct="1">
              <a:defRPr/>
            </a:pPr>
            <a:r>
              <a:rPr lang="lv-LV" sz="3200" dirty="0" smtClean="0">
                <a:latin typeface="Consolas"/>
                <a:cs typeface="Consolas"/>
                <a:sym typeface="Symbol" charset="0"/>
              </a:rPr>
              <a:t>array[] = {a, b, c, d} </a:t>
            </a:r>
            <a:r>
              <a:rPr lang="lv-LV" sz="3200" b="1" dirty="0" smtClean="0">
                <a:latin typeface="Consolas"/>
                <a:cs typeface="Consolas"/>
                <a:sym typeface="Symbol" charset="0"/>
              </a:rPr>
              <a:t></a:t>
            </a:r>
          </a:p>
          <a:p>
            <a:pPr marL="0" indent="0" eaLnBrk="1" hangingPunct="1">
              <a:buFont typeface="Wingdings" charset="0"/>
              <a:buNone/>
              <a:defRPr/>
            </a:pPr>
            <a:r>
              <a:rPr lang="lv-LV" sz="3200" b="1" dirty="0">
                <a:latin typeface="Consolas"/>
                <a:cs typeface="Consolas"/>
                <a:sym typeface="Symbol" charset="0"/>
              </a:rPr>
              <a:t>	</a:t>
            </a:r>
            <a:r>
              <a:rPr lang="lv-LV" sz="3200" dirty="0" smtClean="0">
                <a:latin typeface="Consolas"/>
                <a:cs typeface="Consolas"/>
                <a:sym typeface="Symbol" charset="0"/>
              </a:rPr>
              <a:t>array = [a, b, c, d]</a:t>
            </a:r>
            <a:endParaRPr lang="en-US" sz="3200" dirty="0" smtClean="0">
              <a:latin typeface="Consolas"/>
              <a:cs typeface="Consolas"/>
            </a:endParaRPr>
          </a:p>
        </p:txBody>
      </p:sp>
      <p:sp>
        <p:nvSpPr>
          <p:cNvPr id="6" name="Date Placeholder 5"/>
          <p:cNvSpPr>
            <a:spLocks noGrp="1"/>
          </p:cNvSpPr>
          <p:nvPr>
            <p:ph type="dt" sz="quarter" idx="10"/>
          </p:nvPr>
        </p:nvSpPr>
        <p:spPr/>
        <p:txBody>
          <a:bodyPr/>
          <a:lstStyle/>
          <a:p>
            <a:pPr>
              <a:defRPr/>
            </a:pPr>
            <a:r>
              <a:rPr lang="lv-LV"/>
              <a:t>07/06/2012</a:t>
            </a:r>
            <a:endParaRPr lang="en-US"/>
          </a:p>
        </p:txBody>
      </p:sp>
      <p:sp>
        <p:nvSpPr>
          <p:cNvPr id="8" name="Footer Placeholder 7"/>
          <p:cNvSpPr>
            <a:spLocks noGrp="1"/>
          </p:cNvSpPr>
          <p:nvPr>
            <p:ph type="ftr" sz="quarter" idx="11"/>
          </p:nvPr>
        </p:nvSpPr>
        <p:spPr/>
        <p:txBody>
          <a:bodyPr/>
          <a:lstStyle/>
          <a:p>
            <a:pPr>
              <a:defRPr/>
            </a:pPr>
            <a:r>
              <a:rPr lang="en-US" dirty="0" err="1"/>
              <a:t>Ar</a:t>
            </a:r>
            <a:r>
              <a:rPr lang="en-US" dirty="0"/>
              <a:t> </a:t>
            </a:r>
            <a:r>
              <a:rPr lang="en-US" dirty="0" err="1" smtClean="0"/>
              <a:t>regulārām</a:t>
            </a:r>
            <a:r>
              <a:rPr lang="en-US" dirty="0" smtClean="0"/>
              <a:t> </a:t>
            </a:r>
            <a:r>
              <a:rPr lang="en-US" dirty="0" err="1"/>
              <a:t>izteiksmēm</a:t>
            </a:r>
            <a:r>
              <a:rPr lang="en-US" dirty="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7" name="Slide Number Placeholder 6"/>
          <p:cNvSpPr>
            <a:spLocks noGrp="1"/>
          </p:cNvSpPr>
          <p:nvPr>
            <p:ph type="sldNum" sz="quarter" idx="12"/>
          </p:nvPr>
        </p:nvSpPr>
        <p:spPr/>
        <p:txBody>
          <a:bodyPr/>
          <a:lstStyle/>
          <a:p>
            <a:pPr>
              <a:defRPr/>
            </a:pPr>
            <a:fld id="{CB296D83-2DDE-5A48-8FA2-384B3154FD64}" type="slidenum">
              <a:rPr lang="en-US"/>
              <a:pPr>
                <a:defRPr/>
              </a:pPr>
              <a:t>3</a:t>
            </a:fld>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lv-LV" dirty="0" smtClean="0">
                <a:ea typeface="+mj-ea"/>
                <a:cs typeface="+mj-cs"/>
              </a:rPr>
              <a:t>Projekta </a:t>
            </a:r>
            <a:r>
              <a:rPr lang="en-US" dirty="0" err="1" smtClean="0">
                <a:ea typeface="+mj-ea"/>
                <a:cs typeface="+mj-cs"/>
              </a:rPr>
              <a:t>mērķi</a:t>
            </a:r>
            <a:endParaRPr lang="en-US" dirty="0">
              <a:ea typeface="+mj-ea"/>
              <a:cs typeface="+mj-cs"/>
            </a:endParaRPr>
          </a:p>
        </p:txBody>
      </p:sp>
      <p:sp>
        <p:nvSpPr>
          <p:cNvPr id="3" name="Content Placeholder 2"/>
          <p:cNvSpPr>
            <a:spLocks noGrp="1"/>
          </p:cNvSpPr>
          <p:nvPr>
            <p:ph idx="1"/>
          </p:nvPr>
        </p:nvSpPr>
        <p:spPr/>
        <p:txBody>
          <a:bodyPr/>
          <a:lstStyle/>
          <a:p>
            <a:pPr marL="0" indent="0" eaLnBrk="1" fontAlgn="auto" hangingPunct="1">
              <a:spcAft>
                <a:spcPts val="0"/>
              </a:spcAft>
              <a:buFont typeface="Wingdings" charset="2"/>
              <a:buNone/>
              <a:defRPr/>
            </a:pPr>
            <a:r>
              <a:rPr lang="lv-LV" sz="3000" dirty="0" smtClean="0">
                <a:solidFill>
                  <a:schemeClr val="tx1">
                    <a:lumMod val="65000"/>
                    <a:lumOff val="35000"/>
                  </a:schemeClr>
                </a:solidFill>
                <a:ea typeface="+mn-ea"/>
                <a:cs typeface="+mn-cs"/>
              </a:rPr>
              <a:t>Izveidot pieeju, kas:</a:t>
            </a:r>
          </a:p>
          <a:p>
            <a:pPr eaLnBrk="1" fontAlgn="auto" hangingPunct="1">
              <a:spcAft>
                <a:spcPts val="0"/>
              </a:spcAft>
              <a:buFont typeface="Wingdings" charset="2"/>
              <a:buChar char="u"/>
              <a:defRPr/>
            </a:pPr>
            <a:r>
              <a:rPr lang="lv-LV" sz="3000" dirty="0" smtClean="0">
                <a:solidFill>
                  <a:schemeClr val="tx1">
                    <a:lumMod val="65000"/>
                    <a:lumOff val="35000"/>
                  </a:schemeClr>
                </a:solidFill>
                <a:ea typeface="+mn-ea"/>
                <a:cs typeface="+mn-cs"/>
              </a:rPr>
              <a:t>Ļaus lietotājam ieviest izmaiņas valodas sintaksē</a:t>
            </a:r>
          </a:p>
          <a:p>
            <a:pPr eaLnBrk="1" fontAlgn="auto" hangingPunct="1">
              <a:spcAft>
                <a:spcPts val="0"/>
              </a:spcAft>
              <a:buFont typeface="Wingdings" charset="2"/>
              <a:buChar char="u"/>
              <a:defRPr/>
            </a:pPr>
            <a:r>
              <a:rPr lang="lv-LV" sz="3000" dirty="0" smtClean="0">
                <a:solidFill>
                  <a:schemeClr val="tx1">
                    <a:lumMod val="65000"/>
                    <a:lumOff val="35000"/>
                  </a:schemeClr>
                </a:solidFill>
                <a:ea typeface="+mn-ea"/>
                <a:cs typeface="+mn-cs"/>
              </a:rPr>
              <a:t>Ļaus lietotājam veidot netriviālas sintaktiskas konstrukcijas</a:t>
            </a:r>
          </a:p>
          <a:p>
            <a:pPr eaLnBrk="1" fontAlgn="auto" hangingPunct="1">
              <a:spcAft>
                <a:spcPts val="0"/>
              </a:spcAft>
              <a:buFont typeface="Wingdings" charset="2"/>
              <a:buChar char="u"/>
              <a:defRPr/>
            </a:pPr>
            <a:r>
              <a:rPr lang="en-US" sz="3000" dirty="0" err="1" smtClean="0">
                <a:solidFill>
                  <a:schemeClr val="tx1">
                    <a:lumMod val="65000"/>
                    <a:lumOff val="35000"/>
                  </a:schemeClr>
                </a:solidFill>
                <a:ea typeface="+mn-ea"/>
                <a:cs typeface="+mn-cs"/>
              </a:rPr>
              <a:t>Ļaus</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izstrādātājam</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pielāgot</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izveidoto</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sistēmu</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dažādām</a:t>
            </a:r>
            <a:r>
              <a:rPr lang="en-US" sz="3000" dirty="0" smtClean="0">
                <a:solidFill>
                  <a:schemeClr val="tx1">
                    <a:lumMod val="65000"/>
                    <a:lumOff val="35000"/>
                  </a:schemeClr>
                </a:solidFill>
                <a:ea typeface="+mn-ea"/>
                <a:cs typeface="+mn-cs"/>
              </a:rPr>
              <a:t> </a:t>
            </a:r>
            <a:r>
              <a:rPr lang="en-US" sz="3000" dirty="0" err="1" smtClean="0">
                <a:solidFill>
                  <a:schemeClr val="tx1">
                    <a:lumMod val="65000"/>
                    <a:lumOff val="35000"/>
                  </a:schemeClr>
                </a:solidFill>
                <a:ea typeface="+mn-ea"/>
                <a:cs typeface="+mn-cs"/>
              </a:rPr>
              <a:t>valodām</a:t>
            </a:r>
            <a:endParaRPr lang="en-US" sz="3000" dirty="0" smtClean="0">
              <a:solidFill>
                <a:schemeClr val="tx1">
                  <a:lumMod val="65000"/>
                  <a:lumOff val="35000"/>
                </a:schemeClr>
              </a:solidFill>
              <a:ea typeface="+mn-ea"/>
              <a:cs typeface="+mn-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6" name="Footer Placeholder 5"/>
          <p:cNvSpPr>
            <a:spLocks noGrp="1"/>
          </p:cNvSpPr>
          <p:nvPr>
            <p:ph type="ftr" sz="quarter" idx="11"/>
          </p:nvPr>
        </p:nvSpPr>
        <p:spPr/>
        <p:txBody>
          <a:bodyPr/>
          <a:lstStyle/>
          <a:p>
            <a:pPr>
              <a:defRPr/>
            </a:pPr>
            <a:r>
              <a:rPr lang="en-US" dirty="0" err="1"/>
              <a:t>Ar</a:t>
            </a:r>
            <a:r>
              <a:rPr lang="en-US" dirty="0"/>
              <a:t> </a:t>
            </a:r>
            <a:r>
              <a:rPr lang="en-US" dirty="0" err="1"/>
              <a:t>regulārām</a:t>
            </a:r>
            <a:r>
              <a:rPr lang="en-US" dirty="0"/>
              <a:t> </a:t>
            </a: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5" name="Slide Number Placeholder 4"/>
          <p:cNvSpPr>
            <a:spLocks noGrp="1"/>
          </p:cNvSpPr>
          <p:nvPr>
            <p:ph type="sldNum" sz="quarter" idx="12"/>
          </p:nvPr>
        </p:nvSpPr>
        <p:spPr/>
        <p:txBody>
          <a:bodyPr/>
          <a:lstStyle/>
          <a:p>
            <a:pPr>
              <a:defRPr/>
            </a:pPr>
            <a:fld id="{BCC9A4E1-5E2A-1C4A-BFFD-BC3961EB8259}" type="slidenum">
              <a:rPr lang="en-US"/>
              <a:pPr>
                <a:defRPr/>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Darba</a:t>
            </a:r>
            <a:r>
              <a:rPr lang="en-US" dirty="0" smtClean="0">
                <a:ea typeface="+mj-ea"/>
                <a:cs typeface="+mj-cs"/>
              </a:rPr>
              <a:t> </a:t>
            </a:r>
            <a:r>
              <a:rPr lang="en-US" dirty="0" err="1" smtClean="0">
                <a:ea typeface="+mj-ea"/>
                <a:cs typeface="+mj-cs"/>
              </a:rPr>
              <a:t>uzdevumi</a:t>
            </a:r>
            <a:endParaRPr lang="en-US" dirty="0">
              <a:ea typeface="+mj-ea"/>
              <a:cs typeface="+mj-cs"/>
            </a:endParaRPr>
          </a:p>
        </p:txBody>
      </p:sp>
      <p:sp>
        <p:nvSpPr>
          <p:cNvPr id="21506" name="Content Placeholder 2"/>
          <p:cNvSpPr>
            <a:spLocks noGrp="1"/>
          </p:cNvSpPr>
          <p:nvPr>
            <p:ph idx="1"/>
          </p:nvPr>
        </p:nvSpPr>
        <p:spPr bwMode="auto"/>
        <p:txBody>
          <a:bodyPr wrap="square" numCol="1" anchor="t" anchorCtr="0" compatLnSpc="1">
            <a:prstTxWarp prst="textNoShape">
              <a:avLst/>
            </a:prstTxWarp>
          </a:bodyPr>
          <a:lstStyle/>
          <a:p>
            <a:pPr eaLnBrk="1" hangingPunct="1"/>
            <a:r>
              <a:rPr lang="en-US" sz="3200" dirty="0" err="1">
                <a:latin typeface="Calibri" charset="0"/>
              </a:rPr>
              <a:t>Aprakstīt</a:t>
            </a:r>
            <a:r>
              <a:rPr lang="en-US" sz="3200" dirty="0">
                <a:latin typeface="Calibri" charset="0"/>
              </a:rPr>
              <a:t> </a:t>
            </a:r>
            <a:r>
              <a:rPr lang="en-US" sz="3200" dirty="0" err="1">
                <a:latin typeface="Calibri" charset="0"/>
              </a:rPr>
              <a:t>koda</a:t>
            </a:r>
            <a:r>
              <a:rPr lang="en-US" sz="3200" dirty="0">
                <a:latin typeface="Calibri" charset="0"/>
              </a:rPr>
              <a:t> </a:t>
            </a:r>
            <a:r>
              <a:rPr lang="en-US" sz="3200" dirty="0" err="1">
                <a:latin typeface="Calibri" charset="0"/>
              </a:rPr>
              <a:t>transformācijas</a:t>
            </a:r>
            <a:r>
              <a:rPr lang="en-US" sz="3200" dirty="0">
                <a:latin typeface="Calibri" charset="0"/>
              </a:rPr>
              <a:t> </a:t>
            </a:r>
            <a:r>
              <a:rPr lang="en-US" sz="3200" dirty="0" err="1">
                <a:latin typeface="Calibri" charset="0"/>
              </a:rPr>
              <a:t>sistēmu</a:t>
            </a:r>
            <a:endParaRPr lang="en-US" sz="3200" dirty="0">
              <a:latin typeface="Calibri" charset="0"/>
            </a:endParaRPr>
          </a:p>
          <a:p>
            <a:pPr eaLnBrk="1" hangingPunct="1"/>
            <a:r>
              <a:rPr lang="en-US" sz="3200" dirty="0" err="1">
                <a:latin typeface="Calibri" charset="0"/>
              </a:rPr>
              <a:t>Izstrādāt</a:t>
            </a:r>
            <a:r>
              <a:rPr lang="en-US" sz="3200" dirty="0">
                <a:latin typeface="Calibri" charset="0"/>
              </a:rPr>
              <a:t> </a:t>
            </a:r>
            <a:r>
              <a:rPr lang="en-US" sz="3200" dirty="0" err="1">
                <a:latin typeface="Calibri" charset="0"/>
              </a:rPr>
              <a:t>koncepciju</a:t>
            </a:r>
            <a:r>
              <a:rPr lang="en-US" sz="3200" dirty="0">
                <a:latin typeface="Calibri" charset="0"/>
              </a:rPr>
              <a:t> </a:t>
            </a:r>
            <a:r>
              <a:rPr lang="en-US" sz="3200" dirty="0" err="1">
                <a:latin typeface="Calibri" charset="0"/>
              </a:rPr>
              <a:t>šablonu</a:t>
            </a:r>
            <a:r>
              <a:rPr lang="en-US" sz="3200" dirty="0">
                <a:latin typeface="Calibri" charset="0"/>
              </a:rPr>
              <a:t> </a:t>
            </a:r>
            <a:r>
              <a:rPr lang="en-US" sz="3200" dirty="0" err="1" smtClean="0">
                <a:latin typeface="Calibri" charset="0"/>
              </a:rPr>
              <a:t>sakritību</a:t>
            </a:r>
            <a:r>
              <a:rPr lang="en-US" sz="3200" dirty="0" smtClean="0">
                <a:latin typeface="Calibri" charset="0"/>
              </a:rPr>
              <a:t> </a:t>
            </a:r>
            <a:r>
              <a:rPr lang="en-US" sz="3200" dirty="0" err="1">
                <a:latin typeface="Calibri" charset="0"/>
              </a:rPr>
              <a:t>meklēšanas</a:t>
            </a:r>
            <a:r>
              <a:rPr lang="en-US" sz="3200" dirty="0">
                <a:latin typeface="Calibri" charset="0"/>
              </a:rPr>
              <a:t> </a:t>
            </a:r>
            <a:r>
              <a:rPr lang="en-US" sz="3200" dirty="0" err="1">
                <a:latin typeface="Calibri" charset="0"/>
              </a:rPr>
              <a:t>mehānismam</a:t>
            </a:r>
            <a:endParaRPr lang="en-US" sz="3200" dirty="0">
              <a:latin typeface="Calibri" charset="0"/>
            </a:endParaRPr>
          </a:p>
          <a:p>
            <a:pPr lvl="1" eaLnBrk="1" hangingPunct="1"/>
            <a:r>
              <a:rPr lang="en-US" dirty="0" err="1">
                <a:latin typeface="Calibri" charset="0"/>
              </a:rPr>
              <a:t>Izvēlēties</a:t>
            </a:r>
            <a:r>
              <a:rPr lang="en-US" dirty="0">
                <a:latin typeface="Calibri" charset="0"/>
              </a:rPr>
              <a:t> </a:t>
            </a:r>
            <a:r>
              <a:rPr lang="en-US" dirty="0" err="1">
                <a:latin typeface="Calibri" charset="0"/>
              </a:rPr>
              <a:t>algoritmus</a:t>
            </a:r>
            <a:endParaRPr lang="en-US" dirty="0">
              <a:latin typeface="Calibri" charset="0"/>
            </a:endParaRPr>
          </a:p>
          <a:p>
            <a:pPr lvl="1" eaLnBrk="1" hangingPunct="1"/>
            <a:r>
              <a:rPr lang="en-US" dirty="0" err="1">
                <a:latin typeface="Calibri" charset="0"/>
              </a:rPr>
              <a:t>Prototipēt</a:t>
            </a:r>
            <a:r>
              <a:rPr lang="en-US" dirty="0">
                <a:latin typeface="Calibri" charset="0"/>
              </a:rPr>
              <a:t> </a:t>
            </a:r>
            <a:r>
              <a:rPr lang="en-US" dirty="0" err="1">
                <a:latin typeface="Calibri" charset="0"/>
              </a:rPr>
              <a:t>apakšsistēmu</a:t>
            </a:r>
            <a:endParaRPr lang="en-US" dirty="0">
              <a:latin typeface="Calibri" charset="0"/>
            </a:endParaRPr>
          </a:p>
          <a:p>
            <a:pPr lvl="1" eaLnBrk="1" hangingPunct="1"/>
            <a:r>
              <a:rPr lang="en-US" dirty="0" err="1">
                <a:latin typeface="Calibri" charset="0"/>
              </a:rPr>
              <a:t>Identificēt</a:t>
            </a:r>
            <a:r>
              <a:rPr lang="en-US" dirty="0">
                <a:latin typeface="Calibri" charset="0"/>
              </a:rPr>
              <a:t> </a:t>
            </a:r>
            <a:r>
              <a:rPr lang="en-US" dirty="0" err="1">
                <a:latin typeface="Calibri" charset="0"/>
              </a:rPr>
              <a:t>izņēmumus</a:t>
            </a:r>
            <a:endParaRPr lang="en-US" dirty="0">
              <a:latin typeface="Calibri" charset="0"/>
            </a:endParaRPr>
          </a:p>
          <a:p>
            <a:pPr eaLnBrk="1" hangingPunct="1"/>
            <a:endParaRPr lang="en-US" dirty="0">
              <a:latin typeface="Calibri" charset="0"/>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a:t>Ar</a:t>
            </a:r>
            <a:r>
              <a:rPr lang="en-US" dirty="0"/>
              <a:t> </a:t>
            </a:r>
            <a:r>
              <a:rPr lang="en-US" dirty="0" err="1"/>
              <a:t>regulārām</a:t>
            </a:r>
            <a:r>
              <a:rPr lang="en-US" dirty="0"/>
              <a:t> </a:t>
            </a: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fld id="{16365A0D-5490-EC4E-89C3-3E66AA70FCA3}" type="slidenum">
              <a:rPr lang="en-US"/>
              <a:pPr>
                <a:defRPr/>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fld id="{14A3A11A-CA2C-AA4A-8C49-55FC331F02F8}" type="slidenum">
              <a:rPr lang="en-US"/>
              <a:pPr>
                <a:defRPr/>
              </a:pPr>
              <a:t>6</a:t>
            </a:fld>
            <a:endParaRPr lang="en-US"/>
          </a:p>
        </p:txBody>
      </p:sp>
      <p:graphicFrame>
        <p:nvGraphicFramePr>
          <p:cNvPr id="9" name="Content Placeholder 8"/>
          <p:cNvGraphicFramePr>
            <a:graphicFrameLocks noGrp="1"/>
          </p:cNvGraphicFramePr>
          <p:nvPr>
            <p:ph idx="1"/>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r>
              <a:rPr lang="en-US" dirty="0" smtClean="0"/>
              <a:t>6</a:t>
            </a:r>
          </a:p>
        </p:txBody>
      </p:sp>
      <p:graphicFrame>
        <p:nvGraphicFramePr>
          <p:cNvPr id="9" name="Content Placeholder 8"/>
          <p:cNvGraphicFramePr>
            <a:graphicFrameLocks noGrp="1"/>
          </p:cNvGraphicFramePr>
          <p:nvPr>
            <p:ph idx="1"/>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r>
              <a:rPr lang="ru-RU" dirty="0" smtClean="0"/>
              <a:t>6</a:t>
            </a:r>
            <a:endParaRPr lang="en-US" dirty="0"/>
          </a:p>
        </p:txBody>
      </p:sp>
      <p:graphicFrame>
        <p:nvGraphicFramePr>
          <p:cNvPr id="9" name="Content Placeholder 8"/>
          <p:cNvGraphicFramePr>
            <a:graphicFrameLocks noGrp="1"/>
          </p:cNvGraphicFramePr>
          <p:nvPr>
            <p:ph idx="1"/>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767"/>
            <a:ext cx="8610601" cy="914400"/>
          </a:xfrm>
        </p:spPr>
        <p:txBody>
          <a:bodyPr/>
          <a:lstStyle/>
          <a:p>
            <a:pPr eaLnBrk="1" fontAlgn="auto" hangingPunct="1">
              <a:spcAft>
                <a:spcPts val="0"/>
              </a:spcAft>
              <a:defRPr/>
            </a:pPr>
            <a:r>
              <a:rPr lang="en-US" dirty="0" err="1" smtClean="0">
                <a:ea typeface="+mj-ea"/>
                <a:cs typeface="+mj-cs"/>
              </a:rPr>
              <a:t>Valodas</a:t>
            </a:r>
            <a:r>
              <a:rPr lang="en-US" dirty="0" smtClean="0">
                <a:ea typeface="+mj-ea"/>
                <a:cs typeface="+mj-cs"/>
              </a:rPr>
              <a:t> </a:t>
            </a:r>
            <a:r>
              <a:rPr lang="en-US" dirty="0" err="1" smtClean="0">
                <a:ea typeface="+mj-ea"/>
                <a:cs typeface="+mj-cs"/>
              </a:rPr>
              <a:t>paplašināšana</a:t>
            </a:r>
            <a:endParaRPr lang="en-US" dirty="0">
              <a:ea typeface="+mj-ea"/>
              <a:cs typeface="+mj-cs"/>
            </a:endParaRPr>
          </a:p>
        </p:txBody>
      </p:sp>
      <p:sp>
        <p:nvSpPr>
          <p:cNvPr id="4" name="Date Placeholder 3"/>
          <p:cNvSpPr>
            <a:spLocks noGrp="1"/>
          </p:cNvSpPr>
          <p:nvPr>
            <p:ph type="dt" sz="quarter" idx="10"/>
          </p:nvPr>
        </p:nvSpPr>
        <p:spPr/>
        <p:txBody>
          <a:bodyPr/>
          <a:lstStyle/>
          <a:p>
            <a:pPr>
              <a:defRPr/>
            </a:pPr>
            <a:r>
              <a:rPr lang="lv-LV"/>
              <a:t>07/06/2012</a:t>
            </a:r>
            <a:endParaRPr lang="en-US"/>
          </a:p>
        </p:txBody>
      </p:sp>
      <p:sp>
        <p:nvSpPr>
          <p:cNvPr id="5" name="Footer Placeholder 4"/>
          <p:cNvSpPr>
            <a:spLocks noGrp="1"/>
          </p:cNvSpPr>
          <p:nvPr>
            <p:ph type="ftr" sz="quarter" idx="11"/>
          </p:nvPr>
        </p:nvSpPr>
        <p:spPr/>
        <p:txBody>
          <a:bodyPr/>
          <a:lstStyle/>
          <a:p>
            <a:pPr>
              <a:defRPr/>
            </a:pPr>
            <a:r>
              <a:rPr lang="en-US" dirty="0" err="1" smtClean="0"/>
              <a:t>izteiksmēm</a:t>
            </a:r>
            <a:r>
              <a:rPr lang="en-US" dirty="0" smtClean="0"/>
              <a:t> </a:t>
            </a:r>
            <a:r>
              <a:rPr lang="en-US" dirty="0" err="1"/>
              <a:t>paplašinātu</a:t>
            </a:r>
            <a:r>
              <a:rPr lang="en-US" dirty="0"/>
              <a:t> </a:t>
            </a:r>
            <a:r>
              <a:rPr lang="en-US" dirty="0" err="1"/>
              <a:t>gramatiku</a:t>
            </a:r>
            <a:r>
              <a:rPr lang="en-US" dirty="0"/>
              <a:t> </a:t>
            </a:r>
            <a:r>
              <a:rPr lang="en-US" dirty="0" err="1"/>
              <a:t>dinamiska</a:t>
            </a:r>
            <a:r>
              <a:rPr lang="en-US" dirty="0"/>
              <a:t> </a:t>
            </a:r>
            <a:r>
              <a:rPr lang="en-US" dirty="0" err="1"/>
              <a:t>parsēšana</a:t>
            </a:r>
            <a:endParaRPr lang="en-US" dirty="0"/>
          </a:p>
        </p:txBody>
      </p:sp>
      <p:sp>
        <p:nvSpPr>
          <p:cNvPr id="6" name="Slide Number Placeholder 5"/>
          <p:cNvSpPr>
            <a:spLocks noGrp="1"/>
          </p:cNvSpPr>
          <p:nvPr>
            <p:ph type="sldNum" sz="quarter" idx="12"/>
          </p:nvPr>
        </p:nvSpPr>
        <p:spPr/>
        <p:txBody>
          <a:bodyPr/>
          <a:lstStyle/>
          <a:p>
            <a:pPr>
              <a:defRPr/>
            </a:pPr>
            <a:r>
              <a:rPr lang="ru-RU" dirty="0"/>
              <a:t>6</a:t>
            </a:r>
            <a:endParaRPr lang="en-US" dirty="0"/>
          </a:p>
        </p:txBody>
      </p:sp>
      <p:graphicFrame>
        <p:nvGraphicFramePr>
          <p:cNvPr id="9" name="Content Placeholder 8"/>
          <p:cNvGraphicFramePr>
            <a:graphicFrameLocks noGrp="1"/>
          </p:cNvGraphicFramePr>
          <p:nvPr>
            <p:ph idx="1"/>
          </p:nvPr>
        </p:nvGraphicFramePr>
        <p:xfrm>
          <a:off x="423863" y="1965325"/>
          <a:ext cx="8186737" cy="4300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5178</TotalTime>
  <Words>2200</Words>
  <Application>Microsoft Macintosh PowerPoint</Application>
  <PresentationFormat>On-screen Show (4:3)</PresentationFormat>
  <Paragraphs>257</Paragraphs>
  <Slides>20</Slides>
  <Notes>20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ＭＳ Ｐゴシック</vt:lpstr>
      <vt:lpstr>Arial</vt:lpstr>
      <vt:lpstr>Wingdings</vt:lpstr>
      <vt:lpstr>Wingdings 2</vt:lpstr>
      <vt:lpstr>Consolas</vt:lpstr>
      <vt:lpstr>Symbol</vt:lpstr>
      <vt:lpstr>Perception</vt:lpstr>
      <vt:lpstr>Ar regulārām  izteiksmēm paplašinātu gramatiku dinamiska parsēšana</vt:lpstr>
      <vt:lpstr>Projekta kopsavilkums</vt:lpstr>
      <vt:lpstr>Projekta aktualitāte</vt:lpstr>
      <vt:lpstr>Projekta mērķi</vt:lpstr>
      <vt:lpstr>Darba uzdevumi</vt:lpstr>
      <vt:lpstr>Valodas paplašināšana</vt:lpstr>
      <vt:lpstr>Valodas paplašināšana</vt:lpstr>
      <vt:lpstr>Valodas paplašināšana</vt:lpstr>
      <vt:lpstr>Valodas paplašināšana</vt:lpstr>
      <vt:lpstr>Valodas paplašināšana</vt:lpstr>
      <vt:lpstr>Transformācijas sistēmas koncepcija</vt:lpstr>
      <vt:lpstr>Makro sintakses piemērs</vt:lpstr>
      <vt:lpstr>Transformācijas sistēma</vt:lpstr>
      <vt:lpstr>Sakrišanu meklēšanas apakšsistēma</vt:lpstr>
      <vt:lpstr>Šablonu pārveidošanas process #1</vt:lpstr>
      <vt:lpstr>Šablonu pārveidošanas process #2</vt:lpstr>
      <vt:lpstr>Rezultāti</vt:lpstr>
      <vt:lpstr>Secinājumi</vt:lpstr>
      <vt:lpstr>Paldies par uzmanību!</vt:lpstr>
      <vt:lpstr>Sistēmas iekļaušana kompilēšanā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regulārām  izteiksmēm paplašinātu gramatiku dinamiska parsēšana</dc:title>
  <dc:creator>June Pecherskaya</dc:creator>
  <cp:lastModifiedBy>June Pecherskaya</cp:lastModifiedBy>
  <cp:revision>118</cp:revision>
  <dcterms:created xsi:type="dcterms:W3CDTF">2012-06-02T17:15:52Z</dcterms:created>
  <dcterms:modified xsi:type="dcterms:W3CDTF">2012-06-06T22:31:55Z</dcterms:modified>
</cp:coreProperties>
</file>