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2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5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07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265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5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235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24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07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3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14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3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7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2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6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1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71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6F7508-A839-490D-BA05-74E54A19E812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62A719-AE35-4CBE-9617-779C24ACE6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07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A30A-BD5E-4A3E-A9E2-ACB39A16C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903" y="318781"/>
            <a:ext cx="9608191" cy="763399"/>
          </a:xfrm>
        </p:spPr>
        <p:txBody>
          <a:bodyPr>
            <a:normAutofit fontScale="90000"/>
          </a:bodyPr>
          <a:lstStyle/>
          <a:p>
            <a:r>
              <a:rPr lang="pt-BR" i="1" dirty="0"/>
              <a:t>DESENVOLVIMENTO WEB II – DW2A4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61618-6DDE-453E-8D43-3328DBBE3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488" y="3201954"/>
            <a:ext cx="6513543" cy="763399"/>
          </a:xfrm>
        </p:spPr>
        <p:txBody>
          <a:bodyPr>
            <a:normAutofit lnSpcReduction="10000"/>
          </a:bodyPr>
          <a:lstStyle/>
          <a:p>
            <a:r>
              <a:rPr lang="pt-BR" sz="2400" i="1" dirty="0">
                <a:solidFill>
                  <a:schemeClr val="tx1"/>
                </a:solidFill>
              </a:rPr>
              <a:t>Marcelo Carlos </a:t>
            </a:r>
            <a:r>
              <a:rPr lang="pt-BR" sz="2400" i="1" dirty="0" err="1">
                <a:solidFill>
                  <a:schemeClr val="tx1"/>
                </a:solidFill>
              </a:rPr>
              <a:t>Olimpio</a:t>
            </a:r>
            <a:r>
              <a:rPr lang="pt-BR" sz="2400" i="1" dirty="0">
                <a:solidFill>
                  <a:schemeClr val="tx1"/>
                </a:solidFill>
              </a:rPr>
              <a:t> Junior – SP3046583</a:t>
            </a:r>
            <a:br>
              <a:rPr lang="pt-BR" i="1" dirty="0">
                <a:solidFill>
                  <a:schemeClr val="tx1"/>
                </a:solidFill>
              </a:rPr>
            </a:br>
            <a:endParaRPr lang="pt-BR" i="1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C0EE98-6BC0-4BC8-89A3-F392D209A027}"/>
              </a:ext>
            </a:extLst>
          </p:cNvPr>
          <p:cNvSpPr txBox="1"/>
          <p:nvPr/>
        </p:nvSpPr>
        <p:spPr>
          <a:xfrm>
            <a:off x="625489" y="6090407"/>
            <a:ext cx="598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/>
              <a:t>Professor </a:t>
            </a:r>
            <a:r>
              <a:rPr lang="pt-BR" sz="2800" i="1" dirty="0" err="1"/>
              <a:t>Johnata</a:t>
            </a:r>
            <a:r>
              <a:rPr lang="pt-BR" sz="2800" i="1" dirty="0"/>
              <a:t> Souza </a:t>
            </a:r>
            <a:r>
              <a:rPr lang="pt-BR" sz="2800" i="1" dirty="0" err="1"/>
              <a:t>Santicioli</a:t>
            </a:r>
            <a:endParaRPr lang="pt-BR" sz="2800" i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6DAF074-8ED7-4DD0-8F14-3077DFF1D309}"/>
              </a:ext>
            </a:extLst>
          </p:cNvPr>
          <p:cNvSpPr txBox="1">
            <a:spLocks/>
          </p:cNvSpPr>
          <p:nvPr/>
        </p:nvSpPr>
        <p:spPr>
          <a:xfrm>
            <a:off x="1880530" y="939567"/>
            <a:ext cx="8430936" cy="47055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600" i="1" dirty="0"/>
              <a:t>Frameworks e ferramentas Javascript</a:t>
            </a:r>
          </a:p>
        </p:txBody>
      </p:sp>
    </p:spTree>
    <p:extLst>
      <p:ext uri="{BB962C8B-B14F-4D97-AF65-F5344CB8AC3E}">
        <p14:creationId xmlns:p14="http://schemas.microsoft.com/office/powerpoint/2010/main" val="185883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C456-A43F-4D21-8DC8-46825798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49" y="3109829"/>
            <a:ext cx="4034501" cy="638341"/>
          </a:xfrm>
        </p:spPr>
        <p:txBody>
          <a:bodyPr>
            <a:noAutofit/>
          </a:bodyPr>
          <a:lstStyle/>
          <a:p>
            <a:r>
              <a:rPr lang="pt-BR" sz="6000" i="1" dirty="0" err="1"/>
              <a:t>electron</a:t>
            </a:r>
            <a:endParaRPr lang="pt-BR" sz="6000" i="1" dirty="0"/>
          </a:p>
        </p:txBody>
      </p:sp>
    </p:spTree>
    <p:extLst>
      <p:ext uri="{BB962C8B-B14F-4D97-AF65-F5344CB8AC3E}">
        <p14:creationId xmlns:p14="http://schemas.microsoft.com/office/powerpoint/2010/main" val="247986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C456-A43F-4D21-8DC8-46825798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360" y="198846"/>
            <a:ext cx="2909280" cy="638341"/>
          </a:xfrm>
        </p:spPr>
        <p:txBody>
          <a:bodyPr>
            <a:noAutofit/>
          </a:bodyPr>
          <a:lstStyle/>
          <a:p>
            <a:r>
              <a:rPr lang="pt-BR" sz="4300" i="1" dirty="0" err="1"/>
              <a:t>electron</a:t>
            </a:r>
            <a:endParaRPr lang="pt-BR" sz="4300" i="1" dirty="0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2EFB2623-EBDF-4B1D-8640-C5039E947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99" y="1843374"/>
            <a:ext cx="3429000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8E22D8-D66A-44BD-94D3-8FCF1E988526}"/>
              </a:ext>
            </a:extLst>
          </p:cNvPr>
          <p:cNvSpPr txBox="1"/>
          <p:nvPr/>
        </p:nvSpPr>
        <p:spPr>
          <a:xfrm>
            <a:off x="268448" y="2318508"/>
            <a:ext cx="7826928" cy="3582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200" dirty="0"/>
              <a:t>Framework para criação de aplicações desktop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200" dirty="0"/>
              <a:t>Uso de tecnologias web: HTML, CSS e Javascript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200" dirty="0"/>
              <a:t>Incorpora </a:t>
            </a:r>
            <a:r>
              <a:rPr lang="pt-BR" sz="2200" dirty="0" err="1"/>
              <a:t>Chromium</a:t>
            </a:r>
            <a:r>
              <a:rPr lang="pt-BR" sz="2200" dirty="0"/>
              <a:t> e Node.js em seu binário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200" dirty="0"/>
              <a:t>Apenas uma base de código; apps multiplataforma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200" dirty="0"/>
              <a:t>Windows, Linux, </a:t>
            </a:r>
            <a:r>
              <a:rPr lang="pt-BR" sz="2200" dirty="0" err="1"/>
              <a:t>MacOS</a:t>
            </a:r>
            <a:endParaRPr lang="pt-BR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200" dirty="0"/>
              <a:t>“Build </a:t>
            </a:r>
            <a:r>
              <a:rPr lang="pt-BR" sz="2200" dirty="0" err="1"/>
              <a:t>cross-platform</a:t>
            </a:r>
            <a:r>
              <a:rPr lang="pt-BR" sz="2200" dirty="0"/>
              <a:t> desktop apps </a:t>
            </a:r>
            <a:r>
              <a:rPr lang="pt-BR" sz="2200" dirty="0" err="1"/>
              <a:t>with</a:t>
            </a:r>
            <a:r>
              <a:rPr lang="pt-BR" sz="2200" dirty="0"/>
              <a:t> Javascript, HTML </a:t>
            </a:r>
            <a:r>
              <a:rPr lang="pt-BR" sz="2200" dirty="0" err="1"/>
              <a:t>and</a:t>
            </a:r>
            <a:r>
              <a:rPr lang="pt-BR" sz="2200" dirty="0"/>
              <a:t> CSS”</a:t>
            </a:r>
          </a:p>
        </p:txBody>
      </p:sp>
    </p:spTree>
    <p:extLst>
      <p:ext uri="{BB962C8B-B14F-4D97-AF65-F5344CB8AC3E}">
        <p14:creationId xmlns:p14="http://schemas.microsoft.com/office/powerpoint/2010/main" val="31542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C456-A43F-4D21-8DC8-46825798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360" y="198846"/>
            <a:ext cx="2909280" cy="638341"/>
          </a:xfrm>
        </p:spPr>
        <p:txBody>
          <a:bodyPr>
            <a:noAutofit/>
          </a:bodyPr>
          <a:lstStyle/>
          <a:p>
            <a:r>
              <a:rPr lang="pt-BR" sz="4300" i="1" dirty="0" err="1"/>
              <a:t>electron</a:t>
            </a:r>
            <a:endParaRPr lang="pt-BR" sz="4300" i="1" dirty="0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2EFB2623-EBDF-4B1D-8640-C5039E947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282736"/>
            <a:ext cx="1064442" cy="10644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8E22D8-D66A-44BD-94D3-8FCF1E988526}"/>
              </a:ext>
            </a:extLst>
          </p:cNvPr>
          <p:cNvSpPr txBox="1"/>
          <p:nvPr/>
        </p:nvSpPr>
        <p:spPr>
          <a:xfrm>
            <a:off x="268448" y="2318508"/>
            <a:ext cx="7801761" cy="3074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200" dirty="0"/>
              <a:t>Criado originalmente por </a:t>
            </a:r>
            <a:r>
              <a:rPr lang="pt-BR" sz="2200" dirty="0" err="1"/>
              <a:t>Cheng</a:t>
            </a:r>
            <a:r>
              <a:rPr lang="pt-BR" sz="2200" dirty="0"/>
              <a:t> Zhao sob o </a:t>
            </a:r>
            <a:r>
              <a:rPr lang="pt-BR" sz="2200" dirty="0" err="1"/>
              <a:t>Github</a:t>
            </a:r>
            <a:r>
              <a:rPr lang="pt-BR" sz="2200" dirty="0"/>
              <a:t> em 2013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200" dirty="0"/>
              <a:t>Anteriormente conhecido como </a:t>
            </a:r>
            <a:r>
              <a:rPr lang="pt-BR" sz="2200" dirty="0" err="1"/>
              <a:t>Atom</a:t>
            </a:r>
            <a:r>
              <a:rPr lang="pt-BR" sz="2200" dirty="0"/>
              <a:t> Shell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200" dirty="0"/>
              <a:t>Se tornou um projeto open-</a:t>
            </a:r>
            <a:r>
              <a:rPr lang="pt-BR" sz="2200" dirty="0" err="1"/>
              <a:t>source</a:t>
            </a:r>
            <a:r>
              <a:rPr lang="pt-BR" sz="2200" dirty="0"/>
              <a:t> sob a licença MIT e hoje é mantido pela </a:t>
            </a:r>
            <a:r>
              <a:rPr lang="pt-BR" sz="2200" dirty="0" err="1"/>
              <a:t>OpenJS</a:t>
            </a:r>
            <a:r>
              <a:rPr lang="pt-BR" sz="2200" dirty="0"/>
              <a:t> Foundation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200" dirty="0"/>
              <a:t>Escrito em C++, </a:t>
            </a:r>
            <a:r>
              <a:rPr lang="pt-BR" sz="2200" dirty="0" err="1"/>
              <a:t>Objective</a:t>
            </a:r>
            <a:r>
              <a:rPr lang="pt-BR" sz="2200" dirty="0"/>
              <a:t>-C, JS e Python</a:t>
            </a:r>
          </a:p>
        </p:txBody>
      </p:sp>
      <p:pic>
        <p:nvPicPr>
          <p:cNvPr id="1026" name="Picture 2" descr="Logotipo do github - ícones de mídia social grátis">
            <a:extLst>
              <a:ext uri="{FF2B5EF4-FFF2-40B4-BE49-F238E27FC236}">
                <a16:creationId xmlns:a16="http://schemas.microsoft.com/office/drawing/2014/main" id="{4F7E0D3E-F957-43B7-AD88-97A9ACD56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060" y="3996826"/>
            <a:ext cx="1855237" cy="185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JS Foundation · GitHub">
            <a:extLst>
              <a:ext uri="{FF2B5EF4-FFF2-40B4-BE49-F238E27FC236}">
                <a16:creationId xmlns:a16="http://schemas.microsoft.com/office/drawing/2014/main" id="{EDB164A1-480D-4227-95DB-13B6D1754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054892"/>
            <a:ext cx="1941934" cy="19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FC14B7A-805D-4271-887A-0DCD321E040A}"/>
              </a:ext>
            </a:extLst>
          </p:cNvPr>
          <p:cNvSpPr txBox="1">
            <a:spLocks/>
          </p:cNvSpPr>
          <p:nvPr/>
        </p:nvSpPr>
        <p:spPr>
          <a:xfrm>
            <a:off x="4927559" y="708837"/>
            <a:ext cx="2336882" cy="6383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i="1" dirty="0"/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4783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C456-A43F-4D21-8DC8-46825798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360" y="198846"/>
            <a:ext cx="2909280" cy="638341"/>
          </a:xfrm>
        </p:spPr>
        <p:txBody>
          <a:bodyPr>
            <a:noAutofit/>
          </a:bodyPr>
          <a:lstStyle/>
          <a:p>
            <a:r>
              <a:rPr lang="pt-BR" sz="4300" i="1" dirty="0" err="1"/>
              <a:t>electron</a:t>
            </a:r>
            <a:endParaRPr lang="pt-BR" sz="4300" i="1" dirty="0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2EFB2623-EBDF-4B1D-8640-C5039E947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282736"/>
            <a:ext cx="1064442" cy="10644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8E22D8-D66A-44BD-94D3-8FCF1E988526}"/>
              </a:ext>
            </a:extLst>
          </p:cNvPr>
          <p:cNvSpPr txBox="1"/>
          <p:nvPr/>
        </p:nvSpPr>
        <p:spPr>
          <a:xfrm>
            <a:off x="268448" y="2318508"/>
            <a:ext cx="7533313" cy="205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200" dirty="0"/>
              <a:t>Node.js como pré-requisito para sua utilização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200" dirty="0"/>
              <a:t>Criação de executáveis através do </a:t>
            </a:r>
            <a:r>
              <a:rPr lang="pt-BR" sz="2200" dirty="0" err="1"/>
              <a:t>Electron</a:t>
            </a:r>
            <a:r>
              <a:rPr lang="pt-BR" sz="2200" dirty="0"/>
              <a:t> </a:t>
            </a:r>
            <a:r>
              <a:rPr lang="pt-BR" sz="2200" dirty="0" err="1"/>
              <a:t>Forge</a:t>
            </a:r>
            <a:r>
              <a:rPr lang="pt-BR" sz="2200" dirty="0"/>
              <a:t>, </a:t>
            </a:r>
            <a:r>
              <a:rPr lang="pt-BR" sz="2200" dirty="0" err="1"/>
              <a:t>Electron</a:t>
            </a:r>
            <a:r>
              <a:rPr lang="pt-BR" sz="2200" dirty="0"/>
              <a:t> </a:t>
            </a:r>
            <a:r>
              <a:rPr lang="pt-BR" sz="2200" dirty="0" err="1"/>
              <a:t>Packager</a:t>
            </a:r>
            <a:r>
              <a:rPr lang="pt-BR" sz="2200" dirty="0"/>
              <a:t> ou </a:t>
            </a:r>
            <a:r>
              <a:rPr lang="pt-BR" sz="2200" dirty="0" err="1"/>
              <a:t>Electron</a:t>
            </a:r>
            <a:r>
              <a:rPr lang="pt-BR" sz="2200" dirty="0"/>
              <a:t> </a:t>
            </a:r>
            <a:r>
              <a:rPr lang="pt-BR" sz="2200" dirty="0" err="1"/>
              <a:t>Builder</a:t>
            </a:r>
            <a:endParaRPr lang="pt-BR" sz="2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200" dirty="0" err="1"/>
              <a:t>Electron</a:t>
            </a:r>
            <a:r>
              <a:rPr lang="pt-BR" sz="2200" dirty="0"/>
              <a:t> </a:t>
            </a:r>
            <a:r>
              <a:rPr lang="pt-BR" sz="2200" dirty="0" err="1"/>
              <a:t>Fiddle</a:t>
            </a:r>
            <a:r>
              <a:rPr lang="pt-BR" sz="2200" dirty="0"/>
              <a:t>, o “playground” do </a:t>
            </a:r>
            <a:r>
              <a:rPr lang="pt-BR" sz="2200" dirty="0" err="1"/>
              <a:t>Electron</a:t>
            </a:r>
            <a:endParaRPr lang="pt-BR" sz="2200" dirty="0"/>
          </a:p>
        </p:txBody>
      </p:sp>
      <p:pic>
        <p:nvPicPr>
          <p:cNvPr id="3076" name="Picture 4" descr="Node.js – Wikipédia, a enciclopédia livre">
            <a:extLst>
              <a:ext uri="{FF2B5EF4-FFF2-40B4-BE49-F238E27FC236}">
                <a16:creationId xmlns:a16="http://schemas.microsoft.com/office/drawing/2014/main" id="{E7423B19-F118-4095-8C80-03C0F89C2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372" y="2263967"/>
            <a:ext cx="2138789" cy="130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wnload Space Radar Electron by Joshua Koo">
            <a:extLst>
              <a:ext uri="{FF2B5EF4-FFF2-40B4-BE49-F238E27FC236}">
                <a16:creationId xmlns:a16="http://schemas.microsoft.com/office/drawing/2014/main" id="{B20CEA22-ED98-49AE-8394-2EE804C8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746" y="4015452"/>
            <a:ext cx="1672284" cy="167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ACCD4CC-89C8-43DE-B08F-B1EE906EFDBC}"/>
              </a:ext>
            </a:extLst>
          </p:cNvPr>
          <p:cNvSpPr txBox="1">
            <a:spLocks/>
          </p:cNvSpPr>
          <p:nvPr/>
        </p:nvSpPr>
        <p:spPr>
          <a:xfrm>
            <a:off x="3937657" y="708837"/>
            <a:ext cx="4392610" cy="6383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i="1" dirty="0"/>
              <a:t>Conceitos básicos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5E11C1-D77E-4042-B0DC-3FC17F7A5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824" y="5349120"/>
            <a:ext cx="2800350" cy="390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A524106-8FAF-4409-8021-0ABE54536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337" y="5853072"/>
            <a:ext cx="2219325" cy="4191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273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C456-A43F-4D21-8DC8-46825798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908" y="201783"/>
            <a:ext cx="7417547" cy="638341"/>
          </a:xfrm>
        </p:spPr>
        <p:txBody>
          <a:bodyPr>
            <a:noAutofit/>
          </a:bodyPr>
          <a:lstStyle/>
          <a:p>
            <a:r>
              <a:rPr lang="pt-BR" sz="4300" i="1" dirty="0"/>
              <a:t>Exemplos de Aplicações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2EFB2623-EBDF-4B1D-8640-C5039E947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282736"/>
            <a:ext cx="1064442" cy="1064442"/>
          </a:xfrm>
          <a:prstGeom prst="rect">
            <a:avLst/>
          </a:prstGeom>
        </p:spPr>
      </p:pic>
      <p:pic>
        <p:nvPicPr>
          <p:cNvPr id="2052" name="Picture 4" descr="Discord Logo - PNG e Vetor - Download de Logo">
            <a:extLst>
              <a:ext uri="{FF2B5EF4-FFF2-40B4-BE49-F238E27FC236}">
                <a16:creationId xmlns:a16="http://schemas.microsoft.com/office/drawing/2014/main" id="{43D5C700-21C9-4B2B-A307-DC91E9873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916344"/>
            <a:ext cx="1907905" cy="144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DE019EB-3C4E-4767-AF5F-1CDCA9977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429" y="1804377"/>
            <a:ext cx="1677139" cy="16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witch logo PNG images free download">
            <a:extLst>
              <a:ext uri="{FF2B5EF4-FFF2-40B4-BE49-F238E27FC236}">
                <a16:creationId xmlns:a16="http://schemas.microsoft.com/office/drawing/2014/main" id="{BF143BA5-1E0E-4ECF-9B74-48A9FECC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67" y="1875592"/>
            <a:ext cx="2969209" cy="16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Notion - Produtive.ME - Tudo em Um - Ferramentas">
            <a:extLst>
              <a:ext uri="{FF2B5EF4-FFF2-40B4-BE49-F238E27FC236}">
                <a16:creationId xmlns:a16="http://schemas.microsoft.com/office/drawing/2014/main" id="{F2A79FE7-24C2-4E36-A31A-2CFCF8453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94" y="4118796"/>
            <a:ext cx="1981869" cy="19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62FD5929-D1F6-43AA-9307-6DE193C3E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935" y="4257462"/>
            <a:ext cx="1981869" cy="184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26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C456-A43F-4D21-8DC8-46825798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977" y="240791"/>
            <a:ext cx="3666892" cy="638341"/>
          </a:xfrm>
        </p:spPr>
        <p:txBody>
          <a:bodyPr>
            <a:noAutofit/>
          </a:bodyPr>
          <a:lstStyle/>
          <a:p>
            <a:r>
              <a:rPr lang="pt-BR" sz="4300" i="1" dirty="0"/>
              <a:t>Referências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96794D-0D69-4B4C-A6BB-53A7A27C81C9}"/>
              </a:ext>
            </a:extLst>
          </p:cNvPr>
          <p:cNvSpPr txBox="1"/>
          <p:nvPr/>
        </p:nvSpPr>
        <p:spPr>
          <a:xfrm>
            <a:off x="461394" y="1526796"/>
            <a:ext cx="102932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oficial do </a:t>
            </a:r>
            <a:r>
              <a:rPr lang="pt-BR" dirty="0" err="1"/>
              <a:t>Electron</a:t>
            </a:r>
            <a:r>
              <a:rPr lang="pt-BR" dirty="0"/>
              <a:t>:</a:t>
            </a:r>
          </a:p>
          <a:p>
            <a:r>
              <a:rPr lang="pt-BR" dirty="0"/>
              <a:t>  https://www.electronjs.org/</a:t>
            </a:r>
          </a:p>
          <a:p>
            <a:endParaRPr lang="pt-BR" dirty="0"/>
          </a:p>
          <a:p>
            <a:r>
              <a:rPr lang="pt-BR" dirty="0"/>
              <a:t>Documentação oficial do </a:t>
            </a:r>
            <a:r>
              <a:rPr lang="pt-BR" dirty="0" err="1"/>
              <a:t>Electron</a:t>
            </a:r>
            <a:r>
              <a:rPr lang="pt-BR" dirty="0"/>
              <a:t>:</a:t>
            </a:r>
          </a:p>
          <a:p>
            <a:r>
              <a:rPr lang="pt-BR" dirty="0"/>
              <a:t>  https://www.electronjs.org/docs/latest</a:t>
            </a:r>
          </a:p>
          <a:p>
            <a:endParaRPr lang="pt-BR" dirty="0"/>
          </a:p>
          <a:p>
            <a:r>
              <a:rPr lang="pt-BR" dirty="0"/>
              <a:t>Blog da </a:t>
            </a:r>
            <a:r>
              <a:rPr lang="pt-BR" dirty="0" err="1"/>
              <a:t>Rocketseat</a:t>
            </a:r>
            <a:r>
              <a:rPr lang="pt-BR" dirty="0"/>
              <a:t>:</a:t>
            </a:r>
          </a:p>
          <a:p>
            <a:r>
              <a:rPr lang="pt-BR" dirty="0"/>
              <a:t>  https://blog.rocketseat.com.br/electron-construindo-aplicacoes-desktop-com-javascript/</a:t>
            </a:r>
          </a:p>
          <a:p>
            <a:endParaRPr lang="pt-BR" dirty="0"/>
          </a:p>
          <a:p>
            <a:r>
              <a:rPr lang="pt-BR" dirty="0"/>
              <a:t>Dicionário do Programador – Código Fonte TV</a:t>
            </a:r>
          </a:p>
          <a:p>
            <a:r>
              <a:rPr lang="pt-BR" dirty="0"/>
              <a:t>  https://www.youtube.com/watch?v=Et7IBA0PhXk</a:t>
            </a:r>
          </a:p>
        </p:txBody>
      </p:sp>
    </p:spTree>
    <p:extLst>
      <p:ext uri="{BB962C8B-B14F-4D97-AF65-F5344CB8AC3E}">
        <p14:creationId xmlns:p14="http://schemas.microsoft.com/office/powerpoint/2010/main" val="125148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C456-A43F-4D21-8DC8-46825798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396" y="3109829"/>
            <a:ext cx="7919207" cy="638341"/>
          </a:xfrm>
        </p:spPr>
        <p:txBody>
          <a:bodyPr>
            <a:noAutofit/>
          </a:bodyPr>
          <a:lstStyle/>
          <a:p>
            <a:r>
              <a:rPr lang="pt-BR" sz="4300" i="1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106956968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Personalizada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</TotalTime>
  <Words>224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Fatia</vt:lpstr>
      <vt:lpstr>DESENVOLVIMENTO WEB II – DW2A4</vt:lpstr>
      <vt:lpstr>electron</vt:lpstr>
      <vt:lpstr>electron</vt:lpstr>
      <vt:lpstr>electron</vt:lpstr>
      <vt:lpstr>electron</vt:lpstr>
      <vt:lpstr>Exemplos de Aplicações</vt:lpstr>
      <vt:lpstr>Referências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 II – DW2A4</dc:title>
  <dc:creator>Caio Martins Silva dos Anjos</dc:creator>
  <cp:lastModifiedBy>Caio Martins Silva dos Anjos</cp:lastModifiedBy>
  <cp:revision>6</cp:revision>
  <dcterms:created xsi:type="dcterms:W3CDTF">2021-11-04T00:08:57Z</dcterms:created>
  <dcterms:modified xsi:type="dcterms:W3CDTF">2021-11-04T01:53:05Z</dcterms:modified>
</cp:coreProperties>
</file>