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338" r:id="rId4"/>
    <p:sldId id="326" r:id="rId5"/>
    <p:sldId id="287" r:id="rId6"/>
    <p:sldId id="293" r:id="rId7"/>
    <p:sldId id="332" r:id="rId8"/>
    <p:sldId id="334" r:id="rId9"/>
    <p:sldId id="306" r:id="rId10"/>
    <p:sldId id="297" r:id="rId11"/>
    <p:sldId id="335" r:id="rId12"/>
    <p:sldId id="336" r:id="rId13"/>
    <p:sldId id="337" r:id="rId14"/>
    <p:sldId id="331" r:id="rId15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AC"/>
    <a:srgbClr val="D4DFF4"/>
    <a:srgbClr val="355A96"/>
    <a:srgbClr val="F2F7FE"/>
    <a:srgbClr val="7E97BF"/>
    <a:srgbClr val="688FAC"/>
    <a:srgbClr val="B1C4D3"/>
    <a:srgbClr val="77787A"/>
    <a:srgbClr val="A8B8D3"/>
    <a:srgbClr val="E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79587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EFE71-B3DF-4C00-87E8-8860EED111E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61AF9-9911-4124-AC53-25A7ECDF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7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1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90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2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4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b="0" i="0" dirty="0">
              <a:solidFill>
                <a:srgbClr val="666666"/>
              </a:solidFill>
              <a:effectLst/>
              <a:latin typeface="NotoSans-Regula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9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7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7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61AF9-9911-4124-AC53-25A7ECDF64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2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777C0-0F18-4C6C-89AF-D74B8673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390A7-33A1-49CA-9DBC-8074F150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70FA1-2DAA-48DE-BE75-5934C62A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2B7C-51CC-4A5D-B1A1-402A4BA1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5E701-1C08-4739-8F6D-9E723511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0338-4E90-4AD3-AE19-611FAF05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8E123-2748-4C43-AF0A-7E0C0CB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5C87B-88DF-40AE-816C-BCCBE6D5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5827-1810-4E65-A45D-E817D5AA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3ADEE-D6E9-4B93-932E-658F9A6F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5F55E3-4E1F-4DD6-900E-FED5ADD3B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66525-D117-4526-AF42-245C6973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64AB-4A23-43E5-8E07-295935B0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6E1B4-BBA7-4356-8FA1-6DAB4845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181A2-24EE-4383-A927-AE2E34AA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579-AE3D-4F64-A23F-C7D5EF4D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27D40-3AC3-479B-8C4E-206715BC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7D9DF-3DB6-42B0-86DC-1CA894C1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3DE87-16EA-4269-A4F8-D65B4F9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B4F4E-C302-4166-AD26-EE8BA874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B2A7-D0BA-4824-BBA5-14D6CCB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8A0E8-6565-48D6-B6FD-F8293C5F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CC8CF-33BE-4EAA-AA04-1C329EC0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EBA0B-42BC-4E2E-9107-527F0930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C1BEF-3B31-4DCD-8703-274D4BE4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570B-2484-4454-AD5E-BACBA22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E9DA-7A35-4864-976A-6D020AF2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4FB71-323D-4A5D-B3A1-0FA3CF8C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2352E-2B46-4DBE-811B-71FB797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AEE72-65C6-4810-82BF-EE4C328C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E77BB-88BE-4B3A-BA8F-36ACDED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B16E-3789-45EB-814C-17A13B1F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06AD2-0A6A-4163-906C-8FD164C8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9984A-865A-4F15-8807-9585447F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C15EF-3D7E-4DE9-BC92-8A7449DD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317E-17B8-4FC9-A6CF-214CBE821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F1724-2973-489B-A4AA-E767F051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C428A-8D5E-4C92-B6BB-6A148A0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37902A-4F89-4B63-977F-2DE9057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6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4ADC-E950-4CEB-B381-43882CF6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68785-AA1F-4D72-A67D-E517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DEF64A-9754-4816-A1DA-BE609691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CA7D5-F019-485F-A26F-B3A8F586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635F42-CEE6-47E4-A6A1-8BCD1CD2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5EAD0-401B-4B38-9E90-E882C8A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7974A-0628-4AEA-A29C-39F2BE75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0EB54-33FC-44C4-83AA-5D2EE1D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72A43-DB5F-4B97-A22D-2D5C8E5A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B4C81-C656-4EC2-AA65-5B4A55B1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EA2FE-E066-4E5F-8394-E441BDD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EA81E-3DC0-40A2-8751-B36AD56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35E16-9F3D-48F8-846F-6F7B03B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9981-D810-4308-B1F6-5FC4DFD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6066C-4415-458A-BA04-ECB6FE20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EE0BA-08B9-4118-907F-0ECB51C7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937AA-EB1C-4578-9A6E-AFD96C9C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992E6-0C6B-4383-8E2B-50B42D2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CD13C-6AF6-4931-823B-9EE8333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AF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2274F8-E551-475A-B056-F3EC7E6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BFE91-7882-45DD-97FD-E2420DC4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3ED9D-25C1-41C3-815F-FE3A8AC1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4D66-AAC0-45CF-BCD7-79A110B8D56A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DAA47-51BD-47CD-9290-88CD2B75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197EE-80A1-42F2-A9EF-BA35D9E54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262282F-C1CF-40FF-93CD-0F9399B4BCB7}"/>
              </a:ext>
            </a:extLst>
          </p:cNvPr>
          <p:cNvSpPr txBox="1"/>
          <p:nvPr/>
        </p:nvSpPr>
        <p:spPr>
          <a:xfrm>
            <a:off x="8278740" y="4949175"/>
            <a:ext cx="1095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9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Track B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DEAB6D-6DBD-4B1F-85EE-694553EE1B29}"/>
              </a:ext>
            </a:extLst>
          </p:cNvPr>
          <p:cNvGrpSpPr/>
          <p:nvPr/>
        </p:nvGrpSpPr>
        <p:grpSpPr>
          <a:xfrm>
            <a:off x="3438134" y="1800160"/>
            <a:ext cx="5577033" cy="3153986"/>
            <a:chOff x="3832048" y="1800160"/>
            <a:chExt cx="5577033" cy="31539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3ADEA3-B404-404F-9A38-E3BB35C3218B}"/>
                </a:ext>
              </a:extLst>
            </p:cNvPr>
            <p:cNvSpPr/>
            <p:nvPr/>
          </p:nvSpPr>
          <p:spPr>
            <a:xfrm flipV="1">
              <a:off x="3843583" y="4162803"/>
              <a:ext cx="5517721" cy="149982"/>
            </a:xfrm>
            <a:prstGeom prst="rect">
              <a:avLst/>
            </a:prstGeom>
            <a:solidFill>
              <a:srgbClr val="355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EA47AD-3214-4AB3-AEE0-816AB6397C72}"/>
                </a:ext>
              </a:extLst>
            </p:cNvPr>
            <p:cNvGrpSpPr/>
            <p:nvPr/>
          </p:nvGrpSpPr>
          <p:grpSpPr>
            <a:xfrm>
              <a:off x="3837315" y="1800160"/>
              <a:ext cx="3810710" cy="531498"/>
              <a:chOff x="4361769" y="1816415"/>
              <a:chExt cx="3415149" cy="45194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C06CE8B-605D-4247-B8F8-354E8B43B01C}"/>
                  </a:ext>
                </a:extLst>
              </p:cNvPr>
              <p:cNvSpPr/>
              <p:nvPr/>
            </p:nvSpPr>
            <p:spPr>
              <a:xfrm>
                <a:off x="4361769" y="1816415"/>
                <a:ext cx="3415149" cy="396000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2DC298-17BE-43B3-90EC-963D79A68651}"/>
                  </a:ext>
                </a:extLst>
              </p:cNvPr>
              <p:cNvSpPr txBox="1"/>
              <p:nvPr/>
            </p:nvSpPr>
            <p:spPr>
              <a:xfrm>
                <a:off x="5004840" y="1823454"/>
                <a:ext cx="2772078" cy="444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800" b="1" spc="3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5A96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Toy Project 2 </a:t>
                </a:r>
                <a:endParaRPr lang="ko-KR" altLang="en-US" sz="2800" b="1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5A9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AF6DDE-25B6-4ABA-BBAD-079EC5698A99}"/>
                </a:ext>
              </a:extLst>
            </p:cNvPr>
            <p:cNvSpPr txBox="1"/>
            <p:nvPr/>
          </p:nvSpPr>
          <p:spPr>
            <a:xfrm>
              <a:off x="8031781" y="4307815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5A96"/>
                  </a:solidFill>
                  <a:effectLst>
                    <a:outerShdw blurRad="38100" dist="38100" dir="2700000" algn="tl">
                      <a:schemeClr val="accent1">
                        <a:lumMod val="75000"/>
                        <a:alpha val="43000"/>
                      </a:schemeClr>
                    </a:outerShdw>
                  </a:effectLst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이현정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7A1300-C978-447E-B908-6906A4723BB9}"/>
                </a:ext>
              </a:extLst>
            </p:cNvPr>
            <p:cNvSpPr txBox="1"/>
            <p:nvPr/>
          </p:nvSpPr>
          <p:spPr>
            <a:xfrm>
              <a:off x="4182283" y="3096577"/>
              <a:ext cx="4840323" cy="869512"/>
            </a:xfrm>
            <a:prstGeom prst="rect">
              <a:avLst/>
            </a:prstGeom>
            <a:noFill/>
          </p:spPr>
          <p:txBody>
            <a:bodyPr wrap="none" lIns="0" tIns="0" rIns="0" bIns="0" numCol="1" rtlCol="0" anchor="ctr" anchorCtr="0">
              <a:prstTxWarp prst="textSlantUp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ko-KR" altLang="en-US" sz="10000" b="1" spc="600" dirty="0">
                  <a:ln w="12700" cmpd="sng">
                    <a:solidFill>
                      <a:srgbClr val="DFEAFD"/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dist="25400" dir="2640000" algn="bl" rotWithShape="0">
                      <a:schemeClr val="tx2"/>
                    </a:outerShdw>
                  </a:effectLst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웹 페이지 제작하기</a:t>
              </a:r>
              <a:endParaRPr lang="ru-RU" sz="10000" b="1" spc="600" dirty="0">
                <a:ln w="12700" cmpd="sng">
                  <a:solidFill>
                    <a:srgbClr val="DFEAFD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25400" dir="2640000" algn="bl" rotWithShape="0">
                    <a:schemeClr val="tx2"/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A8BDE3-E517-41D0-9CBA-6CB4CB298C99}"/>
                </a:ext>
              </a:extLst>
            </p:cNvPr>
            <p:cNvSpPr txBox="1"/>
            <p:nvPr/>
          </p:nvSpPr>
          <p:spPr>
            <a:xfrm>
              <a:off x="4182283" y="2413871"/>
              <a:ext cx="747664" cy="3847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500" spc="300" dirty="0">
                  <a:solidFill>
                    <a:schemeClr val="tx2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Gotham Medium" pitchFamily="2" charset="0"/>
                </a:rPr>
                <a:t>THE</a:t>
              </a:r>
              <a:endParaRPr lang="ru-RU" sz="2500" spc="300" dirty="0">
                <a:solidFill>
                  <a:schemeClr val="tx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Gotham Medium" pitchFamily="2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CB98E1E-AA55-46E3-9E85-FB317CE57E95}"/>
                </a:ext>
              </a:extLst>
            </p:cNvPr>
            <p:cNvCxnSpPr>
              <a:cxnSpLocks/>
            </p:cNvCxnSpPr>
            <p:nvPr/>
          </p:nvCxnSpPr>
          <p:spPr>
            <a:xfrm>
              <a:off x="3832048" y="2265865"/>
              <a:ext cx="5519317" cy="0"/>
            </a:xfrm>
            <a:prstGeom prst="line">
              <a:avLst/>
            </a:prstGeom>
            <a:ln w="28575">
              <a:solidFill>
                <a:srgbClr val="B6C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"/>
    </mc:Choice>
    <mc:Fallback xmlns="">
      <p:transition spd="slow" advTm="2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D9547BC-DCD5-4286-A579-C54F8C16024D}"/>
              </a:ext>
            </a:extLst>
          </p:cNvPr>
          <p:cNvGrpSpPr/>
          <p:nvPr/>
        </p:nvGrpSpPr>
        <p:grpSpPr>
          <a:xfrm>
            <a:off x="0" y="433935"/>
            <a:ext cx="2345635" cy="407504"/>
            <a:chOff x="0" y="433935"/>
            <a:chExt cx="2345635" cy="407504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9D3F295B-A63D-41D0-AF84-3E3BF38410C2}"/>
                </a:ext>
              </a:extLst>
            </p:cNvPr>
            <p:cNvSpPr/>
            <p:nvPr/>
          </p:nvSpPr>
          <p:spPr>
            <a:xfrm>
              <a:off x="0" y="433935"/>
              <a:ext cx="2345635" cy="407504"/>
            </a:xfrm>
            <a:prstGeom prst="homePlate">
              <a:avLst/>
            </a:prstGeom>
            <a:solidFill>
              <a:srgbClr val="D4DF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142420-86AD-46E3-BDEC-DA66964B0A1C}"/>
                </a:ext>
              </a:extLst>
            </p:cNvPr>
            <p:cNvSpPr txBox="1"/>
            <p:nvPr/>
          </p:nvSpPr>
          <p:spPr>
            <a:xfrm>
              <a:off x="539234" y="492890"/>
              <a:ext cx="94897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55A9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메뉴 소개</a:t>
              </a:r>
              <a:endParaRPr lang="ru-RU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2F64A6-0A04-4BDE-87CD-90D31791AE81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2</a:t>
            </a:r>
            <a:endParaRPr lang="ru-RU" sz="2400" spc="-76" dirty="0">
              <a:solidFill>
                <a:schemeClr val="accent1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7DC486EE-F0DE-4933-A187-1C4ECFE9D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49" y="1222756"/>
            <a:ext cx="8548564" cy="5201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EE1154-8A95-4CB4-A05C-CF54BBBE4D71}"/>
              </a:ext>
            </a:extLst>
          </p:cNvPr>
          <p:cNvSpPr txBox="1"/>
          <p:nvPr/>
        </p:nvSpPr>
        <p:spPr>
          <a:xfrm>
            <a:off x="5143063" y="708536"/>
            <a:ext cx="241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실행 페이지 구성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80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D9547BC-DCD5-4286-A579-C54F8C16024D}"/>
              </a:ext>
            </a:extLst>
          </p:cNvPr>
          <p:cNvGrpSpPr/>
          <p:nvPr/>
        </p:nvGrpSpPr>
        <p:grpSpPr>
          <a:xfrm>
            <a:off x="0" y="433935"/>
            <a:ext cx="2345635" cy="407504"/>
            <a:chOff x="0" y="433935"/>
            <a:chExt cx="2345635" cy="407504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9D3F295B-A63D-41D0-AF84-3E3BF38410C2}"/>
                </a:ext>
              </a:extLst>
            </p:cNvPr>
            <p:cNvSpPr/>
            <p:nvPr/>
          </p:nvSpPr>
          <p:spPr>
            <a:xfrm>
              <a:off x="0" y="433935"/>
              <a:ext cx="2345635" cy="407504"/>
            </a:xfrm>
            <a:prstGeom prst="homePlate">
              <a:avLst/>
            </a:prstGeom>
            <a:solidFill>
              <a:srgbClr val="D4DF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142420-86AD-46E3-BDEC-DA66964B0A1C}"/>
                </a:ext>
              </a:extLst>
            </p:cNvPr>
            <p:cNvSpPr txBox="1"/>
            <p:nvPr/>
          </p:nvSpPr>
          <p:spPr>
            <a:xfrm>
              <a:off x="539234" y="492890"/>
              <a:ext cx="94897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55A9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메뉴 소개</a:t>
              </a:r>
              <a:endParaRPr lang="ru-RU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2F64A6-0A04-4BDE-87CD-90D31791AE81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2</a:t>
            </a:r>
            <a:endParaRPr lang="ru-RU" sz="2400" spc="-76" dirty="0">
              <a:solidFill>
                <a:schemeClr val="accent1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13EF71AA-3215-460B-941D-BD45347B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34" y="1626341"/>
            <a:ext cx="9359702" cy="4263182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43015E1B-BE29-46C8-BE86-700006DEC5A1}"/>
              </a:ext>
            </a:extLst>
          </p:cNvPr>
          <p:cNvSpPr/>
          <p:nvPr/>
        </p:nvSpPr>
        <p:spPr>
          <a:xfrm rot="18690609">
            <a:off x="7543679" y="2952979"/>
            <a:ext cx="636517" cy="28590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83C42-4DE8-4985-AB70-431631D76555}"/>
              </a:ext>
            </a:extLst>
          </p:cNvPr>
          <p:cNvSpPr txBox="1"/>
          <p:nvPr/>
        </p:nvSpPr>
        <p:spPr>
          <a:xfrm>
            <a:off x="6805609" y="2208867"/>
            <a:ext cx="3252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부경대학교 도서관 서비스 중</a:t>
            </a:r>
            <a:endParaRPr lang="en-US" altLang="ko-KR" sz="15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학생들이 가장 많이 이용하는 메뉴로 구성 </a:t>
            </a:r>
          </a:p>
        </p:txBody>
      </p:sp>
    </p:spTree>
    <p:extLst>
      <p:ext uri="{BB962C8B-B14F-4D97-AF65-F5344CB8AC3E}">
        <p14:creationId xmlns:p14="http://schemas.microsoft.com/office/powerpoint/2010/main" val="114379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D9547BC-DCD5-4286-A579-C54F8C16024D}"/>
              </a:ext>
            </a:extLst>
          </p:cNvPr>
          <p:cNvGrpSpPr/>
          <p:nvPr/>
        </p:nvGrpSpPr>
        <p:grpSpPr>
          <a:xfrm>
            <a:off x="0" y="433935"/>
            <a:ext cx="2345635" cy="407504"/>
            <a:chOff x="0" y="433935"/>
            <a:chExt cx="2345635" cy="407504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9D3F295B-A63D-41D0-AF84-3E3BF38410C2}"/>
                </a:ext>
              </a:extLst>
            </p:cNvPr>
            <p:cNvSpPr/>
            <p:nvPr/>
          </p:nvSpPr>
          <p:spPr>
            <a:xfrm>
              <a:off x="0" y="433935"/>
              <a:ext cx="2345635" cy="407504"/>
            </a:xfrm>
            <a:prstGeom prst="homePlate">
              <a:avLst/>
            </a:prstGeom>
            <a:solidFill>
              <a:srgbClr val="D4DF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142420-86AD-46E3-BDEC-DA66964B0A1C}"/>
                </a:ext>
              </a:extLst>
            </p:cNvPr>
            <p:cNvSpPr txBox="1"/>
            <p:nvPr/>
          </p:nvSpPr>
          <p:spPr>
            <a:xfrm>
              <a:off x="539234" y="492890"/>
              <a:ext cx="94897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55A9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메뉴 소개</a:t>
              </a:r>
              <a:endParaRPr lang="ru-RU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2F64A6-0A04-4BDE-87CD-90D31791AE81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2</a:t>
            </a:r>
            <a:endParaRPr lang="ru-RU" sz="2400" spc="-76" dirty="0">
              <a:solidFill>
                <a:schemeClr val="accent1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BFD951B-48B7-4A53-BC45-DFD6D79B4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1147396"/>
            <a:ext cx="9347200" cy="5537070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AA5E9CE8-2C4D-4C58-B77C-A132C0FBB5F8}"/>
              </a:ext>
            </a:extLst>
          </p:cNvPr>
          <p:cNvSpPr/>
          <p:nvPr/>
        </p:nvSpPr>
        <p:spPr>
          <a:xfrm>
            <a:off x="5700630" y="2152029"/>
            <a:ext cx="461284" cy="28760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E550-6432-46D2-98FF-E92BD1DB9450}"/>
              </a:ext>
            </a:extLst>
          </p:cNvPr>
          <p:cNvSpPr txBox="1"/>
          <p:nvPr/>
        </p:nvSpPr>
        <p:spPr>
          <a:xfrm>
            <a:off x="4621368" y="2134248"/>
            <a:ext cx="402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글꼴 서식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AE13B-486A-4D98-9BAD-1834E95B43ED}"/>
              </a:ext>
            </a:extLst>
          </p:cNvPr>
          <p:cNvSpPr txBox="1"/>
          <p:nvPr/>
        </p:nvSpPr>
        <p:spPr>
          <a:xfrm>
            <a:off x="4011767" y="3121100"/>
            <a:ext cx="402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목차만 </a:t>
            </a:r>
            <a:r>
              <a:rPr lang="en-US" altLang="ko-KR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Bold</a:t>
            </a:r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310956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F516091-79F9-4E62-BEA1-882DEDD5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02" y="1057412"/>
            <a:ext cx="9597395" cy="566666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D9547BC-DCD5-4286-A579-C54F8C16024D}"/>
              </a:ext>
            </a:extLst>
          </p:cNvPr>
          <p:cNvGrpSpPr/>
          <p:nvPr/>
        </p:nvGrpSpPr>
        <p:grpSpPr>
          <a:xfrm>
            <a:off x="0" y="433935"/>
            <a:ext cx="2345635" cy="407504"/>
            <a:chOff x="0" y="433935"/>
            <a:chExt cx="2345635" cy="407504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9D3F295B-A63D-41D0-AF84-3E3BF38410C2}"/>
                </a:ext>
              </a:extLst>
            </p:cNvPr>
            <p:cNvSpPr/>
            <p:nvPr/>
          </p:nvSpPr>
          <p:spPr>
            <a:xfrm>
              <a:off x="0" y="433935"/>
              <a:ext cx="2345635" cy="407504"/>
            </a:xfrm>
            <a:prstGeom prst="homePlate">
              <a:avLst/>
            </a:prstGeom>
            <a:solidFill>
              <a:srgbClr val="D4DF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142420-86AD-46E3-BDEC-DA66964B0A1C}"/>
                </a:ext>
              </a:extLst>
            </p:cNvPr>
            <p:cNvSpPr txBox="1"/>
            <p:nvPr/>
          </p:nvSpPr>
          <p:spPr>
            <a:xfrm>
              <a:off x="539234" y="492890"/>
              <a:ext cx="94897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55A9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메뉴 소개</a:t>
              </a:r>
              <a:endParaRPr lang="ru-RU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2F64A6-0A04-4BDE-87CD-90D31791AE81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2</a:t>
            </a:r>
            <a:endParaRPr lang="ru-RU" sz="2400" spc="-76" dirty="0">
              <a:solidFill>
                <a:schemeClr val="accent1">
                  <a:lumMod val="60000"/>
                  <a:lumOff val="4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AA5E9CE8-2C4D-4C58-B77C-A132C0FBB5F8}"/>
              </a:ext>
            </a:extLst>
          </p:cNvPr>
          <p:cNvSpPr/>
          <p:nvPr/>
        </p:nvSpPr>
        <p:spPr>
          <a:xfrm>
            <a:off x="5035410" y="1348466"/>
            <a:ext cx="461284" cy="28760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E550-6432-46D2-98FF-E92BD1DB9450}"/>
              </a:ext>
            </a:extLst>
          </p:cNvPr>
          <p:cNvSpPr txBox="1"/>
          <p:nvPr/>
        </p:nvSpPr>
        <p:spPr>
          <a:xfrm>
            <a:off x="3956148" y="1330685"/>
            <a:ext cx="402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글꼴 서식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AE13B-486A-4D98-9BAD-1834E95B43ED}"/>
              </a:ext>
            </a:extLst>
          </p:cNvPr>
          <p:cNvSpPr txBox="1"/>
          <p:nvPr/>
        </p:nvSpPr>
        <p:spPr>
          <a:xfrm>
            <a:off x="3381834" y="2417672"/>
            <a:ext cx="402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중요부분만  </a:t>
            </a:r>
            <a:r>
              <a:rPr lang="en-US" altLang="ko-KR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Bold</a:t>
            </a:r>
            <a:r>
              <a:rPr lang="ko-KR" altLang="en-US" sz="1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394627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7ACC4E2-3B17-4CC8-A45B-EAC38080A2C4}"/>
              </a:ext>
            </a:extLst>
          </p:cNvPr>
          <p:cNvSpPr txBox="1"/>
          <p:nvPr/>
        </p:nvSpPr>
        <p:spPr>
          <a:xfrm>
            <a:off x="3577718" y="2967335"/>
            <a:ext cx="5036563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000" b="1" spc="-76" dirty="0">
                <a:solidFill>
                  <a:srgbClr val="355A96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200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725197-6AAC-4204-B0B2-6C752BE8A04F}"/>
              </a:ext>
            </a:extLst>
          </p:cNvPr>
          <p:cNvSpPr txBox="1"/>
          <p:nvPr/>
        </p:nvSpPr>
        <p:spPr>
          <a:xfrm>
            <a:off x="4604621" y="3075339"/>
            <a:ext cx="2968762" cy="53860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3500" b="1" spc="6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웹페이지 소개</a:t>
            </a:r>
            <a:endParaRPr lang="ru-RU" sz="3500" b="1" spc="6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A58A8E-61E5-492F-8AFE-1889BD21691D}"/>
              </a:ext>
            </a:extLst>
          </p:cNvPr>
          <p:cNvGrpSpPr/>
          <p:nvPr/>
        </p:nvGrpSpPr>
        <p:grpSpPr>
          <a:xfrm>
            <a:off x="3611361" y="2364946"/>
            <a:ext cx="5036563" cy="615553"/>
            <a:chOff x="3611361" y="2364946"/>
            <a:chExt cx="5036563" cy="6155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ACC4E2-3B17-4CC8-A45B-EAC38080A2C4}"/>
                </a:ext>
              </a:extLst>
            </p:cNvPr>
            <p:cNvSpPr txBox="1"/>
            <p:nvPr/>
          </p:nvSpPr>
          <p:spPr>
            <a:xfrm>
              <a:off x="3611361" y="2364946"/>
              <a:ext cx="5036563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4000" spc="-76" dirty="0">
                  <a:solidFill>
                    <a:srgbClr val="FFFFF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CHAPTER 1</a:t>
              </a:r>
              <a:endParaRPr lang="ru-RU" sz="4000" spc="-76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BA37D85-1F0F-4492-A402-2F14D9577A20}"/>
                </a:ext>
              </a:extLst>
            </p:cNvPr>
            <p:cNvGrpSpPr/>
            <p:nvPr/>
          </p:nvGrpSpPr>
          <p:grpSpPr>
            <a:xfrm>
              <a:off x="4352621" y="2672722"/>
              <a:ext cx="3392509" cy="22790"/>
              <a:chOff x="4399782" y="2672722"/>
              <a:chExt cx="3392509" cy="22790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97ABEA12-6EDC-4895-841F-5607FB2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9782" y="2695512"/>
                <a:ext cx="367161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57FC4D6-B4A6-4C37-BE9D-4DC17ACCF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291" y="2672722"/>
                <a:ext cx="252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1C8DCB-FAD9-4EA6-8049-1E046E544C06}"/>
              </a:ext>
            </a:extLst>
          </p:cNvPr>
          <p:cNvSpPr txBox="1"/>
          <p:nvPr/>
        </p:nvSpPr>
        <p:spPr>
          <a:xfrm>
            <a:off x="4407453" y="3788302"/>
            <a:ext cx="3363100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3300" spc="300" dirty="0">
                <a:solidFill>
                  <a:schemeClr val="tx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Gotham Medium" pitchFamily="2" charset="0"/>
              </a:rPr>
              <a:t>부경대학교 도서관</a:t>
            </a:r>
            <a:endParaRPr lang="ru-RU" sz="3300" spc="300" dirty="0">
              <a:solidFill>
                <a:schemeClr val="tx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Gotham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933264-6FAE-40E3-8140-BCE1D3F99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12" y="560439"/>
            <a:ext cx="9774775" cy="4838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22498-6E34-4782-AE0A-49A3009A1E12}"/>
              </a:ext>
            </a:extLst>
          </p:cNvPr>
          <p:cNvSpPr txBox="1"/>
          <p:nvPr/>
        </p:nvSpPr>
        <p:spPr>
          <a:xfrm>
            <a:off x="3999344" y="160329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부경대학교 도서관 홈페이지 화면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1472E-7112-40B0-A82C-74F1BF29F9AB}"/>
              </a:ext>
            </a:extLst>
          </p:cNvPr>
          <p:cNvSpPr txBox="1"/>
          <p:nvPr/>
        </p:nvSpPr>
        <p:spPr>
          <a:xfrm>
            <a:off x="2558472" y="5708072"/>
            <a:ext cx="80910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홈페이지에 너무 많은 정보들이 나와있어 빠르게 찾기 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귀찮은 학우들을 위해 가장 많이 찾을 법한 메뉴만 요약하고자 제작</a:t>
            </a: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D3C188F1-5791-4553-A94D-2C09DE75F358}"/>
              </a:ext>
            </a:extLst>
          </p:cNvPr>
          <p:cNvSpPr/>
          <p:nvPr/>
        </p:nvSpPr>
        <p:spPr>
          <a:xfrm rot="10800000">
            <a:off x="1976581" y="5708072"/>
            <a:ext cx="905163" cy="80021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0A0181F-C3D5-4055-8E6F-6BF34DAC751B}"/>
              </a:ext>
            </a:extLst>
          </p:cNvPr>
          <p:cNvSpPr/>
          <p:nvPr/>
        </p:nvSpPr>
        <p:spPr>
          <a:xfrm>
            <a:off x="0" y="433935"/>
            <a:ext cx="2524539" cy="407504"/>
          </a:xfrm>
          <a:prstGeom prst="homePlate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25197-6AAC-4204-B0B2-6C752BE8A04F}"/>
              </a:ext>
            </a:extLst>
          </p:cNvPr>
          <p:cNvSpPr txBox="1"/>
          <p:nvPr/>
        </p:nvSpPr>
        <p:spPr>
          <a:xfrm>
            <a:off x="454653" y="483799"/>
            <a:ext cx="145552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 페이지 소개</a:t>
            </a:r>
            <a:endParaRPr lang="ru-RU" sz="20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66E8E-9414-423A-B412-87668BB4F176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1</a:t>
            </a:r>
            <a:endParaRPr lang="ru-RU" sz="2400" spc="-76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A0E46-05F4-4A49-9661-4DE153DD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4" y="1025237"/>
            <a:ext cx="10938511" cy="5513197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0FB40734-45C9-4A24-A966-BE744CF3B625}"/>
              </a:ext>
            </a:extLst>
          </p:cNvPr>
          <p:cNvSpPr/>
          <p:nvPr/>
        </p:nvSpPr>
        <p:spPr>
          <a:xfrm>
            <a:off x="6095999" y="3916219"/>
            <a:ext cx="840509" cy="31403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32B10-C3F1-4AF6-A7C5-C3BF5A9DA555}"/>
              </a:ext>
            </a:extLst>
          </p:cNvPr>
          <p:cNvSpPr txBox="1"/>
          <p:nvPr/>
        </p:nvSpPr>
        <p:spPr>
          <a:xfrm>
            <a:off x="6724072" y="3749750"/>
            <a:ext cx="22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중요 소식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제일 먼저 공지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AC3AB-EBAA-427F-AD94-C338ACC5406F}"/>
              </a:ext>
            </a:extLst>
          </p:cNvPr>
          <p:cNvSpPr txBox="1"/>
          <p:nvPr/>
        </p:nvSpPr>
        <p:spPr>
          <a:xfrm>
            <a:off x="4987635" y="606910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실행 시작 화면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7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C657FA0-0668-4EB9-B310-454F7046F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2" y="1090758"/>
            <a:ext cx="10788073" cy="5461062"/>
          </a:xfrm>
          <a:prstGeom prst="rect">
            <a:avLst/>
          </a:prstGeom>
        </p:spPr>
      </p:pic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D1B9ECE7-C05A-457E-A6C3-24FA6E4E8524}"/>
              </a:ext>
            </a:extLst>
          </p:cNvPr>
          <p:cNvSpPr/>
          <p:nvPr/>
        </p:nvSpPr>
        <p:spPr>
          <a:xfrm>
            <a:off x="0" y="433935"/>
            <a:ext cx="2524539" cy="407504"/>
          </a:xfrm>
          <a:prstGeom prst="homePlate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CEFEA6-D637-4FEB-8059-D8A47536DB02}"/>
              </a:ext>
            </a:extLst>
          </p:cNvPr>
          <p:cNvSpPr txBox="1"/>
          <p:nvPr/>
        </p:nvSpPr>
        <p:spPr>
          <a:xfrm>
            <a:off x="454653" y="483799"/>
            <a:ext cx="145552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 페이지 소개</a:t>
            </a:r>
            <a:endParaRPr lang="ru-RU" sz="20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FFD1F3-D2F3-4C61-800E-B869D4CF6E17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1</a:t>
            </a:r>
            <a:endParaRPr lang="ru-RU" sz="2400" spc="-76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947E0C23-AB89-4B02-B268-85B91F2056C8}"/>
              </a:ext>
            </a:extLst>
          </p:cNvPr>
          <p:cNvSpPr/>
          <p:nvPr/>
        </p:nvSpPr>
        <p:spPr>
          <a:xfrm rot="10800000">
            <a:off x="2678544" y="2010670"/>
            <a:ext cx="332497" cy="26618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2B04C-736F-4ECA-A0C9-135C27EE9690}"/>
              </a:ext>
            </a:extLst>
          </p:cNvPr>
          <p:cNvSpPr txBox="1"/>
          <p:nvPr/>
        </p:nvSpPr>
        <p:spPr>
          <a:xfrm>
            <a:off x="794313" y="1584080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클릭 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70AC81-E897-4449-9DA5-133F488918F5}"/>
              </a:ext>
            </a:extLst>
          </p:cNvPr>
          <p:cNvSpPr/>
          <p:nvPr/>
        </p:nvSpPr>
        <p:spPr>
          <a:xfrm>
            <a:off x="898321" y="1993805"/>
            <a:ext cx="1681719" cy="2830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A95408A-7C57-44F7-9A0D-E60140BD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" y="976242"/>
            <a:ext cx="11163715" cy="5569956"/>
          </a:xfrm>
          <a:prstGeom prst="rect">
            <a:avLst/>
          </a:prstGeom>
        </p:spPr>
      </p:pic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0E6424BB-5316-4810-AFC1-E97D38C21DC8}"/>
              </a:ext>
            </a:extLst>
          </p:cNvPr>
          <p:cNvSpPr/>
          <p:nvPr/>
        </p:nvSpPr>
        <p:spPr>
          <a:xfrm>
            <a:off x="0" y="433935"/>
            <a:ext cx="2524539" cy="407504"/>
          </a:xfrm>
          <a:prstGeom prst="homePlate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B4FBE-51E3-4833-AF19-E036221DC604}"/>
              </a:ext>
            </a:extLst>
          </p:cNvPr>
          <p:cNvSpPr txBox="1"/>
          <p:nvPr/>
        </p:nvSpPr>
        <p:spPr>
          <a:xfrm>
            <a:off x="454653" y="483799"/>
            <a:ext cx="145552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 페이지 소개</a:t>
            </a:r>
            <a:endParaRPr lang="ru-RU" sz="20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542FB-2014-4737-98CF-E004AA519983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1</a:t>
            </a:r>
            <a:endParaRPr lang="ru-RU" sz="2400" spc="-76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화살표: 왼쪽 35">
            <a:extLst>
              <a:ext uri="{FF2B5EF4-FFF2-40B4-BE49-F238E27FC236}">
                <a16:creationId xmlns:a16="http://schemas.microsoft.com/office/drawing/2014/main" id="{2EB24384-4CF9-46D4-AC7C-A4970EB922B5}"/>
              </a:ext>
            </a:extLst>
          </p:cNvPr>
          <p:cNvSpPr/>
          <p:nvPr/>
        </p:nvSpPr>
        <p:spPr>
          <a:xfrm rot="10800000">
            <a:off x="2353855" y="2278524"/>
            <a:ext cx="332497" cy="26618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7892E38-C23D-41C2-89B4-3F8C1A85D5B0}"/>
              </a:ext>
            </a:extLst>
          </p:cNvPr>
          <p:cNvSpPr/>
          <p:nvPr/>
        </p:nvSpPr>
        <p:spPr>
          <a:xfrm>
            <a:off x="573632" y="2261659"/>
            <a:ext cx="1681719" cy="2830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1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28104A-846C-4C70-A8A2-A804F809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7" y="998933"/>
            <a:ext cx="11249891" cy="5667238"/>
          </a:xfrm>
          <a:prstGeom prst="rect">
            <a:avLst/>
          </a:prstGeom>
        </p:spPr>
      </p:pic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D470CF52-BB39-46CC-8043-ECD8483D8177}"/>
              </a:ext>
            </a:extLst>
          </p:cNvPr>
          <p:cNvSpPr/>
          <p:nvPr/>
        </p:nvSpPr>
        <p:spPr>
          <a:xfrm>
            <a:off x="0" y="433935"/>
            <a:ext cx="2524539" cy="407504"/>
          </a:xfrm>
          <a:prstGeom prst="homePlate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F4158-E5FE-478F-B4AE-2D17B625A201}"/>
              </a:ext>
            </a:extLst>
          </p:cNvPr>
          <p:cNvSpPr txBox="1"/>
          <p:nvPr/>
        </p:nvSpPr>
        <p:spPr>
          <a:xfrm>
            <a:off x="454653" y="483799"/>
            <a:ext cx="145552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 페이지 소개</a:t>
            </a:r>
            <a:endParaRPr lang="ru-RU" sz="20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1FFC1-4A07-4980-AB09-E0E5B59DCF6F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1</a:t>
            </a:r>
            <a:endParaRPr lang="ru-RU" sz="2400" spc="-76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CB5C5E80-F556-4C6C-A329-C56184DAC5B9}"/>
              </a:ext>
            </a:extLst>
          </p:cNvPr>
          <p:cNvSpPr/>
          <p:nvPr/>
        </p:nvSpPr>
        <p:spPr>
          <a:xfrm rot="10800000">
            <a:off x="2324399" y="2721869"/>
            <a:ext cx="332497" cy="26618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5F9C9B5-BC88-41F0-950D-11A3879F5606}"/>
              </a:ext>
            </a:extLst>
          </p:cNvPr>
          <p:cNvSpPr/>
          <p:nvPr/>
        </p:nvSpPr>
        <p:spPr>
          <a:xfrm>
            <a:off x="544176" y="2705004"/>
            <a:ext cx="1681719" cy="2830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A96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070163-5896-4BB7-B44A-8B7A7507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" y="1039085"/>
            <a:ext cx="11077444" cy="5622641"/>
          </a:xfrm>
          <a:prstGeom prst="rect">
            <a:avLst/>
          </a:prstGeom>
        </p:spPr>
      </p:pic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D470CF52-BB39-46CC-8043-ECD8483D8177}"/>
              </a:ext>
            </a:extLst>
          </p:cNvPr>
          <p:cNvSpPr/>
          <p:nvPr/>
        </p:nvSpPr>
        <p:spPr>
          <a:xfrm>
            <a:off x="0" y="433935"/>
            <a:ext cx="2524539" cy="407504"/>
          </a:xfrm>
          <a:prstGeom prst="homePlate">
            <a:avLst/>
          </a:pr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F4158-E5FE-478F-B4AE-2D17B625A201}"/>
              </a:ext>
            </a:extLst>
          </p:cNvPr>
          <p:cNvSpPr txBox="1"/>
          <p:nvPr/>
        </p:nvSpPr>
        <p:spPr>
          <a:xfrm>
            <a:off x="454653" y="483799"/>
            <a:ext cx="145552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 페이지 소개</a:t>
            </a:r>
            <a:endParaRPr lang="ru-RU" sz="20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1FFC1-4A07-4980-AB09-E0E5B59DCF6F}"/>
              </a:ext>
            </a:extLst>
          </p:cNvPr>
          <p:cNvSpPr txBox="1"/>
          <p:nvPr/>
        </p:nvSpPr>
        <p:spPr>
          <a:xfrm>
            <a:off x="-1537" y="51497"/>
            <a:ext cx="168871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spc="-76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CHAPTER 1</a:t>
            </a:r>
            <a:endParaRPr lang="ru-RU" sz="2400" spc="-76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CB5C5E80-F556-4C6C-A329-C56184DAC5B9}"/>
              </a:ext>
            </a:extLst>
          </p:cNvPr>
          <p:cNvSpPr/>
          <p:nvPr/>
        </p:nvSpPr>
        <p:spPr>
          <a:xfrm rot="10800000">
            <a:off x="2075754" y="3143092"/>
            <a:ext cx="636517" cy="28590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5F9C9B5-BC88-41F0-950D-11A3879F5606}"/>
              </a:ext>
            </a:extLst>
          </p:cNvPr>
          <p:cNvSpPr/>
          <p:nvPr/>
        </p:nvSpPr>
        <p:spPr>
          <a:xfrm>
            <a:off x="659903" y="3143093"/>
            <a:ext cx="1189117" cy="285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725197-6AAC-4204-B0B2-6C752BE8A04F}"/>
              </a:ext>
            </a:extLst>
          </p:cNvPr>
          <p:cNvSpPr txBox="1"/>
          <p:nvPr/>
        </p:nvSpPr>
        <p:spPr>
          <a:xfrm>
            <a:off x="5034250" y="3370903"/>
            <a:ext cx="2042227" cy="53860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3500" b="1" spc="600" dirty="0">
                <a:solidFill>
                  <a:srgbClr val="355A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메뉴 소개</a:t>
            </a:r>
            <a:endParaRPr lang="ru-RU" sz="3500" b="1" spc="600" dirty="0">
              <a:solidFill>
                <a:srgbClr val="355A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72C6EA-3A8D-4A7C-AA1E-91B9A285302C}"/>
              </a:ext>
            </a:extLst>
          </p:cNvPr>
          <p:cNvGrpSpPr/>
          <p:nvPr/>
        </p:nvGrpSpPr>
        <p:grpSpPr>
          <a:xfrm>
            <a:off x="3577718" y="2660510"/>
            <a:ext cx="5036563" cy="615553"/>
            <a:chOff x="3611361" y="2364946"/>
            <a:chExt cx="5036563" cy="6155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4CB46-0669-4415-8939-A225F6DEC834}"/>
                </a:ext>
              </a:extLst>
            </p:cNvPr>
            <p:cNvSpPr txBox="1"/>
            <p:nvPr/>
          </p:nvSpPr>
          <p:spPr>
            <a:xfrm>
              <a:off x="3611361" y="2364946"/>
              <a:ext cx="5036563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4000" spc="-76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CHAPTER 2</a:t>
              </a:r>
              <a:endParaRPr lang="ru-RU" sz="4000" spc="-76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C7D749C-43B2-4522-A7DC-90D32599D4D1}"/>
                </a:ext>
              </a:extLst>
            </p:cNvPr>
            <p:cNvGrpSpPr/>
            <p:nvPr/>
          </p:nvGrpSpPr>
          <p:grpSpPr>
            <a:xfrm>
              <a:off x="4466384" y="2673626"/>
              <a:ext cx="3297884" cy="0"/>
              <a:chOff x="4513545" y="2673626"/>
              <a:chExt cx="3297884" cy="0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4C468A6-DC32-41E5-8667-9B2F8B185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3545" y="2673626"/>
                <a:ext cx="252000" cy="0"/>
              </a:xfrm>
              <a:prstGeom prst="line">
                <a:avLst/>
              </a:prstGeom>
              <a:ln w="317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6ECD200-5A6A-4B83-9F51-2743AC932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429" y="2673626"/>
                <a:ext cx="252000" cy="0"/>
              </a:xfrm>
              <a:prstGeom prst="line">
                <a:avLst/>
              </a:prstGeom>
              <a:ln w="317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55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138</Words>
  <Application>Microsoft Office PowerPoint</Application>
  <PresentationFormat>와이드스크린</PresentationFormat>
  <Paragraphs>57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나눔스퀘어_ac ExtraBold</vt:lpstr>
      <vt:lpstr>NotoSans-Regular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</dc:creator>
  <cp:lastModifiedBy>이현정</cp:lastModifiedBy>
  <cp:revision>128</cp:revision>
  <dcterms:created xsi:type="dcterms:W3CDTF">2019-06-13T11:05:42Z</dcterms:created>
  <dcterms:modified xsi:type="dcterms:W3CDTF">2021-12-07T17:29:36Z</dcterms:modified>
</cp:coreProperties>
</file>