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9" r:id="rId1"/>
  </p:sldMasterIdLst>
  <p:sldIdLst>
    <p:sldId id="256" r:id="rId2"/>
    <p:sldId id="257" r:id="rId3"/>
    <p:sldId id="258" r:id="rId4"/>
    <p:sldId id="261" r:id="rId5"/>
    <p:sldId id="310" r:id="rId6"/>
    <p:sldId id="314" r:id="rId7"/>
    <p:sldId id="303" r:id="rId8"/>
    <p:sldId id="275" r:id="rId9"/>
    <p:sldId id="263" r:id="rId10"/>
    <p:sldId id="317" r:id="rId11"/>
    <p:sldId id="283" r:id="rId12"/>
    <p:sldId id="281" r:id="rId13"/>
    <p:sldId id="264" r:id="rId14"/>
    <p:sldId id="313" r:id="rId15"/>
    <p:sldId id="316" r:id="rId16"/>
    <p:sldId id="302" r:id="rId17"/>
    <p:sldId id="285" r:id="rId18"/>
    <p:sldId id="265" r:id="rId19"/>
    <p:sldId id="304" r:id="rId20"/>
    <p:sldId id="318" r:id="rId21"/>
    <p:sldId id="287" r:id="rId22"/>
    <p:sldId id="311" r:id="rId23"/>
    <p:sldId id="305" r:id="rId24"/>
    <p:sldId id="290" r:id="rId25"/>
    <p:sldId id="306" r:id="rId26"/>
    <p:sldId id="307" r:id="rId27"/>
    <p:sldId id="308" r:id="rId28"/>
    <p:sldId id="267" r:id="rId29"/>
    <p:sldId id="293" r:id="rId30"/>
    <p:sldId id="312" r:id="rId31"/>
    <p:sldId id="27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F70663-AFC3-4B8D-8660-0BC30E716BD5}">
          <p14:sldIdLst>
            <p14:sldId id="256"/>
            <p14:sldId id="257"/>
            <p14:sldId id="258"/>
            <p14:sldId id="261"/>
            <p14:sldId id="310"/>
            <p14:sldId id="314"/>
            <p14:sldId id="303"/>
            <p14:sldId id="275"/>
            <p14:sldId id="263"/>
            <p14:sldId id="317"/>
            <p14:sldId id="283"/>
            <p14:sldId id="281"/>
            <p14:sldId id="264"/>
            <p14:sldId id="313"/>
            <p14:sldId id="316"/>
            <p14:sldId id="302"/>
            <p14:sldId id="285"/>
            <p14:sldId id="265"/>
            <p14:sldId id="304"/>
            <p14:sldId id="318"/>
            <p14:sldId id="287"/>
            <p14:sldId id="311"/>
            <p14:sldId id="305"/>
            <p14:sldId id="290"/>
            <p14:sldId id="306"/>
            <p14:sldId id="307"/>
            <p14:sldId id="308"/>
            <p14:sldId id="267"/>
            <p14:sldId id="293"/>
          </p14:sldIdLst>
        </p14:section>
        <p14:section name="Untitled Section" id="{ECD7FA6E-BF1A-4A82-B392-9FD01DC623C1}">
          <p14:sldIdLst>
            <p14:sldId id="312"/>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660"/>
  </p:normalViewPr>
  <p:slideViewPr>
    <p:cSldViewPr snapToGrid="0">
      <p:cViewPr varScale="1">
        <p:scale>
          <a:sx n="108" d="100"/>
          <a:sy n="108" d="100"/>
        </p:scale>
        <p:origin x="40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ata7.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8.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39.png"/><Relationship Id="rId7" Type="http://schemas.openxmlformats.org/officeDocument/2006/relationships/image" Target="../media/image25.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4.svg"/><Relationship Id="rId4" Type="http://schemas.openxmlformats.org/officeDocument/2006/relationships/image" Target="../media/image40.svg"/><Relationship Id="rId9" Type="http://schemas.openxmlformats.org/officeDocument/2006/relationships/image" Target="../media/image43.png"/></Relationships>
</file>

<file path=ppt/diagrams/_rels/data9.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60.sv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11" Type="http://schemas.openxmlformats.org/officeDocument/2006/relationships/image" Target="../media/image59.png"/><Relationship Id="rId5" Type="http://schemas.openxmlformats.org/officeDocument/2006/relationships/image" Target="../media/image53.png"/><Relationship Id="rId10" Type="http://schemas.openxmlformats.org/officeDocument/2006/relationships/image" Target="../media/image58.svg"/><Relationship Id="rId4" Type="http://schemas.openxmlformats.org/officeDocument/2006/relationships/image" Target="../media/image52.svg"/><Relationship Id="rId9" Type="http://schemas.openxmlformats.org/officeDocument/2006/relationships/image" Target="../media/image57.png"/></Relationships>
</file>

<file path=ppt/diagrams/_rels/drawing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39.png"/><Relationship Id="rId7" Type="http://schemas.openxmlformats.org/officeDocument/2006/relationships/image" Target="../media/image25.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44.svg"/><Relationship Id="rId4" Type="http://schemas.openxmlformats.org/officeDocument/2006/relationships/image" Target="../media/image40.svg"/><Relationship Id="rId9" Type="http://schemas.openxmlformats.org/officeDocument/2006/relationships/image" Target="../media/image43.png"/></Relationships>
</file>

<file path=ppt/diagrams/_rels/drawing9.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12" Type="http://schemas.openxmlformats.org/officeDocument/2006/relationships/image" Target="../media/image60.svg"/><Relationship Id="rId2" Type="http://schemas.openxmlformats.org/officeDocument/2006/relationships/image" Target="../media/image50.svg"/><Relationship Id="rId1" Type="http://schemas.openxmlformats.org/officeDocument/2006/relationships/image" Target="../media/image49.png"/><Relationship Id="rId6" Type="http://schemas.openxmlformats.org/officeDocument/2006/relationships/image" Target="../media/image54.svg"/><Relationship Id="rId11" Type="http://schemas.openxmlformats.org/officeDocument/2006/relationships/image" Target="../media/image59.png"/><Relationship Id="rId5" Type="http://schemas.openxmlformats.org/officeDocument/2006/relationships/image" Target="../media/image53.png"/><Relationship Id="rId10" Type="http://schemas.openxmlformats.org/officeDocument/2006/relationships/image" Target="../media/image58.svg"/><Relationship Id="rId4" Type="http://schemas.openxmlformats.org/officeDocument/2006/relationships/image" Target="../media/image52.svg"/><Relationship Id="rId9" Type="http://schemas.openxmlformats.org/officeDocument/2006/relationships/image" Target="../media/image5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243D6FB-A2B6-4078-A882-AB72F059C9F9}"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6EA496B-76CD-4B18-ACAA-683E2C70C203}">
      <dgm:prSet/>
      <dgm:spPr/>
      <dgm:t>
        <a:bodyPr/>
        <a:lstStyle/>
        <a:p>
          <a:r>
            <a:rPr lang="en-GB"/>
            <a:t>COMPANY HISTORY</a:t>
          </a:r>
          <a:endParaRPr lang="en-US"/>
        </a:p>
      </dgm:t>
    </dgm:pt>
    <dgm:pt modelId="{6C072895-4285-4B4A-86EA-78E9A12434F3}" type="parTrans" cxnId="{B3090706-6467-4B51-A719-D8B4D825887A}">
      <dgm:prSet/>
      <dgm:spPr/>
      <dgm:t>
        <a:bodyPr/>
        <a:lstStyle/>
        <a:p>
          <a:endParaRPr lang="en-US"/>
        </a:p>
      </dgm:t>
    </dgm:pt>
    <dgm:pt modelId="{AFDD7101-FBF8-434F-AD1D-609DD3348210}" type="sibTrans" cxnId="{B3090706-6467-4B51-A719-D8B4D825887A}">
      <dgm:prSet/>
      <dgm:spPr/>
      <dgm:t>
        <a:bodyPr/>
        <a:lstStyle/>
        <a:p>
          <a:endParaRPr lang="en-US"/>
        </a:p>
      </dgm:t>
    </dgm:pt>
    <dgm:pt modelId="{76C7698A-C132-4986-8E67-FB35BB6168AA}">
      <dgm:prSet/>
      <dgm:spPr/>
      <dgm:t>
        <a:bodyPr/>
        <a:lstStyle/>
        <a:p>
          <a:r>
            <a:rPr lang="en-US" dirty="0"/>
            <a:t>PRODUCTS AND SERVICES</a:t>
          </a:r>
        </a:p>
      </dgm:t>
    </dgm:pt>
    <dgm:pt modelId="{D79F8542-F7F3-4C9A-9981-CEFEF0B02A41}" type="parTrans" cxnId="{5EC51758-BD31-4407-89AA-75696F5967B0}">
      <dgm:prSet/>
      <dgm:spPr/>
      <dgm:t>
        <a:bodyPr/>
        <a:lstStyle/>
        <a:p>
          <a:endParaRPr lang="en-US"/>
        </a:p>
      </dgm:t>
    </dgm:pt>
    <dgm:pt modelId="{B04CD6B0-8345-43F4-8CDC-EDB09499A80B}" type="sibTrans" cxnId="{5EC51758-BD31-4407-89AA-75696F5967B0}">
      <dgm:prSet/>
      <dgm:spPr/>
      <dgm:t>
        <a:bodyPr/>
        <a:lstStyle/>
        <a:p>
          <a:endParaRPr lang="en-US"/>
        </a:p>
      </dgm:t>
    </dgm:pt>
    <dgm:pt modelId="{E713CB8C-C3CB-4C7A-9A86-7047FED6BB39}">
      <dgm:prSet/>
      <dgm:spPr/>
      <dgm:t>
        <a:bodyPr/>
        <a:lstStyle/>
        <a:p>
          <a:r>
            <a:rPr lang="en-GB" dirty="0"/>
            <a:t>SERVICE DESCRIPTIONS</a:t>
          </a:r>
          <a:endParaRPr lang="en-US" dirty="0"/>
        </a:p>
      </dgm:t>
    </dgm:pt>
    <dgm:pt modelId="{9A95E9BE-0D4C-4B1F-80ED-CC8CAF1B2F21}" type="parTrans" cxnId="{0A765804-77F4-4B67-8ED0-6175095CD303}">
      <dgm:prSet/>
      <dgm:spPr/>
      <dgm:t>
        <a:bodyPr/>
        <a:lstStyle/>
        <a:p>
          <a:endParaRPr lang="en-US"/>
        </a:p>
      </dgm:t>
    </dgm:pt>
    <dgm:pt modelId="{7825A734-DB15-4C04-A203-FBA15CC5D1BF}" type="sibTrans" cxnId="{0A765804-77F4-4B67-8ED0-6175095CD303}">
      <dgm:prSet/>
      <dgm:spPr/>
      <dgm:t>
        <a:bodyPr/>
        <a:lstStyle/>
        <a:p>
          <a:endParaRPr lang="en-US"/>
        </a:p>
      </dgm:t>
    </dgm:pt>
    <dgm:pt modelId="{42D81169-C9B2-40E4-A9F4-040EAD6595AB}">
      <dgm:prSet/>
      <dgm:spPr/>
      <dgm:t>
        <a:bodyPr/>
        <a:lstStyle/>
        <a:p>
          <a:r>
            <a:rPr lang="en-GB"/>
            <a:t>RESOURCES NEEDED</a:t>
          </a:r>
          <a:endParaRPr lang="en-US"/>
        </a:p>
      </dgm:t>
    </dgm:pt>
    <dgm:pt modelId="{361196F9-F8DD-45CA-9B04-7AF32229E219}" type="parTrans" cxnId="{2F023950-68E1-4DF0-8D8F-1A8202370ADC}">
      <dgm:prSet/>
      <dgm:spPr/>
      <dgm:t>
        <a:bodyPr/>
        <a:lstStyle/>
        <a:p>
          <a:endParaRPr lang="en-US"/>
        </a:p>
      </dgm:t>
    </dgm:pt>
    <dgm:pt modelId="{4F6EAB4D-B53C-4691-B740-1B7800A69905}" type="sibTrans" cxnId="{2F023950-68E1-4DF0-8D8F-1A8202370ADC}">
      <dgm:prSet/>
      <dgm:spPr/>
      <dgm:t>
        <a:bodyPr/>
        <a:lstStyle/>
        <a:p>
          <a:endParaRPr lang="en-US"/>
        </a:p>
      </dgm:t>
    </dgm:pt>
    <dgm:pt modelId="{0C60687D-F935-4954-ABC0-921C0DF315C3}">
      <dgm:prSet/>
      <dgm:spPr/>
      <dgm:t>
        <a:bodyPr/>
        <a:lstStyle/>
        <a:p>
          <a:r>
            <a:rPr lang="en-GB" dirty="0"/>
            <a:t>TECHNICAL IMPLEMENTATION</a:t>
          </a:r>
          <a:endParaRPr lang="en-US" dirty="0"/>
        </a:p>
      </dgm:t>
    </dgm:pt>
    <dgm:pt modelId="{A2E0444E-2E84-468B-8E3D-AEC4428399FA}" type="parTrans" cxnId="{DB189A9C-81CA-4A95-B870-8FACA68BD522}">
      <dgm:prSet/>
      <dgm:spPr/>
      <dgm:t>
        <a:bodyPr/>
        <a:lstStyle/>
        <a:p>
          <a:endParaRPr lang="en-US"/>
        </a:p>
      </dgm:t>
    </dgm:pt>
    <dgm:pt modelId="{38F93017-80BD-447E-9433-ECCC7124439C}" type="sibTrans" cxnId="{DB189A9C-81CA-4A95-B870-8FACA68BD522}">
      <dgm:prSet/>
      <dgm:spPr/>
      <dgm:t>
        <a:bodyPr/>
        <a:lstStyle/>
        <a:p>
          <a:endParaRPr lang="en-US"/>
        </a:p>
      </dgm:t>
    </dgm:pt>
    <dgm:pt modelId="{187FE174-6AEC-4A1C-848A-4818F60E835F}">
      <dgm:prSet/>
      <dgm:spPr/>
      <dgm:t>
        <a:bodyPr/>
        <a:lstStyle/>
        <a:p>
          <a:r>
            <a:rPr lang="en-GB" dirty="0"/>
            <a:t>COMPLAINT HANDLING PROCEDURE</a:t>
          </a:r>
          <a:endParaRPr lang="en-US" dirty="0"/>
        </a:p>
      </dgm:t>
    </dgm:pt>
    <dgm:pt modelId="{1016DCAE-CBBE-4C24-81E2-53D4B7A55E5F}" type="parTrans" cxnId="{A5D50D8F-5EB6-4C15-ADD6-3EA52824ECC6}">
      <dgm:prSet/>
      <dgm:spPr/>
      <dgm:t>
        <a:bodyPr/>
        <a:lstStyle/>
        <a:p>
          <a:endParaRPr lang="en-US"/>
        </a:p>
      </dgm:t>
    </dgm:pt>
    <dgm:pt modelId="{F950C3F1-8747-4DDD-9965-17A6D03C60FA}" type="sibTrans" cxnId="{A5D50D8F-5EB6-4C15-ADD6-3EA52824ECC6}">
      <dgm:prSet/>
      <dgm:spPr/>
      <dgm:t>
        <a:bodyPr/>
        <a:lstStyle/>
        <a:p>
          <a:endParaRPr lang="en-US"/>
        </a:p>
      </dgm:t>
    </dgm:pt>
    <dgm:pt modelId="{1C47A799-3DA6-433E-A620-954BAF5AC29B}">
      <dgm:prSet/>
      <dgm:spPr/>
      <dgm:t>
        <a:bodyPr/>
        <a:lstStyle/>
        <a:p>
          <a:r>
            <a:rPr lang="en-GB" dirty="0"/>
            <a:t>CONCLUSSION AND RECOMMENDATIONS</a:t>
          </a:r>
          <a:endParaRPr lang="en-US" dirty="0"/>
        </a:p>
      </dgm:t>
    </dgm:pt>
    <dgm:pt modelId="{513284CE-9D0A-4D94-A741-A7CBC40AEF21}" type="parTrans" cxnId="{7EC4FB59-674E-47D0-9B57-3C16495CB781}">
      <dgm:prSet/>
      <dgm:spPr/>
      <dgm:t>
        <a:bodyPr/>
        <a:lstStyle/>
        <a:p>
          <a:endParaRPr lang="en-US"/>
        </a:p>
      </dgm:t>
    </dgm:pt>
    <dgm:pt modelId="{5DEAC274-C883-44FA-8807-1FA644A0434D}" type="sibTrans" cxnId="{7EC4FB59-674E-47D0-9B57-3C16495CB781}">
      <dgm:prSet/>
      <dgm:spPr/>
      <dgm:t>
        <a:bodyPr/>
        <a:lstStyle/>
        <a:p>
          <a:endParaRPr lang="en-US"/>
        </a:p>
      </dgm:t>
    </dgm:pt>
    <dgm:pt modelId="{CF66F37B-70EA-4A3E-990F-8186D23DF405}" type="pres">
      <dgm:prSet presAssocID="{0243D6FB-A2B6-4078-A882-AB72F059C9F9}" presName="linear" presStyleCnt="0">
        <dgm:presLayoutVars>
          <dgm:dir/>
          <dgm:animLvl val="lvl"/>
          <dgm:resizeHandles val="exact"/>
        </dgm:presLayoutVars>
      </dgm:prSet>
      <dgm:spPr/>
    </dgm:pt>
    <dgm:pt modelId="{C99EBA2C-CB98-4212-94DE-43B38C6A46A4}" type="pres">
      <dgm:prSet presAssocID="{C6EA496B-76CD-4B18-ACAA-683E2C70C203}" presName="parentLin" presStyleCnt="0"/>
      <dgm:spPr/>
    </dgm:pt>
    <dgm:pt modelId="{77A45CC9-C992-46FE-848A-D2DCAA9A8395}" type="pres">
      <dgm:prSet presAssocID="{C6EA496B-76CD-4B18-ACAA-683E2C70C203}" presName="parentLeftMargin" presStyleLbl="node1" presStyleIdx="0" presStyleCnt="7"/>
      <dgm:spPr/>
    </dgm:pt>
    <dgm:pt modelId="{0247F42C-1EB4-413E-9C88-9411B37173FB}" type="pres">
      <dgm:prSet presAssocID="{C6EA496B-76CD-4B18-ACAA-683E2C70C203}" presName="parentText" presStyleLbl="node1" presStyleIdx="0" presStyleCnt="7">
        <dgm:presLayoutVars>
          <dgm:chMax val="0"/>
          <dgm:bulletEnabled val="1"/>
        </dgm:presLayoutVars>
      </dgm:prSet>
      <dgm:spPr/>
    </dgm:pt>
    <dgm:pt modelId="{8A97A87D-46D8-4D8A-915F-1957B7AF277F}" type="pres">
      <dgm:prSet presAssocID="{C6EA496B-76CD-4B18-ACAA-683E2C70C203}" presName="negativeSpace" presStyleCnt="0"/>
      <dgm:spPr/>
    </dgm:pt>
    <dgm:pt modelId="{E5EAB500-477F-40C3-A687-D4AB49BC8154}" type="pres">
      <dgm:prSet presAssocID="{C6EA496B-76CD-4B18-ACAA-683E2C70C203}" presName="childText" presStyleLbl="conFgAcc1" presStyleIdx="0" presStyleCnt="7">
        <dgm:presLayoutVars>
          <dgm:bulletEnabled val="1"/>
        </dgm:presLayoutVars>
      </dgm:prSet>
      <dgm:spPr/>
    </dgm:pt>
    <dgm:pt modelId="{1470DF77-83DE-42AC-B690-A17A183B434A}" type="pres">
      <dgm:prSet presAssocID="{AFDD7101-FBF8-434F-AD1D-609DD3348210}" presName="spaceBetweenRectangles" presStyleCnt="0"/>
      <dgm:spPr/>
    </dgm:pt>
    <dgm:pt modelId="{69D4B68C-372C-4562-8715-F6973D28C07A}" type="pres">
      <dgm:prSet presAssocID="{76C7698A-C132-4986-8E67-FB35BB6168AA}" presName="parentLin" presStyleCnt="0"/>
      <dgm:spPr/>
    </dgm:pt>
    <dgm:pt modelId="{1DEB4DD4-7AD4-4720-94AF-67466C81080E}" type="pres">
      <dgm:prSet presAssocID="{76C7698A-C132-4986-8E67-FB35BB6168AA}" presName="parentLeftMargin" presStyleLbl="node1" presStyleIdx="0" presStyleCnt="7"/>
      <dgm:spPr/>
    </dgm:pt>
    <dgm:pt modelId="{7623E404-51CB-4EB2-BAAE-EEF99E735F47}" type="pres">
      <dgm:prSet presAssocID="{76C7698A-C132-4986-8E67-FB35BB6168AA}" presName="parentText" presStyleLbl="node1" presStyleIdx="1" presStyleCnt="7">
        <dgm:presLayoutVars>
          <dgm:chMax val="0"/>
          <dgm:bulletEnabled val="1"/>
        </dgm:presLayoutVars>
      </dgm:prSet>
      <dgm:spPr/>
    </dgm:pt>
    <dgm:pt modelId="{1D4B8F97-57D4-4E0D-8395-4CBEBDFF8C0E}" type="pres">
      <dgm:prSet presAssocID="{76C7698A-C132-4986-8E67-FB35BB6168AA}" presName="negativeSpace" presStyleCnt="0"/>
      <dgm:spPr/>
    </dgm:pt>
    <dgm:pt modelId="{768ECB17-77B6-458E-BB85-140866F20DBC}" type="pres">
      <dgm:prSet presAssocID="{76C7698A-C132-4986-8E67-FB35BB6168AA}" presName="childText" presStyleLbl="conFgAcc1" presStyleIdx="1" presStyleCnt="7">
        <dgm:presLayoutVars>
          <dgm:bulletEnabled val="1"/>
        </dgm:presLayoutVars>
      </dgm:prSet>
      <dgm:spPr/>
    </dgm:pt>
    <dgm:pt modelId="{70D464E6-A39A-4D10-96B4-2D3349154C60}" type="pres">
      <dgm:prSet presAssocID="{B04CD6B0-8345-43F4-8CDC-EDB09499A80B}" presName="spaceBetweenRectangles" presStyleCnt="0"/>
      <dgm:spPr/>
    </dgm:pt>
    <dgm:pt modelId="{1B9F135A-6E9C-4397-94D1-226C4056E2DE}" type="pres">
      <dgm:prSet presAssocID="{E713CB8C-C3CB-4C7A-9A86-7047FED6BB39}" presName="parentLin" presStyleCnt="0"/>
      <dgm:spPr/>
    </dgm:pt>
    <dgm:pt modelId="{2EC945F2-3CC5-48AF-9498-A70A902BE8AF}" type="pres">
      <dgm:prSet presAssocID="{E713CB8C-C3CB-4C7A-9A86-7047FED6BB39}" presName="parentLeftMargin" presStyleLbl="node1" presStyleIdx="1" presStyleCnt="7"/>
      <dgm:spPr/>
    </dgm:pt>
    <dgm:pt modelId="{B25D6481-04AE-4374-96EE-29BFEF7469A4}" type="pres">
      <dgm:prSet presAssocID="{E713CB8C-C3CB-4C7A-9A86-7047FED6BB39}" presName="parentText" presStyleLbl="node1" presStyleIdx="2" presStyleCnt="7">
        <dgm:presLayoutVars>
          <dgm:chMax val="0"/>
          <dgm:bulletEnabled val="1"/>
        </dgm:presLayoutVars>
      </dgm:prSet>
      <dgm:spPr/>
    </dgm:pt>
    <dgm:pt modelId="{74DF07D6-FF2F-4338-B58B-28B0F28E7562}" type="pres">
      <dgm:prSet presAssocID="{E713CB8C-C3CB-4C7A-9A86-7047FED6BB39}" presName="negativeSpace" presStyleCnt="0"/>
      <dgm:spPr/>
    </dgm:pt>
    <dgm:pt modelId="{C9C70060-64A7-4BA3-A09A-68847A53DFDC}" type="pres">
      <dgm:prSet presAssocID="{E713CB8C-C3CB-4C7A-9A86-7047FED6BB39}" presName="childText" presStyleLbl="conFgAcc1" presStyleIdx="2" presStyleCnt="7">
        <dgm:presLayoutVars>
          <dgm:bulletEnabled val="1"/>
        </dgm:presLayoutVars>
      </dgm:prSet>
      <dgm:spPr/>
    </dgm:pt>
    <dgm:pt modelId="{0682A33D-137E-448F-A940-7D4261B6B9C3}" type="pres">
      <dgm:prSet presAssocID="{7825A734-DB15-4C04-A203-FBA15CC5D1BF}" presName="spaceBetweenRectangles" presStyleCnt="0"/>
      <dgm:spPr/>
    </dgm:pt>
    <dgm:pt modelId="{1DE6E697-3993-45A0-9CB0-9A1CB88C93FF}" type="pres">
      <dgm:prSet presAssocID="{42D81169-C9B2-40E4-A9F4-040EAD6595AB}" presName="parentLin" presStyleCnt="0"/>
      <dgm:spPr/>
    </dgm:pt>
    <dgm:pt modelId="{8D7A8DF7-8D7B-4BA0-B445-66B981985599}" type="pres">
      <dgm:prSet presAssocID="{42D81169-C9B2-40E4-A9F4-040EAD6595AB}" presName="parentLeftMargin" presStyleLbl="node1" presStyleIdx="2" presStyleCnt="7"/>
      <dgm:spPr/>
    </dgm:pt>
    <dgm:pt modelId="{B4E23EC3-E419-4C02-AA6E-3C363E325B1D}" type="pres">
      <dgm:prSet presAssocID="{42D81169-C9B2-40E4-A9F4-040EAD6595AB}" presName="parentText" presStyleLbl="node1" presStyleIdx="3" presStyleCnt="7">
        <dgm:presLayoutVars>
          <dgm:chMax val="0"/>
          <dgm:bulletEnabled val="1"/>
        </dgm:presLayoutVars>
      </dgm:prSet>
      <dgm:spPr/>
    </dgm:pt>
    <dgm:pt modelId="{B7A2460B-96A2-4CC4-8BBD-C8281A930DAE}" type="pres">
      <dgm:prSet presAssocID="{42D81169-C9B2-40E4-A9F4-040EAD6595AB}" presName="negativeSpace" presStyleCnt="0"/>
      <dgm:spPr/>
    </dgm:pt>
    <dgm:pt modelId="{FCA82541-651A-42B8-8BB1-408B857014BE}" type="pres">
      <dgm:prSet presAssocID="{42D81169-C9B2-40E4-A9F4-040EAD6595AB}" presName="childText" presStyleLbl="conFgAcc1" presStyleIdx="3" presStyleCnt="7">
        <dgm:presLayoutVars>
          <dgm:bulletEnabled val="1"/>
        </dgm:presLayoutVars>
      </dgm:prSet>
      <dgm:spPr/>
    </dgm:pt>
    <dgm:pt modelId="{2013264C-EA1B-4FAE-B327-EA09F5C517D7}" type="pres">
      <dgm:prSet presAssocID="{4F6EAB4D-B53C-4691-B740-1B7800A69905}" presName="spaceBetweenRectangles" presStyleCnt="0"/>
      <dgm:spPr/>
    </dgm:pt>
    <dgm:pt modelId="{45C2AFF7-B070-4676-9F96-B934C38C49A8}" type="pres">
      <dgm:prSet presAssocID="{0C60687D-F935-4954-ABC0-921C0DF315C3}" presName="parentLin" presStyleCnt="0"/>
      <dgm:spPr/>
    </dgm:pt>
    <dgm:pt modelId="{E36218FE-D3A7-4657-A7F4-E1E01A697F23}" type="pres">
      <dgm:prSet presAssocID="{0C60687D-F935-4954-ABC0-921C0DF315C3}" presName="parentLeftMargin" presStyleLbl="node1" presStyleIdx="3" presStyleCnt="7"/>
      <dgm:spPr/>
    </dgm:pt>
    <dgm:pt modelId="{ABD9E311-68DC-41D3-AAEF-AEBFA24BDDF3}" type="pres">
      <dgm:prSet presAssocID="{0C60687D-F935-4954-ABC0-921C0DF315C3}" presName="parentText" presStyleLbl="node1" presStyleIdx="4" presStyleCnt="7">
        <dgm:presLayoutVars>
          <dgm:chMax val="0"/>
          <dgm:bulletEnabled val="1"/>
        </dgm:presLayoutVars>
      </dgm:prSet>
      <dgm:spPr/>
    </dgm:pt>
    <dgm:pt modelId="{D6258F09-068D-46F1-86F1-2A6A484B5FED}" type="pres">
      <dgm:prSet presAssocID="{0C60687D-F935-4954-ABC0-921C0DF315C3}" presName="negativeSpace" presStyleCnt="0"/>
      <dgm:spPr/>
    </dgm:pt>
    <dgm:pt modelId="{19AC855B-A318-4D20-BE45-041DD5051009}" type="pres">
      <dgm:prSet presAssocID="{0C60687D-F935-4954-ABC0-921C0DF315C3}" presName="childText" presStyleLbl="conFgAcc1" presStyleIdx="4" presStyleCnt="7">
        <dgm:presLayoutVars>
          <dgm:bulletEnabled val="1"/>
        </dgm:presLayoutVars>
      </dgm:prSet>
      <dgm:spPr/>
    </dgm:pt>
    <dgm:pt modelId="{2B85BE5F-2A06-4C29-A22B-406A2163664B}" type="pres">
      <dgm:prSet presAssocID="{38F93017-80BD-447E-9433-ECCC7124439C}" presName="spaceBetweenRectangles" presStyleCnt="0"/>
      <dgm:spPr/>
    </dgm:pt>
    <dgm:pt modelId="{A5C9EAAF-9F26-4CE7-8EBD-5CC155E4C0EA}" type="pres">
      <dgm:prSet presAssocID="{187FE174-6AEC-4A1C-848A-4818F60E835F}" presName="parentLin" presStyleCnt="0"/>
      <dgm:spPr/>
    </dgm:pt>
    <dgm:pt modelId="{5EF278EC-EAAF-4EF2-996C-0CF2ECF0D11C}" type="pres">
      <dgm:prSet presAssocID="{187FE174-6AEC-4A1C-848A-4818F60E835F}" presName="parentLeftMargin" presStyleLbl="node1" presStyleIdx="4" presStyleCnt="7"/>
      <dgm:spPr/>
    </dgm:pt>
    <dgm:pt modelId="{85B6C61A-54A5-4382-87B8-75C08F79EBD0}" type="pres">
      <dgm:prSet presAssocID="{187FE174-6AEC-4A1C-848A-4818F60E835F}" presName="parentText" presStyleLbl="node1" presStyleIdx="5" presStyleCnt="7">
        <dgm:presLayoutVars>
          <dgm:chMax val="0"/>
          <dgm:bulletEnabled val="1"/>
        </dgm:presLayoutVars>
      </dgm:prSet>
      <dgm:spPr/>
    </dgm:pt>
    <dgm:pt modelId="{48CF07CE-3DAD-4A34-AB00-A29481957ACE}" type="pres">
      <dgm:prSet presAssocID="{187FE174-6AEC-4A1C-848A-4818F60E835F}" presName="negativeSpace" presStyleCnt="0"/>
      <dgm:spPr/>
    </dgm:pt>
    <dgm:pt modelId="{D7359E34-4FFD-46D4-B34F-1B6A5D3C3ADD}" type="pres">
      <dgm:prSet presAssocID="{187FE174-6AEC-4A1C-848A-4818F60E835F}" presName="childText" presStyleLbl="conFgAcc1" presStyleIdx="5" presStyleCnt="7">
        <dgm:presLayoutVars>
          <dgm:bulletEnabled val="1"/>
        </dgm:presLayoutVars>
      </dgm:prSet>
      <dgm:spPr/>
    </dgm:pt>
    <dgm:pt modelId="{982FC8A3-73C9-4C12-B529-1D92945B85C4}" type="pres">
      <dgm:prSet presAssocID="{F950C3F1-8747-4DDD-9965-17A6D03C60FA}" presName="spaceBetweenRectangles" presStyleCnt="0"/>
      <dgm:spPr/>
    </dgm:pt>
    <dgm:pt modelId="{A8DFECEE-4F7E-4378-A986-3DC325D697FC}" type="pres">
      <dgm:prSet presAssocID="{1C47A799-3DA6-433E-A620-954BAF5AC29B}" presName="parentLin" presStyleCnt="0"/>
      <dgm:spPr/>
    </dgm:pt>
    <dgm:pt modelId="{108C56FA-2868-4885-983F-E48D875AF4C8}" type="pres">
      <dgm:prSet presAssocID="{1C47A799-3DA6-433E-A620-954BAF5AC29B}" presName="parentLeftMargin" presStyleLbl="node1" presStyleIdx="5" presStyleCnt="7"/>
      <dgm:spPr/>
    </dgm:pt>
    <dgm:pt modelId="{AB654CD6-32F1-4F1B-B12E-0FD65B85998E}" type="pres">
      <dgm:prSet presAssocID="{1C47A799-3DA6-433E-A620-954BAF5AC29B}" presName="parentText" presStyleLbl="node1" presStyleIdx="6" presStyleCnt="7">
        <dgm:presLayoutVars>
          <dgm:chMax val="0"/>
          <dgm:bulletEnabled val="1"/>
        </dgm:presLayoutVars>
      </dgm:prSet>
      <dgm:spPr/>
    </dgm:pt>
    <dgm:pt modelId="{3783A799-95D0-4C74-A6CA-2882C9455E85}" type="pres">
      <dgm:prSet presAssocID="{1C47A799-3DA6-433E-A620-954BAF5AC29B}" presName="negativeSpace" presStyleCnt="0"/>
      <dgm:spPr/>
    </dgm:pt>
    <dgm:pt modelId="{D7C60A13-E117-4A2A-9736-0368DE02C282}" type="pres">
      <dgm:prSet presAssocID="{1C47A799-3DA6-433E-A620-954BAF5AC29B}" presName="childText" presStyleLbl="conFgAcc1" presStyleIdx="6" presStyleCnt="7">
        <dgm:presLayoutVars>
          <dgm:bulletEnabled val="1"/>
        </dgm:presLayoutVars>
      </dgm:prSet>
      <dgm:spPr/>
    </dgm:pt>
  </dgm:ptLst>
  <dgm:cxnLst>
    <dgm:cxn modelId="{F6263401-443F-44E7-BE9C-3A732A0B369F}" type="presOf" srcId="{E713CB8C-C3CB-4C7A-9A86-7047FED6BB39}" destId="{2EC945F2-3CC5-48AF-9498-A70A902BE8AF}" srcOrd="0" destOrd="0" presId="urn:microsoft.com/office/officeart/2005/8/layout/list1"/>
    <dgm:cxn modelId="{0A765804-77F4-4B67-8ED0-6175095CD303}" srcId="{0243D6FB-A2B6-4078-A882-AB72F059C9F9}" destId="{E713CB8C-C3CB-4C7A-9A86-7047FED6BB39}" srcOrd="2" destOrd="0" parTransId="{9A95E9BE-0D4C-4B1F-80ED-CC8CAF1B2F21}" sibTransId="{7825A734-DB15-4C04-A203-FBA15CC5D1BF}"/>
    <dgm:cxn modelId="{B3090706-6467-4B51-A719-D8B4D825887A}" srcId="{0243D6FB-A2B6-4078-A882-AB72F059C9F9}" destId="{C6EA496B-76CD-4B18-ACAA-683E2C70C203}" srcOrd="0" destOrd="0" parTransId="{6C072895-4285-4B4A-86EA-78E9A12434F3}" sibTransId="{AFDD7101-FBF8-434F-AD1D-609DD3348210}"/>
    <dgm:cxn modelId="{1747750C-1C66-4B7A-9F54-3E93537C1231}" type="presOf" srcId="{C6EA496B-76CD-4B18-ACAA-683E2C70C203}" destId="{0247F42C-1EB4-413E-9C88-9411B37173FB}" srcOrd="1" destOrd="0" presId="urn:microsoft.com/office/officeart/2005/8/layout/list1"/>
    <dgm:cxn modelId="{2967C042-2068-4BF4-AD0F-F857F6E54F01}" type="presOf" srcId="{42D81169-C9B2-40E4-A9F4-040EAD6595AB}" destId="{8D7A8DF7-8D7B-4BA0-B445-66B981985599}" srcOrd="0" destOrd="0" presId="urn:microsoft.com/office/officeart/2005/8/layout/list1"/>
    <dgm:cxn modelId="{1B08A866-D1DC-4220-A614-EE0CA3FAF6DD}" type="presOf" srcId="{0C60687D-F935-4954-ABC0-921C0DF315C3}" destId="{ABD9E311-68DC-41D3-AAEF-AEBFA24BDDF3}" srcOrd="1" destOrd="0" presId="urn:microsoft.com/office/officeart/2005/8/layout/list1"/>
    <dgm:cxn modelId="{7890FA4D-5DC6-4599-97AF-BFBE626E96DA}" type="presOf" srcId="{0243D6FB-A2B6-4078-A882-AB72F059C9F9}" destId="{CF66F37B-70EA-4A3E-990F-8186D23DF405}" srcOrd="0" destOrd="0" presId="urn:microsoft.com/office/officeart/2005/8/layout/list1"/>
    <dgm:cxn modelId="{2F023950-68E1-4DF0-8D8F-1A8202370ADC}" srcId="{0243D6FB-A2B6-4078-A882-AB72F059C9F9}" destId="{42D81169-C9B2-40E4-A9F4-040EAD6595AB}" srcOrd="3" destOrd="0" parTransId="{361196F9-F8DD-45CA-9B04-7AF32229E219}" sibTransId="{4F6EAB4D-B53C-4691-B740-1B7800A69905}"/>
    <dgm:cxn modelId="{76E69F71-BA26-443F-8E6D-80670758725A}" type="presOf" srcId="{76C7698A-C132-4986-8E67-FB35BB6168AA}" destId="{1DEB4DD4-7AD4-4720-94AF-67466C81080E}" srcOrd="0" destOrd="0" presId="urn:microsoft.com/office/officeart/2005/8/layout/list1"/>
    <dgm:cxn modelId="{E3E76153-80CE-4A96-9A3B-06DC9508AAB2}" type="presOf" srcId="{1C47A799-3DA6-433E-A620-954BAF5AC29B}" destId="{108C56FA-2868-4885-983F-E48D875AF4C8}" srcOrd="0" destOrd="0" presId="urn:microsoft.com/office/officeart/2005/8/layout/list1"/>
    <dgm:cxn modelId="{5EC51758-BD31-4407-89AA-75696F5967B0}" srcId="{0243D6FB-A2B6-4078-A882-AB72F059C9F9}" destId="{76C7698A-C132-4986-8E67-FB35BB6168AA}" srcOrd="1" destOrd="0" parTransId="{D79F8542-F7F3-4C9A-9981-CEFEF0B02A41}" sibTransId="{B04CD6B0-8345-43F4-8CDC-EDB09499A80B}"/>
    <dgm:cxn modelId="{7EC4FB59-674E-47D0-9B57-3C16495CB781}" srcId="{0243D6FB-A2B6-4078-A882-AB72F059C9F9}" destId="{1C47A799-3DA6-433E-A620-954BAF5AC29B}" srcOrd="6" destOrd="0" parTransId="{513284CE-9D0A-4D94-A741-A7CBC40AEF21}" sibTransId="{5DEAC274-C883-44FA-8807-1FA644A0434D}"/>
    <dgm:cxn modelId="{D978618D-859B-473F-95EA-CB089F1E64AD}" type="presOf" srcId="{1C47A799-3DA6-433E-A620-954BAF5AC29B}" destId="{AB654CD6-32F1-4F1B-B12E-0FD65B85998E}" srcOrd="1" destOrd="0" presId="urn:microsoft.com/office/officeart/2005/8/layout/list1"/>
    <dgm:cxn modelId="{0673C08E-56B8-4A76-87F5-97C3EC34FDED}" type="presOf" srcId="{0C60687D-F935-4954-ABC0-921C0DF315C3}" destId="{E36218FE-D3A7-4657-A7F4-E1E01A697F23}" srcOrd="0" destOrd="0" presId="urn:microsoft.com/office/officeart/2005/8/layout/list1"/>
    <dgm:cxn modelId="{A5D50D8F-5EB6-4C15-ADD6-3EA52824ECC6}" srcId="{0243D6FB-A2B6-4078-A882-AB72F059C9F9}" destId="{187FE174-6AEC-4A1C-848A-4818F60E835F}" srcOrd="5" destOrd="0" parTransId="{1016DCAE-CBBE-4C24-81E2-53D4B7A55E5F}" sibTransId="{F950C3F1-8747-4DDD-9965-17A6D03C60FA}"/>
    <dgm:cxn modelId="{DB189A9C-81CA-4A95-B870-8FACA68BD522}" srcId="{0243D6FB-A2B6-4078-A882-AB72F059C9F9}" destId="{0C60687D-F935-4954-ABC0-921C0DF315C3}" srcOrd="4" destOrd="0" parTransId="{A2E0444E-2E84-468B-8E3D-AEC4428399FA}" sibTransId="{38F93017-80BD-447E-9433-ECCC7124439C}"/>
    <dgm:cxn modelId="{D9160EA4-2092-4C76-A7CB-EE48B348B18A}" type="presOf" srcId="{187FE174-6AEC-4A1C-848A-4818F60E835F}" destId="{5EF278EC-EAAF-4EF2-996C-0CF2ECF0D11C}" srcOrd="0" destOrd="0" presId="urn:microsoft.com/office/officeart/2005/8/layout/list1"/>
    <dgm:cxn modelId="{59DABFA6-F35C-4EFF-9FE9-0B7F00E7DA39}" type="presOf" srcId="{76C7698A-C132-4986-8E67-FB35BB6168AA}" destId="{7623E404-51CB-4EB2-BAAE-EEF99E735F47}" srcOrd="1" destOrd="0" presId="urn:microsoft.com/office/officeart/2005/8/layout/list1"/>
    <dgm:cxn modelId="{9F33BEC7-6266-48D5-A376-0679BC01B785}" type="presOf" srcId="{E713CB8C-C3CB-4C7A-9A86-7047FED6BB39}" destId="{B25D6481-04AE-4374-96EE-29BFEF7469A4}" srcOrd="1" destOrd="0" presId="urn:microsoft.com/office/officeart/2005/8/layout/list1"/>
    <dgm:cxn modelId="{F89E40D4-C50F-4EA8-B9A9-20ED6E101878}" type="presOf" srcId="{C6EA496B-76CD-4B18-ACAA-683E2C70C203}" destId="{77A45CC9-C992-46FE-848A-D2DCAA9A8395}" srcOrd="0" destOrd="0" presId="urn:microsoft.com/office/officeart/2005/8/layout/list1"/>
    <dgm:cxn modelId="{79B4EDE8-F644-4781-873B-F038C3319C75}" type="presOf" srcId="{187FE174-6AEC-4A1C-848A-4818F60E835F}" destId="{85B6C61A-54A5-4382-87B8-75C08F79EBD0}" srcOrd="1" destOrd="0" presId="urn:microsoft.com/office/officeart/2005/8/layout/list1"/>
    <dgm:cxn modelId="{08B93EF1-9025-4E0A-A32C-7820AD80EC94}" type="presOf" srcId="{42D81169-C9B2-40E4-A9F4-040EAD6595AB}" destId="{B4E23EC3-E419-4C02-AA6E-3C363E325B1D}" srcOrd="1" destOrd="0" presId="urn:microsoft.com/office/officeart/2005/8/layout/list1"/>
    <dgm:cxn modelId="{926F29B1-9AB4-481A-9D60-27EE5066BBC7}" type="presParOf" srcId="{CF66F37B-70EA-4A3E-990F-8186D23DF405}" destId="{C99EBA2C-CB98-4212-94DE-43B38C6A46A4}" srcOrd="0" destOrd="0" presId="urn:microsoft.com/office/officeart/2005/8/layout/list1"/>
    <dgm:cxn modelId="{6172FCC4-8E1F-4D42-9C1D-25949B82709D}" type="presParOf" srcId="{C99EBA2C-CB98-4212-94DE-43B38C6A46A4}" destId="{77A45CC9-C992-46FE-848A-D2DCAA9A8395}" srcOrd="0" destOrd="0" presId="urn:microsoft.com/office/officeart/2005/8/layout/list1"/>
    <dgm:cxn modelId="{BB4CE0AD-E75E-4802-BCE3-E2E805B0CFCE}" type="presParOf" srcId="{C99EBA2C-CB98-4212-94DE-43B38C6A46A4}" destId="{0247F42C-1EB4-413E-9C88-9411B37173FB}" srcOrd="1" destOrd="0" presId="urn:microsoft.com/office/officeart/2005/8/layout/list1"/>
    <dgm:cxn modelId="{29039D12-5D0E-41C9-9EB7-B61453795921}" type="presParOf" srcId="{CF66F37B-70EA-4A3E-990F-8186D23DF405}" destId="{8A97A87D-46D8-4D8A-915F-1957B7AF277F}" srcOrd="1" destOrd="0" presId="urn:microsoft.com/office/officeart/2005/8/layout/list1"/>
    <dgm:cxn modelId="{96918E76-4818-40FF-84B2-C374BB77FF4A}" type="presParOf" srcId="{CF66F37B-70EA-4A3E-990F-8186D23DF405}" destId="{E5EAB500-477F-40C3-A687-D4AB49BC8154}" srcOrd="2" destOrd="0" presId="urn:microsoft.com/office/officeart/2005/8/layout/list1"/>
    <dgm:cxn modelId="{E5356470-B840-4D5E-9DD8-F555AAF10026}" type="presParOf" srcId="{CF66F37B-70EA-4A3E-990F-8186D23DF405}" destId="{1470DF77-83DE-42AC-B690-A17A183B434A}" srcOrd="3" destOrd="0" presId="urn:microsoft.com/office/officeart/2005/8/layout/list1"/>
    <dgm:cxn modelId="{3147528A-C991-489F-A29F-5E1760558DA9}" type="presParOf" srcId="{CF66F37B-70EA-4A3E-990F-8186D23DF405}" destId="{69D4B68C-372C-4562-8715-F6973D28C07A}" srcOrd="4" destOrd="0" presId="urn:microsoft.com/office/officeart/2005/8/layout/list1"/>
    <dgm:cxn modelId="{C97DF162-5F9C-4490-A729-8990DC8A9627}" type="presParOf" srcId="{69D4B68C-372C-4562-8715-F6973D28C07A}" destId="{1DEB4DD4-7AD4-4720-94AF-67466C81080E}" srcOrd="0" destOrd="0" presId="urn:microsoft.com/office/officeart/2005/8/layout/list1"/>
    <dgm:cxn modelId="{E963030B-07E4-4284-8EA7-99A41B04C8A3}" type="presParOf" srcId="{69D4B68C-372C-4562-8715-F6973D28C07A}" destId="{7623E404-51CB-4EB2-BAAE-EEF99E735F47}" srcOrd="1" destOrd="0" presId="urn:microsoft.com/office/officeart/2005/8/layout/list1"/>
    <dgm:cxn modelId="{9740425A-877D-434E-8448-A4EA764AB1A9}" type="presParOf" srcId="{CF66F37B-70EA-4A3E-990F-8186D23DF405}" destId="{1D4B8F97-57D4-4E0D-8395-4CBEBDFF8C0E}" srcOrd="5" destOrd="0" presId="urn:microsoft.com/office/officeart/2005/8/layout/list1"/>
    <dgm:cxn modelId="{C687C5DC-9993-420A-A38E-229AEEF7E1FD}" type="presParOf" srcId="{CF66F37B-70EA-4A3E-990F-8186D23DF405}" destId="{768ECB17-77B6-458E-BB85-140866F20DBC}" srcOrd="6" destOrd="0" presId="urn:microsoft.com/office/officeart/2005/8/layout/list1"/>
    <dgm:cxn modelId="{C8CD7E3F-F1C3-484C-BFCC-1EC16157E8AD}" type="presParOf" srcId="{CF66F37B-70EA-4A3E-990F-8186D23DF405}" destId="{70D464E6-A39A-4D10-96B4-2D3349154C60}" srcOrd="7" destOrd="0" presId="urn:microsoft.com/office/officeart/2005/8/layout/list1"/>
    <dgm:cxn modelId="{8020AAFF-6689-4A90-9889-DF411E8BF6A6}" type="presParOf" srcId="{CF66F37B-70EA-4A3E-990F-8186D23DF405}" destId="{1B9F135A-6E9C-4397-94D1-226C4056E2DE}" srcOrd="8" destOrd="0" presId="urn:microsoft.com/office/officeart/2005/8/layout/list1"/>
    <dgm:cxn modelId="{D8E0D502-5DAE-41CD-A8AD-B2FD2977AB80}" type="presParOf" srcId="{1B9F135A-6E9C-4397-94D1-226C4056E2DE}" destId="{2EC945F2-3CC5-48AF-9498-A70A902BE8AF}" srcOrd="0" destOrd="0" presId="urn:microsoft.com/office/officeart/2005/8/layout/list1"/>
    <dgm:cxn modelId="{58A1B412-57B0-432F-A309-96C271E7AB9B}" type="presParOf" srcId="{1B9F135A-6E9C-4397-94D1-226C4056E2DE}" destId="{B25D6481-04AE-4374-96EE-29BFEF7469A4}" srcOrd="1" destOrd="0" presId="urn:microsoft.com/office/officeart/2005/8/layout/list1"/>
    <dgm:cxn modelId="{B7C056DC-0DB1-4BD9-98B1-A9EAAFB42597}" type="presParOf" srcId="{CF66F37B-70EA-4A3E-990F-8186D23DF405}" destId="{74DF07D6-FF2F-4338-B58B-28B0F28E7562}" srcOrd="9" destOrd="0" presId="urn:microsoft.com/office/officeart/2005/8/layout/list1"/>
    <dgm:cxn modelId="{7B45151E-E5DF-4B71-9BEF-D0741E730833}" type="presParOf" srcId="{CF66F37B-70EA-4A3E-990F-8186D23DF405}" destId="{C9C70060-64A7-4BA3-A09A-68847A53DFDC}" srcOrd="10" destOrd="0" presId="urn:microsoft.com/office/officeart/2005/8/layout/list1"/>
    <dgm:cxn modelId="{3548213D-8C2A-41F4-AB08-EC6CB81CE1D7}" type="presParOf" srcId="{CF66F37B-70EA-4A3E-990F-8186D23DF405}" destId="{0682A33D-137E-448F-A940-7D4261B6B9C3}" srcOrd="11" destOrd="0" presId="urn:microsoft.com/office/officeart/2005/8/layout/list1"/>
    <dgm:cxn modelId="{34973C4C-1684-4D87-96CA-C9B014282713}" type="presParOf" srcId="{CF66F37B-70EA-4A3E-990F-8186D23DF405}" destId="{1DE6E697-3993-45A0-9CB0-9A1CB88C93FF}" srcOrd="12" destOrd="0" presId="urn:microsoft.com/office/officeart/2005/8/layout/list1"/>
    <dgm:cxn modelId="{D5DDBBFA-3C42-4C5C-A060-EEC782698DD7}" type="presParOf" srcId="{1DE6E697-3993-45A0-9CB0-9A1CB88C93FF}" destId="{8D7A8DF7-8D7B-4BA0-B445-66B981985599}" srcOrd="0" destOrd="0" presId="urn:microsoft.com/office/officeart/2005/8/layout/list1"/>
    <dgm:cxn modelId="{ADDD89BA-206B-4C2F-AF91-0A5EE1A10EDA}" type="presParOf" srcId="{1DE6E697-3993-45A0-9CB0-9A1CB88C93FF}" destId="{B4E23EC3-E419-4C02-AA6E-3C363E325B1D}" srcOrd="1" destOrd="0" presId="urn:microsoft.com/office/officeart/2005/8/layout/list1"/>
    <dgm:cxn modelId="{8DDB1209-D16F-4B4B-B1AD-E2AE58A72D4A}" type="presParOf" srcId="{CF66F37B-70EA-4A3E-990F-8186D23DF405}" destId="{B7A2460B-96A2-4CC4-8BBD-C8281A930DAE}" srcOrd="13" destOrd="0" presId="urn:microsoft.com/office/officeart/2005/8/layout/list1"/>
    <dgm:cxn modelId="{879F610A-F5DB-4583-A3B7-061F884312F1}" type="presParOf" srcId="{CF66F37B-70EA-4A3E-990F-8186D23DF405}" destId="{FCA82541-651A-42B8-8BB1-408B857014BE}" srcOrd="14" destOrd="0" presId="urn:microsoft.com/office/officeart/2005/8/layout/list1"/>
    <dgm:cxn modelId="{355D8017-6B94-4BB6-854A-C946D85DE25A}" type="presParOf" srcId="{CF66F37B-70EA-4A3E-990F-8186D23DF405}" destId="{2013264C-EA1B-4FAE-B327-EA09F5C517D7}" srcOrd="15" destOrd="0" presId="urn:microsoft.com/office/officeart/2005/8/layout/list1"/>
    <dgm:cxn modelId="{0E862C7F-F5EB-48C2-9A27-02E8C7E3FB51}" type="presParOf" srcId="{CF66F37B-70EA-4A3E-990F-8186D23DF405}" destId="{45C2AFF7-B070-4676-9F96-B934C38C49A8}" srcOrd="16" destOrd="0" presId="urn:microsoft.com/office/officeart/2005/8/layout/list1"/>
    <dgm:cxn modelId="{EA7AD23A-AB35-42CC-8BBB-A476112E1FFA}" type="presParOf" srcId="{45C2AFF7-B070-4676-9F96-B934C38C49A8}" destId="{E36218FE-D3A7-4657-A7F4-E1E01A697F23}" srcOrd="0" destOrd="0" presId="urn:microsoft.com/office/officeart/2005/8/layout/list1"/>
    <dgm:cxn modelId="{E24205DB-E9E1-4A8B-9F56-738A616984B5}" type="presParOf" srcId="{45C2AFF7-B070-4676-9F96-B934C38C49A8}" destId="{ABD9E311-68DC-41D3-AAEF-AEBFA24BDDF3}" srcOrd="1" destOrd="0" presId="urn:microsoft.com/office/officeart/2005/8/layout/list1"/>
    <dgm:cxn modelId="{FC5340BA-0F63-4B7B-B5B8-A719E5C47859}" type="presParOf" srcId="{CF66F37B-70EA-4A3E-990F-8186D23DF405}" destId="{D6258F09-068D-46F1-86F1-2A6A484B5FED}" srcOrd="17" destOrd="0" presId="urn:microsoft.com/office/officeart/2005/8/layout/list1"/>
    <dgm:cxn modelId="{0B36B937-0033-4AF2-820F-D0CCA20E53AE}" type="presParOf" srcId="{CF66F37B-70EA-4A3E-990F-8186D23DF405}" destId="{19AC855B-A318-4D20-BE45-041DD5051009}" srcOrd="18" destOrd="0" presId="urn:microsoft.com/office/officeart/2005/8/layout/list1"/>
    <dgm:cxn modelId="{1CD4449C-E969-4ACF-BAE6-96338580CDCF}" type="presParOf" srcId="{CF66F37B-70EA-4A3E-990F-8186D23DF405}" destId="{2B85BE5F-2A06-4C29-A22B-406A2163664B}" srcOrd="19" destOrd="0" presId="urn:microsoft.com/office/officeart/2005/8/layout/list1"/>
    <dgm:cxn modelId="{B8733727-2A5B-4A70-9B58-A45CDF012466}" type="presParOf" srcId="{CF66F37B-70EA-4A3E-990F-8186D23DF405}" destId="{A5C9EAAF-9F26-4CE7-8EBD-5CC155E4C0EA}" srcOrd="20" destOrd="0" presId="urn:microsoft.com/office/officeart/2005/8/layout/list1"/>
    <dgm:cxn modelId="{C785981F-9F15-4F58-8478-6B33FE4DB94F}" type="presParOf" srcId="{A5C9EAAF-9F26-4CE7-8EBD-5CC155E4C0EA}" destId="{5EF278EC-EAAF-4EF2-996C-0CF2ECF0D11C}" srcOrd="0" destOrd="0" presId="urn:microsoft.com/office/officeart/2005/8/layout/list1"/>
    <dgm:cxn modelId="{F324B46B-8977-4BA4-BFEB-500A52BC786C}" type="presParOf" srcId="{A5C9EAAF-9F26-4CE7-8EBD-5CC155E4C0EA}" destId="{85B6C61A-54A5-4382-87B8-75C08F79EBD0}" srcOrd="1" destOrd="0" presId="urn:microsoft.com/office/officeart/2005/8/layout/list1"/>
    <dgm:cxn modelId="{FF6C6F8F-3B9F-4CBD-8187-3DB0DF5E7578}" type="presParOf" srcId="{CF66F37B-70EA-4A3E-990F-8186D23DF405}" destId="{48CF07CE-3DAD-4A34-AB00-A29481957ACE}" srcOrd="21" destOrd="0" presId="urn:microsoft.com/office/officeart/2005/8/layout/list1"/>
    <dgm:cxn modelId="{28C9E71E-D298-4B95-99E4-12E3CEF1C6DF}" type="presParOf" srcId="{CF66F37B-70EA-4A3E-990F-8186D23DF405}" destId="{D7359E34-4FFD-46D4-B34F-1B6A5D3C3ADD}" srcOrd="22" destOrd="0" presId="urn:microsoft.com/office/officeart/2005/8/layout/list1"/>
    <dgm:cxn modelId="{F52E7688-B1EA-46C8-9678-0D7C3A183F8E}" type="presParOf" srcId="{CF66F37B-70EA-4A3E-990F-8186D23DF405}" destId="{982FC8A3-73C9-4C12-B529-1D92945B85C4}" srcOrd="23" destOrd="0" presId="urn:microsoft.com/office/officeart/2005/8/layout/list1"/>
    <dgm:cxn modelId="{682788BE-0396-4DFC-89D6-0AFF9522D599}" type="presParOf" srcId="{CF66F37B-70EA-4A3E-990F-8186D23DF405}" destId="{A8DFECEE-4F7E-4378-A986-3DC325D697FC}" srcOrd="24" destOrd="0" presId="urn:microsoft.com/office/officeart/2005/8/layout/list1"/>
    <dgm:cxn modelId="{27F3CD4F-D762-4071-BCFD-085EEE8721B3}" type="presParOf" srcId="{A8DFECEE-4F7E-4378-A986-3DC325D697FC}" destId="{108C56FA-2868-4885-983F-E48D875AF4C8}" srcOrd="0" destOrd="0" presId="urn:microsoft.com/office/officeart/2005/8/layout/list1"/>
    <dgm:cxn modelId="{595CBCAA-5DF5-48DD-AB16-68443EE0FFBB}" type="presParOf" srcId="{A8DFECEE-4F7E-4378-A986-3DC325D697FC}" destId="{AB654CD6-32F1-4F1B-B12E-0FD65B85998E}" srcOrd="1" destOrd="0" presId="urn:microsoft.com/office/officeart/2005/8/layout/list1"/>
    <dgm:cxn modelId="{395C9925-8954-4FF0-ABFB-EA561215C9CF}" type="presParOf" srcId="{CF66F37B-70EA-4A3E-990F-8186D23DF405}" destId="{3783A799-95D0-4C74-A6CA-2882C9455E85}" srcOrd="25" destOrd="0" presId="urn:microsoft.com/office/officeart/2005/8/layout/list1"/>
    <dgm:cxn modelId="{3853AB26-DCF1-4F1B-8EFD-78A4C65929FD}" type="presParOf" srcId="{CF66F37B-70EA-4A3E-990F-8186D23DF405}" destId="{D7C60A13-E117-4A2A-9736-0368DE02C282}"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39AECE-5063-41E0-86AF-62DAD7F8B38E}"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C02DAF83-EFCF-4311-82DB-872071097336}">
      <dgm:prSet/>
      <dgm:spPr/>
      <dgm:t>
        <a:bodyPr/>
        <a:lstStyle/>
        <a:p>
          <a:r>
            <a:rPr lang="en-US" dirty="0"/>
            <a:t>MTC DETEC LTD is a pioneering telecommunications company seeking Value Added Service </a:t>
          </a:r>
          <a:r>
            <a:rPr lang="en-US" dirty="0" err="1"/>
            <a:t>Authorisation</a:t>
          </a:r>
          <a:r>
            <a:rPr lang="en-US" dirty="0"/>
            <a:t>. 4</a:t>
          </a:r>
          <a:r>
            <a:rPr lang="en-US" baseline="30000" dirty="0"/>
            <a:t>th</a:t>
          </a:r>
          <a:r>
            <a:rPr lang="en-US" dirty="0"/>
            <a:t> May 2023</a:t>
          </a:r>
          <a:endParaRPr lang="en-US" dirty="0">
            <a:highlight>
              <a:srgbClr val="008000"/>
            </a:highlight>
          </a:endParaRPr>
        </a:p>
      </dgm:t>
    </dgm:pt>
    <dgm:pt modelId="{DB50412E-A020-4793-9B8E-5A31E495C6B0}" type="parTrans" cxnId="{9B48C109-8DBA-4D21-9B97-FDF130F4DB15}">
      <dgm:prSet/>
      <dgm:spPr/>
      <dgm:t>
        <a:bodyPr/>
        <a:lstStyle/>
        <a:p>
          <a:endParaRPr lang="en-US"/>
        </a:p>
      </dgm:t>
    </dgm:pt>
    <dgm:pt modelId="{564E63D5-1B41-41C7-84B0-A036336E32A3}" type="sibTrans" cxnId="{9B48C109-8DBA-4D21-9B97-FDF130F4DB15}">
      <dgm:prSet/>
      <dgm:spPr/>
      <dgm:t>
        <a:bodyPr/>
        <a:lstStyle/>
        <a:p>
          <a:endParaRPr lang="en-US"/>
        </a:p>
      </dgm:t>
    </dgm:pt>
    <dgm:pt modelId="{F536D48D-17F9-4E8B-A940-091C8EE00D33}">
      <dgm:prSet/>
      <dgm:spPr/>
      <dgm:t>
        <a:bodyPr/>
        <a:lstStyle/>
        <a:p>
          <a:r>
            <a:rPr lang="en-US" dirty="0"/>
            <a:t>MTC DETEC LTD was formed after COVID19 where technology has changed the people do things and the rate at which information and communication is in high demand, the CEO and Partner has decided to also play a roles  in the Tech-world</a:t>
          </a:r>
        </a:p>
      </dgm:t>
    </dgm:pt>
    <dgm:pt modelId="{07879DB4-F115-498F-9017-503932467A37}" type="parTrans" cxnId="{AC744C4E-3B9F-4FE4-A349-66E462396B40}">
      <dgm:prSet/>
      <dgm:spPr/>
      <dgm:t>
        <a:bodyPr/>
        <a:lstStyle/>
        <a:p>
          <a:endParaRPr lang="en-US"/>
        </a:p>
      </dgm:t>
    </dgm:pt>
    <dgm:pt modelId="{F9FAEF46-216F-43CB-A321-9FFEA8799955}" type="sibTrans" cxnId="{AC744C4E-3B9F-4FE4-A349-66E462396B40}">
      <dgm:prSet/>
      <dgm:spPr/>
      <dgm:t>
        <a:bodyPr/>
        <a:lstStyle/>
        <a:p>
          <a:endParaRPr lang="en-US"/>
        </a:p>
      </dgm:t>
    </dgm:pt>
    <dgm:pt modelId="{88E13FBF-245E-4A06-B96B-094AED5A240C}">
      <dgm:prSet/>
      <dgm:spPr/>
      <dgm:t>
        <a:bodyPr/>
        <a:lstStyle/>
        <a:p>
          <a:r>
            <a:rPr lang="en-US"/>
            <a:t>Our mission is to provide cutting-edge Telecommunication Value Added Services that are not only affordable but also specifically tailored to meet the evolving needs of our clients.</a:t>
          </a:r>
        </a:p>
      </dgm:t>
    </dgm:pt>
    <dgm:pt modelId="{B9CD4C69-CA35-45E3-94AD-84BD4BCE6AFD}" type="parTrans" cxnId="{C2F9734E-6FF4-43F8-A44E-9E6A7E12D555}">
      <dgm:prSet/>
      <dgm:spPr/>
      <dgm:t>
        <a:bodyPr/>
        <a:lstStyle/>
        <a:p>
          <a:endParaRPr lang="en-US"/>
        </a:p>
      </dgm:t>
    </dgm:pt>
    <dgm:pt modelId="{BC8F8284-30EA-4DB8-8CB1-DCEAB44EC97A}" type="sibTrans" cxnId="{C2F9734E-6FF4-43F8-A44E-9E6A7E12D555}">
      <dgm:prSet/>
      <dgm:spPr/>
      <dgm:t>
        <a:bodyPr/>
        <a:lstStyle/>
        <a:p>
          <a:endParaRPr lang="en-US"/>
        </a:p>
      </dgm:t>
    </dgm:pt>
    <dgm:pt modelId="{199B3B17-39B3-4623-9103-FB2CF4FC856C}">
      <dgm:prSet/>
      <dgm:spPr/>
      <dgm:t>
        <a:bodyPr/>
        <a:lstStyle/>
        <a:p>
          <a:r>
            <a:rPr lang="en-US"/>
            <a:t>Our vision is to become the leading provider of cutting-edge telecommunications solutions in Ghana, recognized for our unwavering commitment to customer satisfaction, innovation, and social responsibility.</a:t>
          </a:r>
        </a:p>
      </dgm:t>
    </dgm:pt>
    <dgm:pt modelId="{5C83DC12-8466-4EAA-99A4-F270445307FE}" type="parTrans" cxnId="{377C692F-9593-4287-8EAA-1863EEF0A6B5}">
      <dgm:prSet/>
      <dgm:spPr/>
      <dgm:t>
        <a:bodyPr/>
        <a:lstStyle/>
        <a:p>
          <a:endParaRPr lang="en-US"/>
        </a:p>
      </dgm:t>
    </dgm:pt>
    <dgm:pt modelId="{179BAB95-DA87-464D-A49E-3A6E09B641A1}" type="sibTrans" cxnId="{377C692F-9593-4287-8EAA-1863EEF0A6B5}">
      <dgm:prSet/>
      <dgm:spPr/>
      <dgm:t>
        <a:bodyPr/>
        <a:lstStyle/>
        <a:p>
          <a:endParaRPr lang="en-US"/>
        </a:p>
      </dgm:t>
    </dgm:pt>
    <dgm:pt modelId="{BC4F2872-4594-4ABE-B981-B32A7BB205F5}">
      <dgm:prSet/>
      <dgm:spPr/>
      <dgm:t>
        <a:bodyPr/>
        <a:lstStyle/>
        <a:p>
          <a:r>
            <a:rPr lang="en-US" dirty="0"/>
            <a:t>Individual</a:t>
          </a:r>
        </a:p>
        <a:p>
          <a:r>
            <a:rPr lang="en-US" dirty="0"/>
            <a:t>Corporates</a:t>
          </a:r>
        </a:p>
        <a:p>
          <a:r>
            <a:rPr lang="en-US" dirty="0"/>
            <a:t>Educations</a:t>
          </a:r>
          <a:r>
            <a:rPr lang="en-US" dirty="0">
              <a:highlight>
                <a:srgbClr val="008000"/>
              </a:highlight>
            </a:rPr>
            <a:t>  </a:t>
          </a:r>
        </a:p>
      </dgm:t>
    </dgm:pt>
    <dgm:pt modelId="{5DAA4750-1DE7-4C28-AD47-62304D11BDEC}" type="parTrans" cxnId="{10A4F8AA-0D5F-4364-9810-28483C88C41B}">
      <dgm:prSet/>
      <dgm:spPr/>
      <dgm:t>
        <a:bodyPr/>
        <a:lstStyle/>
        <a:p>
          <a:endParaRPr lang="en-US"/>
        </a:p>
      </dgm:t>
    </dgm:pt>
    <dgm:pt modelId="{4F02D195-9AAE-4348-B14A-841D181F1D74}" type="sibTrans" cxnId="{10A4F8AA-0D5F-4364-9810-28483C88C41B}">
      <dgm:prSet/>
      <dgm:spPr/>
      <dgm:t>
        <a:bodyPr/>
        <a:lstStyle/>
        <a:p>
          <a:endParaRPr lang="en-US"/>
        </a:p>
      </dgm:t>
    </dgm:pt>
    <dgm:pt modelId="{E2406437-B4FD-4B7B-B162-E1872F1A074E}">
      <dgm:prSet/>
      <dgm:spPr/>
      <dgm:t>
        <a:bodyPr/>
        <a:lstStyle/>
        <a:p>
          <a:r>
            <a:rPr lang="en-US" dirty="0"/>
            <a:t>The Company is a Limited Liability Company and the CEO under is Mr. Matthew Kofi </a:t>
          </a:r>
          <a:r>
            <a:rPr lang="en-US" dirty="0" err="1"/>
            <a:t>Amuzu</a:t>
          </a:r>
          <a:r>
            <a:rPr lang="en-US" dirty="0"/>
            <a:t> </a:t>
          </a:r>
        </a:p>
      </dgm:t>
    </dgm:pt>
    <dgm:pt modelId="{B39CB473-7EB0-43C7-B6E0-458929DE3694}" type="parTrans" cxnId="{B8276D4C-9C54-4437-A3A1-9BF6E4F16D8A}">
      <dgm:prSet/>
      <dgm:spPr/>
      <dgm:t>
        <a:bodyPr/>
        <a:lstStyle/>
        <a:p>
          <a:endParaRPr lang="en-US"/>
        </a:p>
      </dgm:t>
    </dgm:pt>
    <dgm:pt modelId="{EAC6B838-41B6-436B-9771-B87D40FAE026}" type="sibTrans" cxnId="{B8276D4C-9C54-4437-A3A1-9BF6E4F16D8A}">
      <dgm:prSet/>
      <dgm:spPr/>
      <dgm:t>
        <a:bodyPr/>
        <a:lstStyle/>
        <a:p>
          <a:endParaRPr lang="en-US"/>
        </a:p>
      </dgm:t>
    </dgm:pt>
    <dgm:pt modelId="{0D17F19F-841D-4305-AEFA-7993B2DDB612}" type="pres">
      <dgm:prSet presAssocID="{5B39AECE-5063-41E0-86AF-62DAD7F8B38E}" presName="Name0" presStyleCnt="0">
        <dgm:presLayoutVars>
          <dgm:dir/>
          <dgm:resizeHandles val="exact"/>
        </dgm:presLayoutVars>
      </dgm:prSet>
      <dgm:spPr/>
    </dgm:pt>
    <dgm:pt modelId="{81789842-8280-497F-AAA5-C213E984DB6F}" type="pres">
      <dgm:prSet presAssocID="{C02DAF83-EFCF-4311-82DB-872071097336}" presName="node" presStyleLbl="node1" presStyleIdx="0" presStyleCnt="6">
        <dgm:presLayoutVars>
          <dgm:bulletEnabled val="1"/>
        </dgm:presLayoutVars>
      </dgm:prSet>
      <dgm:spPr/>
    </dgm:pt>
    <dgm:pt modelId="{55BD1B0F-F3AF-4A90-BFD3-76ADEB23F28F}" type="pres">
      <dgm:prSet presAssocID="{564E63D5-1B41-41C7-84B0-A036336E32A3}" presName="sibTrans" presStyleLbl="sibTrans1D1" presStyleIdx="0" presStyleCnt="5"/>
      <dgm:spPr/>
    </dgm:pt>
    <dgm:pt modelId="{93F8FBAD-6F7F-462A-95C0-CC7A4ABCBB74}" type="pres">
      <dgm:prSet presAssocID="{564E63D5-1B41-41C7-84B0-A036336E32A3}" presName="connectorText" presStyleLbl="sibTrans1D1" presStyleIdx="0" presStyleCnt="5"/>
      <dgm:spPr/>
    </dgm:pt>
    <dgm:pt modelId="{259C2F81-B9E6-49D4-A169-EEB998DF60C3}" type="pres">
      <dgm:prSet presAssocID="{F536D48D-17F9-4E8B-A940-091C8EE00D33}" presName="node" presStyleLbl="node1" presStyleIdx="1" presStyleCnt="6">
        <dgm:presLayoutVars>
          <dgm:bulletEnabled val="1"/>
        </dgm:presLayoutVars>
      </dgm:prSet>
      <dgm:spPr/>
    </dgm:pt>
    <dgm:pt modelId="{25E873BF-7FC1-4076-B388-207ED6F5966A}" type="pres">
      <dgm:prSet presAssocID="{F9FAEF46-216F-43CB-A321-9FFEA8799955}" presName="sibTrans" presStyleLbl="sibTrans1D1" presStyleIdx="1" presStyleCnt="5"/>
      <dgm:spPr/>
    </dgm:pt>
    <dgm:pt modelId="{490836DB-B996-4054-96D9-7576E9D33554}" type="pres">
      <dgm:prSet presAssocID="{F9FAEF46-216F-43CB-A321-9FFEA8799955}" presName="connectorText" presStyleLbl="sibTrans1D1" presStyleIdx="1" presStyleCnt="5"/>
      <dgm:spPr/>
    </dgm:pt>
    <dgm:pt modelId="{E3BFDF45-B276-4464-98EE-67B4023B0FD4}" type="pres">
      <dgm:prSet presAssocID="{88E13FBF-245E-4A06-B96B-094AED5A240C}" presName="node" presStyleLbl="node1" presStyleIdx="2" presStyleCnt="6">
        <dgm:presLayoutVars>
          <dgm:bulletEnabled val="1"/>
        </dgm:presLayoutVars>
      </dgm:prSet>
      <dgm:spPr/>
    </dgm:pt>
    <dgm:pt modelId="{9BE212A5-83DA-42A9-BAFE-804D59A7416B}" type="pres">
      <dgm:prSet presAssocID="{BC8F8284-30EA-4DB8-8CB1-DCEAB44EC97A}" presName="sibTrans" presStyleLbl="sibTrans1D1" presStyleIdx="2" presStyleCnt="5"/>
      <dgm:spPr/>
    </dgm:pt>
    <dgm:pt modelId="{C5F0593A-F95C-4372-8E04-EBE610EDA952}" type="pres">
      <dgm:prSet presAssocID="{BC8F8284-30EA-4DB8-8CB1-DCEAB44EC97A}" presName="connectorText" presStyleLbl="sibTrans1D1" presStyleIdx="2" presStyleCnt="5"/>
      <dgm:spPr/>
    </dgm:pt>
    <dgm:pt modelId="{9740239D-781D-4D8B-93B4-18E59AB87D8B}" type="pres">
      <dgm:prSet presAssocID="{199B3B17-39B3-4623-9103-FB2CF4FC856C}" presName="node" presStyleLbl="node1" presStyleIdx="3" presStyleCnt="6">
        <dgm:presLayoutVars>
          <dgm:bulletEnabled val="1"/>
        </dgm:presLayoutVars>
      </dgm:prSet>
      <dgm:spPr/>
    </dgm:pt>
    <dgm:pt modelId="{9B352189-3F48-476B-B180-092C1C43243D}" type="pres">
      <dgm:prSet presAssocID="{179BAB95-DA87-464D-A49E-3A6E09B641A1}" presName="sibTrans" presStyleLbl="sibTrans1D1" presStyleIdx="3" presStyleCnt="5"/>
      <dgm:spPr/>
    </dgm:pt>
    <dgm:pt modelId="{A1DF2460-416C-4E29-ABF8-2A2D780227B5}" type="pres">
      <dgm:prSet presAssocID="{179BAB95-DA87-464D-A49E-3A6E09B641A1}" presName="connectorText" presStyleLbl="sibTrans1D1" presStyleIdx="3" presStyleCnt="5"/>
      <dgm:spPr/>
    </dgm:pt>
    <dgm:pt modelId="{1EDD6251-5B87-4C69-8F58-9059CCF46231}" type="pres">
      <dgm:prSet presAssocID="{BC4F2872-4594-4ABE-B981-B32A7BB205F5}" presName="node" presStyleLbl="node1" presStyleIdx="4" presStyleCnt="6">
        <dgm:presLayoutVars>
          <dgm:bulletEnabled val="1"/>
        </dgm:presLayoutVars>
      </dgm:prSet>
      <dgm:spPr/>
    </dgm:pt>
    <dgm:pt modelId="{FD5F5B21-0C3A-4418-ADA5-0168E0BEB335}" type="pres">
      <dgm:prSet presAssocID="{4F02D195-9AAE-4348-B14A-841D181F1D74}" presName="sibTrans" presStyleLbl="sibTrans1D1" presStyleIdx="4" presStyleCnt="5"/>
      <dgm:spPr/>
    </dgm:pt>
    <dgm:pt modelId="{FBB98824-F507-4F7D-B2BA-2F15EC4D0945}" type="pres">
      <dgm:prSet presAssocID="{4F02D195-9AAE-4348-B14A-841D181F1D74}" presName="connectorText" presStyleLbl="sibTrans1D1" presStyleIdx="4" presStyleCnt="5"/>
      <dgm:spPr/>
    </dgm:pt>
    <dgm:pt modelId="{A5D882CE-9022-449F-9364-423D2B0D4ADA}" type="pres">
      <dgm:prSet presAssocID="{E2406437-B4FD-4B7B-B162-E1872F1A074E}" presName="node" presStyleLbl="node1" presStyleIdx="5" presStyleCnt="6">
        <dgm:presLayoutVars>
          <dgm:bulletEnabled val="1"/>
        </dgm:presLayoutVars>
      </dgm:prSet>
      <dgm:spPr/>
    </dgm:pt>
  </dgm:ptLst>
  <dgm:cxnLst>
    <dgm:cxn modelId="{9B48C109-8DBA-4D21-9B97-FDF130F4DB15}" srcId="{5B39AECE-5063-41E0-86AF-62DAD7F8B38E}" destId="{C02DAF83-EFCF-4311-82DB-872071097336}" srcOrd="0" destOrd="0" parTransId="{DB50412E-A020-4793-9B8E-5A31E495C6B0}" sibTransId="{564E63D5-1B41-41C7-84B0-A036336E32A3}"/>
    <dgm:cxn modelId="{B482661A-FAF3-4BD0-A452-4D13153D4977}" type="presOf" srcId="{88E13FBF-245E-4A06-B96B-094AED5A240C}" destId="{E3BFDF45-B276-4464-98EE-67B4023B0FD4}" srcOrd="0" destOrd="0" presId="urn:microsoft.com/office/officeart/2016/7/layout/RepeatingBendingProcessNew"/>
    <dgm:cxn modelId="{4C1FF426-DB66-4CC6-9556-CF4246CA3678}" type="presOf" srcId="{C02DAF83-EFCF-4311-82DB-872071097336}" destId="{81789842-8280-497F-AAA5-C213E984DB6F}" srcOrd="0" destOrd="0" presId="urn:microsoft.com/office/officeart/2016/7/layout/RepeatingBendingProcessNew"/>
    <dgm:cxn modelId="{377C692F-9593-4287-8EAA-1863EEF0A6B5}" srcId="{5B39AECE-5063-41E0-86AF-62DAD7F8B38E}" destId="{199B3B17-39B3-4623-9103-FB2CF4FC856C}" srcOrd="3" destOrd="0" parTransId="{5C83DC12-8466-4EAA-99A4-F270445307FE}" sibTransId="{179BAB95-DA87-464D-A49E-3A6E09B641A1}"/>
    <dgm:cxn modelId="{ED972335-12DA-4D90-8F69-2150F422DB32}" type="presOf" srcId="{BC8F8284-30EA-4DB8-8CB1-DCEAB44EC97A}" destId="{C5F0593A-F95C-4372-8E04-EBE610EDA952}" srcOrd="1" destOrd="0" presId="urn:microsoft.com/office/officeart/2016/7/layout/RepeatingBendingProcessNew"/>
    <dgm:cxn modelId="{4B53E939-A441-4632-A852-DBF9B3A07815}" type="presOf" srcId="{F9FAEF46-216F-43CB-A321-9FFEA8799955}" destId="{490836DB-B996-4054-96D9-7576E9D33554}" srcOrd="1" destOrd="0" presId="urn:microsoft.com/office/officeart/2016/7/layout/RepeatingBendingProcessNew"/>
    <dgm:cxn modelId="{B8682661-E57F-4AEA-8BB7-C60EAE384297}" type="presOf" srcId="{4F02D195-9AAE-4348-B14A-841D181F1D74}" destId="{FD5F5B21-0C3A-4418-ADA5-0168E0BEB335}" srcOrd="0" destOrd="0" presId="urn:microsoft.com/office/officeart/2016/7/layout/RepeatingBendingProcessNew"/>
    <dgm:cxn modelId="{B8276D4C-9C54-4437-A3A1-9BF6E4F16D8A}" srcId="{5B39AECE-5063-41E0-86AF-62DAD7F8B38E}" destId="{E2406437-B4FD-4B7B-B162-E1872F1A074E}" srcOrd="5" destOrd="0" parTransId="{B39CB473-7EB0-43C7-B6E0-458929DE3694}" sibTransId="{EAC6B838-41B6-436B-9771-B87D40FAE026}"/>
    <dgm:cxn modelId="{AC744C4E-3B9F-4FE4-A349-66E462396B40}" srcId="{5B39AECE-5063-41E0-86AF-62DAD7F8B38E}" destId="{F536D48D-17F9-4E8B-A940-091C8EE00D33}" srcOrd="1" destOrd="0" parTransId="{07879DB4-F115-498F-9017-503932467A37}" sibTransId="{F9FAEF46-216F-43CB-A321-9FFEA8799955}"/>
    <dgm:cxn modelId="{C2F9734E-6FF4-43F8-A44E-9E6A7E12D555}" srcId="{5B39AECE-5063-41E0-86AF-62DAD7F8B38E}" destId="{88E13FBF-245E-4A06-B96B-094AED5A240C}" srcOrd="2" destOrd="0" parTransId="{B9CD4C69-CA35-45E3-94AD-84BD4BCE6AFD}" sibTransId="{BC8F8284-30EA-4DB8-8CB1-DCEAB44EC97A}"/>
    <dgm:cxn modelId="{390F3353-A368-4BDE-8CED-74A37108756A}" type="presOf" srcId="{4F02D195-9AAE-4348-B14A-841D181F1D74}" destId="{FBB98824-F507-4F7D-B2BA-2F15EC4D0945}" srcOrd="1" destOrd="0" presId="urn:microsoft.com/office/officeart/2016/7/layout/RepeatingBendingProcessNew"/>
    <dgm:cxn modelId="{2C593A8F-D69B-4462-93C3-8B96B9CA2D6A}" type="presOf" srcId="{BC8F8284-30EA-4DB8-8CB1-DCEAB44EC97A}" destId="{9BE212A5-83DA-42A9-BAFE-804D59A7416B}" srcOrd="0" destOrd="0" presId="urn:microsoft.com/office/officeart/2016/7/layout/RepeatingBendingProcessNew"/>
    <dgm:cxn modelId="{699F7B92-BDA3-4E3D-B119-80E9E7411255}" type="presOf" srcId="{E2406437-B4FD-4B7B-B162-E1872F1A074E}" destId="{A5D882CE-9022-449F-9364-423D2B0D4ADA}" srcOrd="0" destOrd="0" presId="urn:microsoft.com/office/officeart/2016/7/layout/RepeatingBendingProcessNew"/>
    <dgm:cxn modelId="{10A4F8AA-0D5F-4364-9810-28483C88C41B}" srcId="{5B39AECE-5063-41E0-86AF-62DAD7F8B38E}" destId="{BC4F2872-4594-4ABE-B981-B32A7BB205F5}" srcOrd="4" destOrd="0" parTransId="{5DAA4750-1DE7-4C28-AD47-62304D11BDEC}" sibTransId="{4F02D195-9AAE-4348-B14A-841D181F1D74}"/>
    <dgm:cxn modelId="{1632A7B4-A25F-46AC-B6A6-17D74FE873F2}" type="presOf" srcId="{564E63D5-1B41-41C7-84B0-A036336E32A3}" destId="{55BD1B0F-F3AF-4A90-BFD3-76ADEB23F28F}" srcOrd="0" destOrd="0" presId="urn:microsoft.com/office/officeart/2016/7/layout/RepeatingBendingProcessNew"/>
    <dgm:cxn modelId="{D1B43EB6-DFD4-469F-8B90-2FC37F69D019}" type="presOf" srcId="{179BAB95-DA87-464D-A49E-3A6E09B641A1}" destId="{A1DF2460-416C-4E29-ABF8-2A2D780227B5}" srcOrd="1" destOrd="0" presId="urn:microsoft.com/office/officeart/2016/7/layout/RepeatingBendingProcessNew"/>
    <dgm:cxn modelId="{D2B3BECA-6144-4CA9-9831-32CC5064980D}" type="presOf" srcId="{564E63D5-1B41-41C7-84B0-A036336E32A3}" destId="{93F8FBAD-6F7F-462A-95C0-CC7A4ABCBB74}" srcOrd="1" destOrd="0" presId="urn:microsoft.com/office/officeart/2016/7/layout/RepeatingBendingProcessNew"/>
    <dgm:cxn modelId="{5AA3B6D5-E7E3-4D4B-A9D6-64A239FBAD4B}" type="presOf" srcId="{BC4F2872-4594-4ABE-B981-B32A7BB205F5}" destId="{1EDD6251-5B87-4C69-8F58-9059CCF46231}" srcOrd="0" destOrd="0" presId="urn:microsoft.com/office/officeart/2016/7/layout/RepeatingBendingProcessNew"/>
    <dgm:cxn modelId="{473791E6-82EB-4E74-A2E1-6AA5911C12FA}" type="presOf" srcId="{F9FAEF46-216F-43CB-A321-9FFEA8799955}" destId="{25E873BF-7FC1-4076-B388-207ED6F5966A}" srcOrd="0" destOrd="0" presId="urn:microsoft.com/office/officeart/2016/7/layout/RepeatingBendingProcessNew"/>
    <dgm:cxn modelId="{A0C3A0EA-B4F6-4440-88D4-F875FD8082E3}" type="presOf" srcId="{F536D48D-17F9-4E8B-A940-091C8EE00D33}" destId="{259C2F81-B9E6-49D4-A169-EEB998DF60C3}" srcOrd="0" destOrd="0" presId="urn:microsoft.com/office/officeart/2016/7/layout/RepeatingBendingProcessNew"/>
    <dgm:cxn modelId="{210FE2EE-43CC-4A0A-997C-6C243A9818E3}" type="presOf" srcId="{199B3B17-39B3-4623-9103-FB2CF4FC856C}" destId="{9740239D-781D-4D8B-93B4-18E59AB87D8B}" srcOrd="0" destOrd="0" presId="urn:microsoft.com/office/officeart/2016/7/layout/RepeatingBendingProcessNew"/>
    <dgm:cxn modelId="{D1C4B5F7-A3D6-42DA-B8FF-1E2EF8A553EC}" type="presOf" srcId="{179BAB95-DA87-464D-A49E-3A6E09B641A1}" destId="{9B352189-3F48-476B-B180-092C1C43243D}" srcOrd="0" destOrd="0" presId="urn:microsoft.com/office/officeart/2016/7/layout/RepeatingBendingProcessNew"/>
    <dgm:cxn modelId="{7ACC7BFC-8744-4F5F-A246-8097442AA668}" type="presOf" srcId="{5B39AECE-5063-41E0-86AF-62DAD7F8B38E}" destId="{0D17F19F-841D-4305-AEFA-7993B2DDB612}" srcOrd="0" destOrd="0" presId="urn:microsoft.com/office/officeart/2016/7/layout/RepeatingBendingProcessNew"/>
    <dgm:cxn modelId="{CCCC8D24-5893-4B22-B513-F01B82B1AA15}" type="presParOf" srcId="{0D17F19F-841D-4305-AEFA-7993B2DDB612}" destId="{81789842-8280-497F-AAA5-C213E984DB6F}" srcOrd="0" destOrd="0" presId="urn:microsoft.com/office/officeart/2016/7/layout/RepeatingBendingProcessNew"/>
    <dgm:cxn modelId="{77AEB53C-C17B-4E2D-8DB7-1724397098DE}" type="presParOf" srcId="{0D17F19F-841D-4305-AEFA-7993B2DDB612}" destId="{55BD1B0F-F3AF-4A90-BFD3-76ADEB23F28F}" srcOrd="1" destOrd="0" presId="urn:microsoft.com/office/officeart/2016/7/layout/RepeatingBendingProcessNew"/>
    <dgm:cxn modelId="{8858621C-3756-4503-A166-38C47B1E3F78}" type="presParOf" srcId="{55BD1B0F-F3AF-4A90-BFD3-76ADEB23F28F}" destId="{93F8FBAD-6F7F-462A-95C0-CC7A4ABCBB74}" srcOrd="0" destOrd="0" presId="urn:microsoft.com/office/officeart/2016/7/layout/RepeatingBendingProcessNew"/>
    <dgm:cxn modelId="{9EB48493-43A4-4936-82F8-97C4C104DED7}" type="presParOf" srcId="{0D17F19F-841D-4305-AEFA-7993B2DDB612}" destId="{259C2F81-B9E6-49D4-A169-EEB998DF60C3}" srcOrd="2" destOrd="0" presId="urn:microsoft.com/office/officeart/2016/7/layout/RepeatingBendingProcessNew"/>
    <dgm:cxn modelId="{DBD78225-8C7E-4481-8398-7F191951D926}" type="presParOf" srcId="{0D17F19F-841D-4305-AEFA-7993B2DDB612}" destId="{25E873BF-7FC1-4076-B388-207ED6F5966A}" srcOrd="3" destOrd="0" presId="urn:microsoft.com/office/officeart/2016/7/layout/RepeatingBendingProcessNew"/>
    <dgm:cxn modelId="{FFFF776B-7D4C-446D-81C9-0E2DA2E11AA0}" type="presParOf" srcId="{25E873BF-7FC1-4076-B388-207ED6F5966A}" destId="{490836DB-B996-4054-96D9-7576E9D33554}" srcOrd="0" destOrd="0" presId="urn:microsoft.com/office/officeart/2016/7/layout/RepeatingBendingProcessNew"/>
    <dgm:cxn modelId="{8FE70A88-C53A-4862-9706-52553379AF3D}" type="presParOf" srcId="{0D17F19F-841D-4305-AEFA-7993B2DDB612}" destId="{E3BFDF45-B276-4464-98EE-67B4023B0FD4}" srcOrd="4" destOrd="0" presId="urn:microsoft.com/office/officeart/2016/7/layout/RepeatingBendingProcessNew"/>
    <dgm:cxn modelId="{A00DA0FE-73AA-448C-9582-88B56C3E1481}" type="presParOf" srcId="{0D17F19F-841D-4305-AEFA-7993B2DDB612}" destId="{9BE212A5-83DA-42A9-BAFE-804D59A7416B}" srcOrd="5" destOrd="0" presId="urn:microsoft.com/office/officeart/2016/7/layout/RepeatingBendingProcessNew"/>
    <dgm:cxn modelId="{E8084A82-935B-446A-917A-DB00368EED35}" type="presParOf" srcId="{9BE212A5-83DA-42A9-BAFE-804D59A7416B}" destId="{C5F0593A-F95C-4372-8E04-EBE610EDA952}" srcOrd="0" destOrd="0" presId="urn:microsoft.com/office/officeart/2016/7/layout/RepeatingBendingProcessNew"/>
    <dgm:cxn modelId="{C1A4670E-794F-406B-A595-DAFCC876E7BB}" type="presParOf" srcId="{0D17F19F-841D-4305-AEFA-7993B2DDB612}" destId="{9740239D-781D-4D8B-93B4-18E59AB87D8B}" srcOrd="6" destOrd="0" presId="urn:microsoft.com/office/officeart/2016/7/layout/RepeatingBendingProcessNew"/>
    <dgm:cxn modelId="{83C01E4A-D837-449E-991A-27A0492A630B}" type="presParOf" srcId="{0D17F19F-841D-4305-AEFA-7993B2DDB612}" destId="{9B352189-3F48-476B-B180-092C1C43243D}" srcOrd="7" destOrd="0" presId="urn:microsoft.com/office/officeart/2016/7/layout/RepeatingBendingProcessNew"/>
    <dgm:cxn modelId="{164EF691-D26D-4346-8BB3-1D45684E4173}" type="presParOf" srcId="{9B352189-3F48-476B-B180-092C1C43243D}" destId="{A1DF2460-416C-4E29-ABF8-2A2D780227B5}" srcOrd="0" destOrd="0" presId="urn:microsoft.com/office/officeart/2016/7/layout/RepeatingBendingProcessNew"/>
    <dgm:cxn modelId="{286F82D2-A142-44B3-890A-3021C493DE08}" type="presParOf" srcId="{0D17F19F-841D-4305-AEFA-7993B2DDB612}" destId="{1EDD6251-5B87-4C69-8F58-9059CCF46231}" srcOrd="8" destOrd="0" presId="urn:microsoft.com/office/officeart/2016/7/layout/RepeatingBendingProcessNew"/>
    <dgm:cxn modelId="{6411E4BB-93AC-4F47-B7BA-AA9534C8DEB9}" type="presParOf" srcId="{0D17F19F-841D-4305-AEFA-7993B2DDB612}" destId="{FD5F5B21-0C3A-4418-ADA5-0168E0BEB335}" srcOrd="9" destOrd="0" presId="urn:microsoft.com/office/officeart/2016/7/layout/RepeatingBendingProcessNew"/>
    <dgm:cxn modelId="{129EAF33-604F-4B0E-B6D1-FCE5E1B0BF08}" type="presParOf" srcId="{FD5F5B21-0C3A-4418-ADA5-0168E0BEB335}" destId="{FBB98824-F507-4F7D-B2BA-2F15EC4D0945}" srcOrd="0" destOrd="0" presId="urn:microsoft.com/office/officeart/2016/7/layout/RepeatingBendingProcessNew"/>
    <dgm:cxn modelId="{9C54F615-CB8F-462D-A6F5-D1D36EA4B6C7}" type="presParOf" srcId="{0D17F19F-841D-4305-AEFA-7993B2DDB612}" destId="{A5D882CE-9022-449F-9364-423D2B0D4ADA}"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B4FC72-3FF0-4F06-9F3F-E088F80DB9C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8215756-ECF8-4F75-8F12-A0C3F3104396}">
      <dgm:prSet custT="1"/>
      <dgm:spPr/>
      <dgm:t>
        <a:bodyPr/>
        <a:lstStyle/>
        <a:p>
          <a:pPr>
            <a:lnSpc>
              <a:spcPct val="100000"/>
            </a:lnSpc>
          </a:pPr>
          <a:r>
            <a:rPr lang="en-US" sz="1900" dirty="0"/>
            <a:t>Short Message Service (SMS)</a:t>
          </a:r>
          <a:r>
            <a:rPr lang="en-US" sz="1800" dirty="0"/>
            <a:t>– Non-Expiry Volume based</a:t>
          </a:r>
          <a:endParaRPr lang="en-US" sz="1900" dirty="0"/>
        </a:p>
      </dgm:t>
    </dgm:pt>
    <dgm:pt modelId="{368ED3E4-45D2-4740-B11C-C1F454CC7012}" type="parTrans" cxnId="{E6BD15F3-6384-4F82-AB00-5F6F20514982}">
      <dgm:prSet/>
      <dgm:spPr/>
      <dgm:t>
        <a:bodyPr/>
        <a:lstStyle/>
        <a:p>
          <a:endParaRPr lang="en-US"/>
        </a:p>
      </dgm:t>
    </dgm:pt>
    <dgm:pt modelId="{B104F36A-F1AF-45B5-B95E-8580AB2CC503}" type="sibTrans" cxnId="{E6BD15F3-6384-4F82-AB00-5F6F20514982}">
      <dgm:prSet/>
      <dgm:spPr/>
      <dgm:t>
        <a:bodyPr/>
        <a:lstStyle/>
        <a:p>
          <a:endParaRPr lang="en-US"/>
        </a:p>
      </dgm:t>
    </dgm:pt>
    <dgm:pt modelId="{8DFCDD3F-3CC4-4B56-9FCC-DDDBE464FE1D}">
      <dgm:prSet custT="1"/>
      <dgm:spPr/>
      <dgm:t>
        <a:bodyPr/>
        <a:lstStyle/>
        <a:p>
          <a:pPr>
            <a:lnSpc>
              <a:spcPct val="100000"/>
            </a:lnSpc>
          </a:pPr>
          <a:r>
            <a:rPr lang="en-US" sz="1900" dirty="0"/>
            <a:t>Unstructured Supplementary Service Data (USSD)- </a:t>
          </a:r>
          <a:r>
            <a:rPr lang="en-US" sz="1800" dirty="0"/>
            <a:t>Monthly Subscription</a:t>
          </a:r>
          <a:endParaRPr lang="en-US" sz="1900" dirty="0"/>
        </a:p>
      </dgm:t>
    </dgm:pt>
    <dgm:pt modelId="{DD8BB3FD-0A8F-4650-B955-8A315FAA247C}" type="parTrans" cxnId="{EE15C554-3574-476C-99BE-C2CDFF2C2C00}">
      <dgm:prSet/>
      <dgm:spPr/>
      <dgm:t>
        <a:bodyPr/>
        <a:lstStyle/>
        <a:p>
          <a:endParaRPr lang="en-US"/>
        </a:p>
      </dgm:t>
    </dgm:pt>
    <dgm:pt modelId="{52BE4FB5-A3A5-4CBB-9952-E9D4A97B8ADC}" type="sibTrans" cxnId="{EE15C554-3574-476C-99BE-C2CDFF2C2C00}">
      <dgm:prSet/>
      <dgm:spPr/>
      <dgm:t>
        <a:bodyPr/>
        <a:lstStyle/>
        <a:p>
          <a:endParaRPr lang="en-US"/>
        </a:p>
      </dgm:t>
    </dgm:pt>
    <dgm:pt modelId="{994BF4F2-2D3A-4A98-B527-1ACF5FDDC937}">
      <dgm:prSet custT="1"/>
      <dgm:spPr/>
      <dgm:t>
        <a:bodyPr/>
        <a:lstStyle/>
        <a:p>
          <a:pPr>
            <a:lnSpc>
              <a:spcPct val="100000"/>
            </a:lnSpc>
          </a:pPr>
          <a:r>
            <a:rPr lang="en-US" sz="1900" dirty="0"/>
            <a:t>Video Content- </a:t>
          </a:r>
          <a:r>
            <a:rPr lang="en-US" sz="1600" dirty="0">
              <a:latin typeface="Raleway" pitchFamily="2" charset="0"/>
            </a:rPr>
            <a:t>Package Subscription</a:t>
          </a:r>
          <a:endParaRPr lang="en-US" sz="1900" dirty="0"/>
        </a:p>
      </dgm:t>
    </dgm:pt>
    <dgm:pt modelId="{B388D1DA-4087-48BD-B2FF-A618479A6A8C}" type="parTrans" cxnId="{3BD1D28A-9F67-48F2-8D99-DD1CC6B21FA3}">
      <dgm:prSet/>
      <dgm:spPr/>
      <dgm:t>
        <a:bodyPr/>
        <a:lstStyle/>
        <a:p>
          <a:endParaRPr lang="en-US"/>
        </a:p>
      </dgm:t>
    </dgm:pt>
    <dgm:pt modelId="{E63A2B35-4DC6-438E-BA62-4AB685D30953}" type="sibTrans" cxnId="{3BD1D28A-9F67-48F2-8D99-DD1CC6B21FA3}">
      <dgm:prSet/>
      <dgm:spPr/>
      <dgm:t>
        <a:bodyPr/>
        <a:lstStyle/>
        <a:p>
          <a:endParaRPr lang="en-US"/>
        </a:p>
      </dgm:t>
    </dgm:pt>
    <dgm:pt modelId="{7A100915-8F15-4FF3-88C9-B2339EA9B4D4}">
      <dgm:prSet custT="1"/>
      <dgm:spPr/>
      <dgm:t>
        <a:bodyPr/>
        <a:lstStyle/>
        <a:p>
          <a:pPr>
            <a:lnSpc>
              <a:spcPct val="100000"/>
            </a:lnSpc>
          </a:pPr>
          <a:r>
            <a:rPr lang="en-US" sz="1900" dirty="0"/>
            <a:t>Sales of Data and Airtime- </a:t>
          </a:r>
          <a:r>
            <a:rPr lang="en-US" sz="1600" dirty="0">
              <a:latin typeface="Raleway" pitchFamily="2" charset="0"/>
            </a:rPr>
            <a:t>Package Subscription</a:t>
          </a:r>
          <a:endParaRPr lang="en-US" sz="1900" dirty="0"/>
        </a:p>
      </dgm:t>
    </dgm:pt>
    <dgm:pt modelId="{D9217763-1CBE-47C9-B87C-9CDF65102693}" type="parTrans" cxnId="{3BE8CFD2-9CC2-47A6-A457-3D6F114A9838}">
      <dgm:prSet/>
      <dgm:spPr/>
      <dgm:t>
        <a:bodyPr/>
        <a:lstStyle/>
        <a:p>
          <a:endParaRPr lang="en-US"/>
        </a:p>
      </dgm:t>
    </dgm:pt>
    <dgm:pt modelId="{BEBD0F0C-AB59-478F-8F0F-67D918844451}" type="sibTrans" cxnId="{3BE8CFD2-9CC2-47A6-A457-3D6F114A9838}">
      <dgm:prSet/>
      <dgm:spPr/>
      <dgm:t>
        <a:bodyPr/>
        <a:lstStyle/>
        <a:p>
          <a:endParaRPr lang="en-US"/>
        </a:p>
      </dgm:t>
    </dgm:pt>
    <dgm:pt modelId="{659D4C74-D914-4864-BE5B-FAFFE608041B}">
      <dgm:prSet custT="1"/>
      <dgm:spPr/>
      <dgm:t>
        <a:bodyPr/>
        <a:lstStyle/>
        <a:p>
          <a:pPr>
            <a:lnSpc>
              <a:spcPct val="100000"/>
            </a:lnSpc>
          </a:pPr>
          <a:r>
            <a:rPr lang="en-US" sz="1900" dirty="0"/>
            <a:t>Mobile Gaming Applications- </a:t>
          </a:r>
          <a:r>
            <a:rPr lang="en-US" sz="1600" dirty="0">
              <a:latin typeface="Raleway" pitchFamily="2" charset="0"/>
            </a:rPr>
            <a:t>Package Subscription</a:t>
          </a:r>
          <a:endParaRPr lang="en-US" sz="1900" dirty="0"/>
        </a:p>
      </dgm:t>
    </dgm:pt>
    <dgm:pt modelId="{6258DB6D-CD7F-4C69-BE5A-DD5F3F74A077}" type="parTrans" cxnId="{5BF0986C-DFAF-4F6A-A435-B1CF646620A6}">
      <dgm:prSet/>
      <dgm:spPr/>
      <dgm:t>
        <a:bodyPr/>
        <a:lstStyle/>
        <a:p>
          <a:endParaRPr lang="en-US"/>
        </a:p>
      </dgm:t>
    </dgm:pt>
    <dgm:pt modelId="{143E0179-CB0A-4056-99CB-98D61FCDA4B0}" type="sibTrans" cxnId="{5BF0986C-DFAF-4F6A-A435-B1CF646620A6}">
      <dgm:prSet/>
      <dgm:spPr/>
      <dgm:t>
        <a:bodyPr/>
        <a:lstStyle/>
        <a:p>
          <a:endParaRPr lang="en-US"/>
        </a:p>
      </dgm:t>
    </dgm:pt>
    <dgm:pt modelId="{781B5B9D-5844-4F48-BF48-EC7730985AF1}" type="pres">
      <dgm:prSet presAssocID="{E1B4FC72-3FF0-4F06-9F3F-E088F80DB9CA}" presName="root" presStyleCnt="0">
        <dgm:presLayoutVars>
          <dgm:dir/>
          <dgm:resizeHandles val="exact"/>
        </dgm:presLayoutVars>
      </dgm:prSet>
      <dgm:spPr/>
    </dgm:pt>
    <dgm:pt modelId="{B8C090F4-1F1C-43FD-8BB5-DC01BDAE177C}" type="pres">
      <dgm:prSet presAssocID="{C8215756-ECF8-4F75-8F12-A0C3F3104396}" presName="compNode" presStyleCnt="0"/>
      <dgm:spPr/>
    </dgm:pt>
    <dgm:pt modelId="{A8C0DEF3-E75B-4CFC-BE5F-57690EE55F9C}" type="pres">
      <dgm:prSet presAssocID="{C8215756-ECF8-4F75-8F12-A0C3F3104396}" presName="bgRect" presStyleLbl="bgShp" presStyleIdx="0" presStyleCnt="5"/>
      <dgm:spPr/>
    </dgm:pt>
    <dgm:pt modelId="{9A5676A9-AA60-480D-9633-E87912CF4D40}" type="pres">
      <dgm:prSet presAssocID="{C8215756-ECF8-4F75-8F12-A0C3F310439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Bubble"/>
        </a:ext>
      </dgm:extLst>
    </dgm:pt>
    <dgm:pt modelId="{2672E0A8-8AA5-4244-B55F-5E17D9414F39}" type="pres">
      <dgm:prSet presAssocID="{C8215756-ECF8-4F75-8F12-A0C3F3104396}" presName="spaceRect" presStyleCnt="0"/>
      <dgm:spPr/>
    </dgm:pt>
    <dgm:pt modelId="{A18A92E3-6D65-442E-9591-76E0E630D6DA}" type="pres">
      <dgm:prSet presAssocID="{C8215756-ECF8-4F75-8F12-A0C3F3104396}" presName="parTx" presStyleLbl="revTx" presStyleIdx="0" presStyleCnt="5">
        <dgm:presLayoutVars>
          <dgm:chMax val="0"/>
          <dgm:chPref val="0"/>
        </dgm:presLayoutVars>
      </dgm:prSet>
      <dgm:spPr/>
    </dgm:pt>
    <dgm:pt modelId="{4ABEDA26-03C3-4120-A503-33EF88240F27}" type="pres">
      <dgm:prSet presAssocID="{B104F36A-F1AF-45B5-B95E-8580AB2CC503}" presName="sibTrans" presStyleCnt="0"/>
      <dgm:spPr/>
    </dgm:pt>
    <dgm:pt modelId="{A0282FFF-DEF6-4072-A012-75F6AD8B22C6}" type="pres">
      <dgm:prSet presAssocID="{8DFCDD3F-3CC4-4B56-9FCC-DDDBE464FE1D}" presName="compNode" presStyleCnt="0"/>
      <dgm:spPr/>
    </dgm:pt>
    <dgm:pt modelId="{C2B30D44-208E-424C-9E3F-CE416E20476E}" type="pres">
      <dgm:prSet presAssocID="{8DFCDD3F-3CC4-4B56-9FCC-DDDBE464FE1D}" presName="bgRect" presStyleLbl="bgShp" presStyleIdx="1" presStyleCnt="5"/>
      <dgm:spPr/>
    </dgm:pt>
    <dgm:pt modelId="{C93B492E-5322-46F1-B1F3-95AD754599C8}" type="pres">
      <dgm:prSet presAssocID="{8DFCDD3F-3CC4-4B56-9FCC-DDDBE464FE1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C46755CF-59A8-4BCB-84E9-84BE5B77D694}" type="pres">
      <dgm:prSet presAssocID="{8DFCDD3F-3CC4-4B56-9FCC-DDDBE464FE1D}" presName="spaceRect" presStyleCnt="0"/>
      <dgm:spPr/>
    </dgm:pt>
    <dgm:pt modelId="{F808D994-7309-45E9-92A2-17DBE8A50FC5}" type="pres">
      <dgm:prSet presAssocID="{8DFCDD3F-3CC4-4B56-9FCC-DDDBE464FE1D}" presName="parTx" presStyleLbl="revTx" presStyleIdx="1" presStyleCnt="5">
        <dgm:presLayoutVars>
          <dgm:chMax val="0"/>
          <dgm:chPref val="0"/>
        </dgm:presLayoutVars>
      </dgm:prSet>
      <dgm:spPr/>
    </dgm:pt>
    <dgm:pt modelId="{FE44D46F-8497-48B6-BC94-47F8F61A9816}" type="pres">
      <dgm:prSet presAssocID="{52BE4FB5-A3A5-4CBB-9952-E9D4A97B8ADC}" presName="sibTrans" presStyleCnt="0"/>
      <dgm:spPr/>
    </dgm:pt>
    <dgm:pt modelId="{BDD951D8-6F99-4A1F-AB9B-17CDCBF82ABF}" type="pres">
      <dgm:prSet presAssocID="{994BF4F2-2D3A-4A98-B527-1ACF5FDDC937}" presName="compNode" presStyleCnt="0"/>
      <dgm:spPr/>
    </dgm:pt>
    <dgm:pt modelId="{425C5ED7-076D-4B28-8031-9F4820A5E441}" type="pres">
      <dgm:prSet presAssocID="{994BF4F2-2D3A-4A98-B527-1ACF5FDDC937}" presName="bgRect" presStyleLbl="bgShp" presStyleIdx="2" presStyleCnt="5"/>
      <dgm:spPr/>
    </dgm:pt>
    <dgm:pt modelId="{BE250300-5AF1-4EEC-86BD-D5523A12F68D}" type="pres">
      <dgm:prSet presAssocID="{994BF4F2-2D3A-4A98-B527-1ACF5FDDC93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ideo camera"/>
        </a:ext>
      </dgm:extLst>
    </dgm:pt>
    <dgm:pt modelId="{4734380B-C769-49ED-8BE4-5211A501FAC7}" type="pres">
      <dgm:prSet presAssocID="{994BF4F2-2D3A-4A98-B527-1ACF5FDDC937}" presName="spaceRect" presStyleCnt="0"/>
      <dgm:spPr/>
    </dgm:pt>
    <dgm:pt modelId="{F403B695-F9F9-4242-81B2-61CF28EB2979}" type="pres">
      <dgm:prSet presAssocID="{994BF4F2-2D3A-4A98-B527-1ACF5FDDC937}" presName="parTx" presStyleLbl="revTx" presStyleIdx="2" presStyleCnt="5">
        <dgm:presLayoutVars>
          <dgm:chMax val="0"/>
          <dgm:chPref val="0"/>
        </dgm:presLayoutVars>
      </dgm:prSet>
      <dgm:spPr/>
    </dgm:pt>
    <dgm:pt modelId="{89C72DCD-8820-4415-A927-C0DDC56493B3}" type="pres">
      <dgm:prSet presAssocID="{E63A2B35-4DC6-438E-BA62-4AB685D30953}" presName="sibTrans" presStyleCnt="0"/>
      <dgm:spPr/>
    </dgm:pt>
    <dgm:pt modelId="{72CBDB96-FA1D-4CB4-89E8-C3A8FD6D3619}" type="pres">
      <dgm:prSet presAssocID="{7A100915-8F15-4FF3-88C9-B2339EA9B4D4}" presName="compNode" presStyleCnt="0"/>
      <dgm:spPr/>
    </dgm:pt>
    <dgm:pt modelId="{2CB99034-3981-40EC-8281-5242C693C1C6}" type="pres">
      <dgm:prSet presAssocID="{7A100915-8F15-4FF3-88C9-B2339EA9B4D4}" presName="bgRect" presStyleLbl="bgShp" presStyleIdx="3" presStyleCnt="5" custLinFactNeighborX="9" custLinFactNeighborY="3540"/>
      <dgm:spPr/>
    </dgm:pt>
    <dgm:pt modelId="{DE547D4B-FDF1-4B43-814A-37550E1603D0}" type="pres">
      <dgm:prSet presAssocID="{7A100915-8F15-4FF3-88C9-B2339EA9B4D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licopter"/>
        </a:ext>
      </dgm:extLst>
    </dgm:pt>
    <dgm:pt modelId="{502B7089-DD8E-456E-9092-7B4BAFDD1D1C}" type="pres">
      <dgm:prSet presAssocID="{7A100915-8F15-4FF3-88C9-B2339EA9B4D4}" presName="spaceRect" presStyleCnt="0"/>
      <dgm:spPr/>
    </dgm:pt>
    <dgm:pt modelId="{313CB793-A564-4FF9-9708-1B0F06B4041B}" type="pres">
      <dgm:prSet presAssocID="{7A100915-8F15-4FF3-88C9-B2339EA9B4D4}" presName="parTx" presStyleLbl="revTx" presStyleIdx="3" presStyleCnt="5">
        <dgm:presLayoutVars>
          <dgm:chMax val="0"/>
          <dgm:chPref val="0"/>
        </dgm:presLayoutVars>
      </dgm:prSet>
      <dgm:spPr/>
    </dgm:pt>
    <dgm:pt modelId="{1DDED7C3-E345-4C68-9DE1-F0FC4EDE6210}" type="pres">
      <dgm:prSet presAssocID="{BEBD0F0C-AB59-478F-8F0F-67D918844451}" presName="sibTrans" presStyleCnt="0"/>
      <dgm:spPr/>
    </dgm:pt>
    <dgm:pt modelId="{B35AD301-FAF6-4916-8AA3-6BF8D1EC8B1D}" type="pres">
      <dgm:prSet presAssocID="{659D4C74-D914-4864-BE5B-FAFFE608041B}" presName="compNode" presStyleCnt="0"/>
      <dgm:spPr/>
    </dgm:pt>
    <dgm:pt modelId="{53F47307-3418-4FD0-9221-8097547B6389}" type="pres">
      <dgm:prSet presAssocID="{659D4C74-D914-4864-BE5B-FAFFE608041B}" presName="bgRect" presStyleLbl="bgShp" presStyleIdx="4" presStyleCnt="5"/>
      <dgm:spPr/>
    </dgm:pt>
    <dgm:pt modelId="{6F75EC40-F3EC-42CA-9E7B-2C620BDB1182}" type="pres">
      <dgm:prSet presAssocID="{659D4C74-D914-4864-BE5B-FAFFE608041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mart Phone"/>
        </a:ext>
      </dgm:extLst>
    </dgm:pt>
    <dgm:pt modelId="{6195996A-E29A-4344-A13C-AD7DD8664078}" type="pres">
      <dgm:prSet presAssocID="{659D4C74-D914-4864-BE5B-FAFFE608041B}" presName="spaceRect" presStyleCnt="0"/>
      <dgm:spPr/>
    </dgm:pt>
    <dgm:pt modelId="{F9040CF9-1A72-4881-8C2E-8C6B850EE926}" type="pres">
      <dgm:prSet presAssocID="{659D4C74-D914-4864-BE5B-FAFFE608041B}" presName="parTx" presStyleLbl="revTx" presStyleIdx="4" presStyleCnt="5">
        <dgm:presLayoutVars>
          <dgm:chMax val="0"/>
          <dgm:chPref val="0"/>
        </dgm:presLayoutVars>
      </dgm:prSet>
      <dgm:spPr/>
    </dgm:pt>
  </dgm:ptLst>
  <dgm:cxnLst>
    <dgm:cxn modelId="{C1B5F702-045D-4ED1-AA51-1DBF8EDB6BF0}" type="presOf" srcId="{8DFCDD3F-3CC4-4B56-9FCC-DDDBE464FE1D}" destId="{F808D994-7309-45E9-92A2-17DBE8A50FC5}" srcOrd="0" destOrd="0" presId="urn:microsoft.com/office/officeart/2018/2/layout/IconVerticalSolidList"/>
    <dgm:cxn modelId="{0E78BA1A-3D42-4B81-8BED-33C4C8635710}" type="presOf" srcId="{C8215756-ECF8-4F75-8F12-A0C3F3104396}" destId="{A18A92E3-6D65-442E-9591-76E0E630D6DA}" srcOrd="0" destOrd="0" presId="urn:microsoft.com/office/officeart/2018/2/layout/IconVerticalSolidList"/>
    <dgm:cxn modelId="{5BF0986C-DFAF-4F6A-A435-B1CF646620A6}" srcId="{E1B4FC72-3FF0-4F06-9F3F-E088F80DB9CA}" destId="{659D4C74-D914-4864-BE5B-FAFFE608041B}" srcOrd="4" destOrd="0" parTransId="{6258DB6D-CD7F-4C69-BE5A-DD5F3F74A077}" sibTransId="{143E0179-CB0A-4056-99CB-98D61FCDA4B0}"/>
    <dgm:cxn modelId="{372D9B4C-93D8-4519-92F1-72735D242ECD}" type="presOf" srcId="{659D4C74-D914-4864-BE5B-FAFFE608041B}" destId="{F9040CF9-1A72-4881-8C2E-8C6B850EE926}" srcOrd="0" destOrd="0" presId="urn:microsoft.com/office/officeart/2018/2/layout/IconVerticalSolidList"/>
    <dgm:cxn modelId="{EE15C554-3574-476C-99BE-C2CDFF2C2C00}" srcId="{E1B4FC72-3FF0-4F06-9F3F-E088F80DB9CA}" destId="{8DFCDD3F-3CC4-4B56-9FCC-DDDBE464FE1D}" srcOrd="1" destOrd="0" parTransId="{DD8BB3FD-0A8F-4650-B955-8A315FAA247C}" sibTransId="{52BE4FB5-A3A5-4CBB-9952-E9D4A97B8ADC}"/>
    <dgm:cxn modelId="{3BD1D28A-9F67-48F2-8D99-DD1CC6B21FA3}" srcId="{E1B4FC72-3FF0-4F06-9F3F-E088F80DB9CA}" destId="{994BF4F2-2D3A-4A98-B527-1ACF5FDDC937}" srcOrd="2" destOrd="0" parTransId="{B388D1DA-4087-48BD-B2FF-A618479A6A8C}" sibTransId="{E63A2B35-4DC6-438E-BA62-4AB685D30953}"/>
    <dgm:cxn modelId="{3BE8CFD2-9CC2-47A6-A457-3D6F114A9838}" srcId="{E1B4FC72-3FF0-4F06-9F3F-E088F80DB9CA}" destId="{7A100915-8F15-4FF3-88C9-B2339EA9B4D4}" srcOrd="3" destOrd="0" parTransId="{D9217763-1CBE-47C9-B87C-9CDF65102693}" sibTransId="{BEBD0F0C-AB59-478F-8F0F-67D918844451}"/>
    <dgm:cxn modelId="{C827E9DB-6096-4387-AF92-0E53063BA6A9}" type="presOf" srcId="{994BF4F2-2D3A-4A98-B527-1ACF5FDDC937}" destId="{F403B695-F9F9-4242-81B2-61CF28EB2979}" srcOrd="0" destOrd="0" presId="urn:microsoft.com/office/officeart/2018/2/layout/IconVerticalSolidList"/>
    <dgm:cxn modelId="{58599EE0-070F-4FA0-BFB2-6143E6110A5F}" type="presOf" srcId="{E1B4FC72-3FF0-4F06-9F3F-E088F80DB9CA}" destId="{781B5B9D-5844-4F48-BF48-EC7730985AF1}" srcOrd="0" destOrd="0" presId="urn:microsoft.com/office/officeart/2018/2/layout/IconVerticalSolidList"/>
    <dgm:cxn modelId="{E6BD15F3-6384-4F82-AB00-5F6F20514982}" srcId="{E1B4FC72-3FF0-4F06-9F3F-E088F80DB9CA}" destId="{C8215756-ECF8-4F75-8F12-A0C3F3104396}" srcOrd="0" destOrd="0" parTransId="{368ED3E4-45D2-4740-B11C-C1F454CC7012}" sibTransId="{B104F36A-F1AF-45B5-B95E-8580AB2CC503}"/>
    <dgm:cxn modelId="{DCC2FFFE-7E9E-48A7-B2BB-071B3C739BF9}" type="presOf" srcId="{7A100915-8F15-4FF3-88C9-B2339EA9B4D4}" destId="{313CB793-A564-4FF9-9708-1B0F06B4041B}" srcOrd="0" destOrd="0" presId="urn:microsoft.com/office/officeart/2018/2/layout/IconVerticalSolidList"/>
    <dgm:cxn modelId="{9C5F2B73-7A59-4356-8F04-570649DF2EFD}" type="presParOf" srcId="{781B5B9D-5844-4F48-BF48-EC7730985AF1}" destId="{B8C090F4-1F1C-43FD-8BB5-DC01BDAE177C}" srcOrd="0" destOrd="0" presId="urn:microsoft.com/office/officeart/2018/2/layout/IconVerticalSolidList"/>
    <dgm:cxn modelId="{A3E59196-9693-4E4E-8E52-8F2F8DEA4163}" type="presParOf" srcId="{B8C090F4-1F1C-43FD-8BB5-DC01BDAE177C}" destId="{A8C0DEF3-E75B-4CFC-BE5F-57690EE55F9C}" srcOrd="0" destOrd="0" presId="urn:microsoft.com/office/officeart/2018/2/layout/IconVerticalSolidList"/>
    <dgm:cxn modelId="{35999C32-6EA6-40E2-8743-33CE390D8CBA}" type="presParOf" srcId="{B8C090F4-1F1C-43FD-8BB5-DC01BDAE177C}" destId="{9A5676A9-AA60-480D-9633-E87912CF4D40}" srcOrd="1" destOrd="0" presId="urn:microsoft.com/office/officeart/2018/2/layout/IconVerticalSolidList"/>
    <dgm:cxn modelId="{9BC939AB-7453-4D9C-A4D2-B35F6B519987}" type="presParOf" srcId="{B8C090F4-1F1C-43FD-8BB5-DC01BDAE177C}" destId="{2672E0A8-8AA5-4244-B55F-5E17D9414F39}" srcOrd="2" destOrd="0" presId="urn:microsoft.com/office/officeart/2018/2/layout/IconVerticalSolidList"/>
    <dgm:cxn modelId="{1B06AE45-E23C-46CD-94E7-B448E0FE7D6B}" type="presParOf" srcId="{B8C090F4-1F1C-43FD-8BB5-DC01BDAE177C}" destId="{A18A92E3-6D65-442E-9591-76E0E630D6DA}" srcOrd="3" destOrd="0" presId="urn:microsoft.com/office/officeart/2018/2/layout/IconVerticalSolidList"/>
    <dgm:cxn modelId="{58D1D874-A80A-4560-BCD8-F547C81BCDB7}" type="presParOf" srcId="{781B5B9D-5844-4F48-BF48-EC7730985AF1}" destId="{4ABEDA26-03C3-4120-A503-33EF88240F27}" srcOrd="1" destOrd="0" presId="urn:microsoft.com/office/officeart/2018/2/layout/IconVerticalSolidList"/>
    <dgm:cxn modelId="{91204631-CFE8-4187-9DC9-250F63F361F9}" type="presParOf" srcId="{781B5B9D-5844-4F48-BF48-EC7730985AF1}" destId="{A0282FFF-DEF6-4072-A012-75F6AD8B22C6}" srcOrd="2" destOrd="0" presId="urn:microsoft.com/office/officeart/2018/2/layout/IconVerticalSolidList"/>
    <dgm:cxn modelId="{E7390405-2230-4552-865A-9B0ED2FDF874}" type="presParOf" srcId="{A0282FFF-DEF6-4072-A012-75F6AD8B22C6}" destId="{C2B30D44-208E-424C-9E3F-CE416E20476E}" srcOrd="0" destOrd="0" presId="urn:microsoft.com/office/officeart/2018/2/layout/IconVerticalSolidList"/>
    <dgm:cxn modelId="{3E6B6B8C-945C-4E8B-8EA2-E138802A62A3}" type="presParOf" srcId="{A0282FFF-DEF6-4072-A012-75F6AD8B22C6}" destId="{C93B492E-5322-46F1-B1F3-95AD754599C8}" srcOrd="1" destOrd="0" presId="urn:microsoft.com/office/officeart/2018/2/layout/IconVerticalSolidList"/>
    <dgm:cxn modelId="{78CE0301-576C-4C4B-8839-B0EBF0B9DF57}" type="presParOf" srcId="{A0282FFF-DEF6-4072-A012-75F6AD8B22C6}" destId="{C46755CF-59A8-4BCB-84E9-84BE5B77D694}" srcOrd="2" destOrd="0" presId="urn:microsoft.com/office/officeart/2018/2/layout/IconVerticalSolidList"/>
    <dgm:cxn modelId="{9BE0F92E-F978-4271-91AE-C27D14000044}" type="presParOf" srcId="{A0282FFF-DEF6-4072-A012-75F6AD8B22C6}" destId="{F808D994-7309-45E9-92A2-17DBE8A50FC5}" srcOrd="3" destOrd="0" presId="urn:microsoft.com/office/officeart/2018/2/layout/IconVerticalSolidList"/>
    <dgm:cxn modelId="{1E67B59D-9845-45E9-AB72-39B329890140}" type="presParOf" srcId="{781B5B9D-5844-4F48-BF48-EC7730985AF1}" destId="{FE44D46F-8497-48B6-BC94-47F8F61A9816}" srcOrd="3" destOrd="0" presId="urn:microsoft.com/office/officeart/2018/2/layout/IconVerticalSolidList"/>
    <dgm:cxn modelId="{FF4187D1-ADAE-45F3-9A21-7C94A11989E1}" type="presParOf" srcId="{781B5B9D-5844-4F48-BF48-EC7730985AF1}" destId="{BDD951D8-6F99-4A1F-AB9B-17CDCBF82ABF}" srcOrd="4" destOrd="0" presId="urn:microsoft.com/office/officeart/2018/2/layout/IconVerticalSolidList"/>
    <dgm:cxn modelId="{9D91FFDA-DC23-4E8C-ACEC-39231F9A7138}" type="presParOf" srcId="{BDD951D8-6F99-4A1F-AB9B-17CDCBF82ABF}" destId="{425C5ED7-076D-4B28-8031-9F4820A5E441}" srcOrd="0" destOrd="0" presId="urn:microsoft.com/office/officeart/2018/2/layout/IconVerticalSolidList"/>
    <dgm:cxn modelId="{2B7F5B16-22BB-4AE8-B5CD-9BF10CB81816}" type="presParOf" srcId="{BDD951D8-6F99-4A1F-AB9B-17CDCBF82ABF}" destId="{BE250300-5AF1-4EEC-86BD-D5523A12F68D}" srcOrd="1" destOrd="0" presId="urn:microsoft.com/office/officeart/2018/2/layout/IconVerticalSolidList"/>
    <dgm:cxn modelId="{ABC5B398-4BB0-458C-9E19-255F03BA6BCB}" type="presParOf" srcId="{BDD951D8-6F99-4A1F-AB9B-17CDCBF82ABF}" destId="{4734380B-C769-49ED-8BE4-5211A501FAC7}" srcOrd="2" destOrd="0" presId="urn:microsoft.com/office/officeart/2018/2/layout/IconVerticalSolidList"/>
    <dgm:cxn modelId="{0D8DC712-B759-46DC-9390-1A672943C9C3}" type="presParOf" srcId="{BDD951D8-6F99-4A1F-AB9B-17CDCBF82ABF}" destId="{F403B695-F9F9-4242-81B2-61CF28EB2979}" srcOrd="3" destOrd="0" presId="urn:microsoft.com/office/officeart/2018/2/layout/IconVerticalSolidList"/>
    <dgm:cxn modelId="{33CD2423-6FD8-4F8B-914A-D990A1CA1987}" type="presParOf" srcId="{781B5B9D-5844-4F48-BF48-EC7730985AF1}" destId="{89C72DCD-8820-4415-A927-C0DDC56493B3}" srcOrd="5" destOrd="0" presId="urn:microsoft.com/office/officeart/2018/2/layout/IconVerticalSolidList"/>
    <dgm:cxn modelId="{68F30FF4-20ED-43CA-BEE8-607B81E98101}" type="presParOf" srcId="{781B5B9D-5844-4F48-BF48-EC7730985AF1}" destId="{72CBDB96-FA1D-4CB4-89E8-C3A8FD6D3619}" srcOrd="6" destOrd="0" presId="urn:microsoft.com/office/officeart/2018/2/layout/IconVerticalSolidList"/>
    <dgm:cxn modelId="{565950F1-7EF3-4C13-8544-4AF0AB515DF0}" type="presParOf" srcId="{72CBDB96-FA1D-4CB4-89E8-C3A8FD6D3619}" destId="{2CB99034-3981-40EC-8281-5242C693C1C6}" srcOrd="0" destOrd="0" presId="urn:microsoft.com/office/officeart/2018/2/layout/IconVerticalSolidList"/>
    <dgm:cxn modelId="{3612E1BE-DF9E-4A9D-A7E2-B4C80D548DD7}" type="presParOf" srcId="{72CBDB96-FA1D-4CB4-89E8-C3A8FD6D3619}" destId="{DE547D4B-FDF1-4B43-814A-37550E1603D0}" srcOrd="1" destOrd="0" presId="urn:microsoft.com/office/officeart/2018/2/layout/IconVerticalSolidList"/>
    <dgm:cxn modelId="{8FEED72D-289A-4C94-A316-F3B7D47E3453}" type="presParOf" srcId="{72CBDB96-FA1D-4CB4-89E8-C3A8FD6D3619}" destId="{502B7089-DD8E-456E-9092-7B4BAFDD1D1C}" srcOrd="2" destOrd="0" presId="urn:microsoft.com/office/officeart/2018/2/layout/IconVerticalSolidList"/>
    <dgm:cxn modelId="{CF6E7D3B-8986-464F-BC1B-ACBD2BCA256E}" type="presParOf" srcId="{72CBDB96-FA1D-4CB4-89E8-C3A8FD6D3619}" destId="{313CB793-A564-4FF9-9708-1B0F06B4041B}" srcOrd="3" destOrd="0" presId="urn:microsoft.com/office/officeart/2018/2/layout/IconVerticalSolidList"/>
    <dgm:cxn modelId="{F1DA0BDD-178C-49BC-8CAE-606DF8929B49}" type="presParOf" srcId="{781B5B9D-5844-4F48-BF48-EC7730985AF1}" destId="{1DDED7C3-E345-4C68-9DE1-F0FC4EDE6210}" srcOrd="7" destOrd="0" presId="urn:microsoft.com/office/officeart/2018/2/layout/IconVerticalSolidList"/>
    <dgm:cxn modelId="{C7FD2AF6-C36C-4409-A51A-8CF15962A910}" type="presParOf" srcId="{781B5B9D-5844-4F48-BF48-EC7730985AF1}" destId="{B35AD301-FAF6-4916-8AA3-6BF8D1EC8B1D}" srcOrd="8" destOrd="0" presId="urn:microsoft.com/office/officeart/2018/2/layout/IconVerticalSolidList"/>
    <dgm:cxn modelId="{3BC5C3ED-0853-466F-9EFB-DE7809273DC2}" type="presParOf" srcId="{B35AD301-FAF6-4916-8AA3-6BF8D1EC8B1D}" destId="{53F47307-3418-4FD0-9221-8097547B6389}" srcOrd="0" destOrd="0" presId="urn:microsoft.com/office/officeart/2018/2/layout/IconVerticalSolidList"/>
    <dgm:cxn modelId="{88D5B8D4-165E-4FC3-AEBE-9D0BE2DB4A4A}" type="presParOf" srcId="{B35AD301-FAF6-4916-8AA3-6BF8D1EC8B1D}" destId="{6F75EC40-F3EC-42CA-9E7B-2C620BDB1182}" srcOrd="1" destOrd="0" presId="urn:microsoft.com/office/officeart/2018/2/layout/IconVerticalSolidList"/>
    <dgm:cxn modelId="{8DFA9F87-2C9C-462F-9370-646DC1379ECF}" type="presParOf" srcId="{B35AD301-FAF6-4916-8AA3-6BF8D1EC8B1D}" destId="{6195996A-E29A-4344-A13C-AD7DD8664078}" srcOrd="2" destOrd="0" presId="urn:microsoft.com/office/officeart/2018/2/layout/IconVerticalSolidList"/>
    <dgm:cxn modelId="{4DC52999-723F-449D-AE02-5A1C6F389297}" type="presParOf" srcId="{B35AD301-FAF6-4916-8AA3-6BF8D1EC8B1D}" destId="{F9040CF9-1A72-4881-8C2E-8C6B850EE92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3DDBD7-4479-47A4-9FC9-A15605BCB0D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E41B55C-022E-4709-96C2-E2E46F02EB0A}">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Our SMS solutions provide businesses with powerful tools to engage customers through targeted messaging campaigns</a:t>
          </a:r>
        </a:p>
      </dgm:t>
    </dgm:pt>
    <dgm:pt modelId="{D83987C9-B2D4-47ED-BCDB-29CE20BC246C}" type="parTrans" cxnId="{604BD259-B0DB-4563-A3A6-F4F63CFDC67D}">
      <dgm:prSet/>
      <dgm:spPr/>
      <dgm:t>
        <a:bodyPr/>
        <a:lstStyle/>
        <a:p>
          <a:endParaRPr lang="en-US"/>
        </a:p>
      </dgm:t>
    </dgm:pt>
    <dgm:pt modelId="{5F73EC70-0CD2-4BE5-93F1-8BD2F4895F6D}" type="sibTrans" cxnId="{604BD259-B0DB-4563-A3A6-F4F63CFDC67D}">
      <dgm:prSet/>
      <dgm:spPr/>
      <dgm:t>
        <a:bodyPr/>
        <a:lstStyle/>
        <a:p>
          <a:endParaRPr lang="en-US"/>
        </a:p>
      </dgm:t>
    </dgm:pt>
    <dgm:pt modelId="{10413900-F8B6-4F43-842A-C8F98EAFD46B}">
      <dgm:prSet/>
      <dgm:spPr/>
      <dgm:t>
        <a:bodyPr/>
        <a:lstStyle/>
        <a:p>
          <a:pPr>
            <a:lnSpc>
              <a:spcPct val="100000"/>
            </a:lnSpc>
          </a:pPr>
          <a:r>
            <a:rPr lang="en-US" dirty="0">
              <a:latin typeface="Times New Roman" panose="02020603050405020304" pitchFamily="18" charset="0"/>
              <a:cs typeface="Times New Roman" panose="02020603050405020304" pitchFamily="18" charset="0"/>
            </a:rPr>
            <a:t>Leveraging advanced analytics and segmentation, we deliver personalized SMS content that drives customer engagement, loyalty, and conversions.</a:t>
          </a:r>
        </a:p>
      </dgm:t>
    </dgm:pt>
    <dgm:pt modelId="{9009C05D-A2E0-4175-8295-32E145FD47AB}" type="parTrans" cxnId="{98989C9E-AE4A-480F-8238-A0DF89BE9377}">
      <dgm:prSet/>
      <dgm:spPr/>
      <dgm:t>
        <a:bodyPr/>
        <a:lstStyle/>
        <a:p>
          <a:endParaRPr lang="en-US"/>
        </a:p>
      </dgm:t>
    </dgm:pt>
    <dgm:pt modelId="{483B476E-693F-4B35-9FA9-7B54BD55E109}" type="sibTrans" cxnId="{98989C9E-AE4A-480F-8238-A0DF89BE9377}">
      <dgm:prSet/>
      <dgm:spPr/>
      <dgm:t>
        <a:bodyPr/>
        <a:lstStyle/>
        <a:p>
          <a:endParaRPr lang="en-US"/>
        </a:p>
      </dgm:t>
    </dgm:pt>
    <dgm:pt modelId="{E4DED7AA-1FE0-49C1-A1DA-8A434A0C5ABE}" type="pres">
      <dgm:prSet presAssocID="{403DDBD7-4479-47A4-9FC9-A15605BCB0D7}" presName="root" presStyleCnt="0">
        <dgm:presLayoutVars>
          <dgm:dir/>
          <dgm:resizeHandles val="exact"/>
        </dgm:presLayoutVars>
      </dgm:prSet>
      <dgm:spPr/>
    </dgm:pt>
    <dgm:pt modelId="{6F184D39-B35E-437C-9DCD-CB0AD6DE2CC3}" type="pres">
      <dgm:prSet presAssocID="{0E41B55C-022E-4709-96C2-E2E46F02EB0A}" presName="compNode" presStyleCnt="0"/>
      <dgm:spPr/>
    </dgm:pt>
    <dgm:pt modelId="{7D2117A3-E218-4BFB-A68F-DF7999BD43D1}" type="pres">
      <dgm:prSet presAssocID="{0E41B55C-022E-4709-96C2-E2E46F02EB0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CDBE0F89-D211-48CA-B8DC-21E67E175639}" type="pres">
      <dgm:prSet presAssocID="{0E41B55C-022E-4709-96C2-E2E46F02EB0A}" presName="spaceRect" presStyleCnt="0"/>
      <dgm:spPr/>
    </dgm:pt>
    <dgm:pt modelId="{A84DA98D-2A78-4686-9B84-0C87EE509637}" type="pres">
      <dgm:prSet presAssocID="{0E41B55C-022E-4709-96C2-E2E46F02EB0A}" presName="textRect" presStyleLbl="revTx" presStyleIdx="0" presStyleCnt="2" custScaleX="104808" custScaleY="151163">
        <dgm:presLayoutVars>
          <dgm:chMax val="1"/>
          <dgm:chPref val="1"/>
        </dgm:presLayoutVars>
      </dgm:prSet>
      <dgm:spPr/>
    </dgm:pt>
    <dgm:pt modelId="{B5321B9C-BFCC-4036-831B-F4A6990D9000}" type="pres">
      <dgm:prSet presAssocID="{5F73EC70-0CD2-4BE5-93F1-8BD2F4895F6D}" presName="sibTrans" presStyleCnt="0"/>
      <dgm:spPr/>
    </dgm:pt>
    <dgm:pt modelId="{5BFF4385-DE1F-46D3-BF00-077DA6AD7DE3}" type="pres">
      <dgm:prSet presAssocID="{10413900-F8B6-4F43-842A-C8F98EAFD46B}" presName="compNode" presStyleCnt="0"/>
      <dgm:spPr/>
    </dgm:pt>
    <dgm:pt modelId="{FEB829EE-1596-440F-9C2C-BAD5FE79051E}" type="pres">
      <dgm:prSet presAssocID="{10413900-F8B6-4F43-842A-C8F98EAFD46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6A20D3BA-791F-477A-A96B-E560E352DFD3}" type="pres">
      <dgm:prSet presAssocID="{10413900-F8B6-4F43-842A-C8F98EAFD46B}" presName="spaceRect" presStyleCnt="0"/>
      <dgm:spPr/>
    </dgm:pt>
    <dgm:pt modelId="{ECC7D421-3C75-4689-ACD3-5659DFA1D018}" type="pres">
      <dgm:prSet presAssocID="{10413900-F8B6-4F43-842A-C8F98EAFD46B}" presName="textRect" presStyleLbl="revTx" presStyleIdx="1" presStyleCnt="2" custScaleY="126814">
        <dgm:presLayoutVars>
          <dgm:chMax val="1"/>
          <dgm:chPref val="1"/>
        </dgm:presLayoutVars>
      </dgm:prSet>
      <dgm:spPr/>
    </dgm:pt>
  </dgm:ptLst>
  <dgm:cxnLst>
    <dgm:cxn modelId="{1D681317-B92B-431A-90F3-99A8CEE6FC95}" type="presOf" srcId="{403DDBD7-4479-47A4-9FC9-A15605BCB0D7}" destId="{E4DED7AA-1FE0-49C1-A1DA-8A434A0C5ABE}" srcOrd="0" destOrd="0" presId="urn:microsoft.com/office/officeart/2018/2/layout/IconLabelList"/>
    <dgm:cxn modelId="{F2D3804F-A271-4FCE-B01D-CCA8B7271762}" type="presOf" srcId="{0E41B55C-022E-4709-96C2-E2E46F02EB0A}" destId="{A84DA98D-2A78-4686-9B84-0C87EE509637}" srcOrd="0" destOrd="0" presId="urn:microsoft.com/office/officeart/2018/2/layout/IconLabelList"/>
    <dgm:cxn modelId="{604BD259-B0DB-4563-A3A6-F4F63CFDC67D}" srcId="{403DDBD7-4479-47A4-9FC9-A15605BCB0D7}" destId="{0E41B55C-022E-4709-96C2-E2E46F02EB0A}" srcOrd="0" destOrd="0" parTransId="{D83987C9-B2D4-47ED-BCDB-29CE20BC246C}" sibTransId="{5F73EC70-0CD2-4BE5-93F1-8BD2F4895F6D}"/>
    <dgm:cxn modelId="{98989C9E-AE4A-480F-8238-A0DF89BE9377}" srcId="{403DDBD7-4479-47A4-9FC9-A15605BCB0D7}" destId="{10413900-F8B6-4F43-842A-C8F98EAFD46B}" srcOrd="1" destOrd="0" parTransId="{9009C05D-A2E0-4175-8295-32E145FD47AB}" sibTransId="{483B476E-693F-4B35-9FA9-7B54BD55E109}"/>
    <dgm:cxn modelId="{DCFEE4E0-7813-409F-B514-690F0D81B499}" type="presOf" srcId="{10413900-F8B6-4F43-842A-C8F98EAFD46B}" destId="{ECC7D421-3C75-4689-ACD3-5659DFA1D018}" srcOrd="0" destOrd="0" presId="urn:microsoft.com/office/officeart/2018/2/layout/IconLabelList"/>
    <dgm:cxn modelId="{C221FAE3-A932-4F8F-B0BF-32F668B5A0CF}" type="presParOf" srcId="{E4DED7AA-1FE0-49C1-A1DA-8A434A0C5ABE}" destId="{6F184D39-B35E-437C-9DCD-CB0AD6DE2CC3}" srcOrd="0" destOrd="0" presId="urn:microsoft.com/office/officeart/2018/2/layout/IconLabelList"/>
    <dgm:cxn modelId="{92BA88CC-FB13-4F5A-9E52-B35FECD95427}" type="presParOf" srcId="{6F184D39-B35E-437C-9DCD-CB0AD6DE2CC3}" destId="{7D2117A3-E218-4BFB-A68F-DF7999BD43D1}" srcOrd="0" destOrd="0" presId="urn:microsoft.com/office/officeart/2018/2/layout/IconLabelList"/>
    <dgm:cxn modelId="{2C4116AB-A40D-4EBE-8E19-58E60886CA49}" type="presParOf" srcId="{6F184D39-B35E-437C-9DCD-CB0AD6DE2CC3}" destId="{CDBE0F89-D211-48CA-B8DC-21E67E175639}" srcOrd="1" destOrd="0" presId="urn:microsoft.com/office/officeart/2018/2/layout/IconLabelList"/>
    <dgm:cxn modelId="{6064BC8F-7099-4837-AC35-F0D9514FC36E}" type="presParOf" srcId="{6F184D39-B35E-437C-9DCD-CB0AD6DE2CC3}" destId="{A84DA98D-2A78-4686-9B84-0C87EE509637}" srcOrd="2" destOrd="0" presId="urn:microsoft.com/office/officeart/2018/2/layout/IconLabelList"/>
    <dgm:cxn modelId="{D2B853A9-A389-4ACB-9BBC-C68258E4EBFD}" type="presParOf" srcId="{E4DED7AA-1FE0-49C1-A1DA-8A434A0C5ABE}" destId="{B5321B9C-BFCC-4036-831B-F4A6990D9000}" srcOrd="1" destOrd="0" presId="urn:microsoft.com/office/officeart/2018/2/layout/IconLabelList"/>
    <dgm:cxn modelId="{3CE6B7E4-864D-4EB5-96DA-222F69D77E86}" type="presParOf" srcId="{E4DED7AA-1FE0-49C1-A1DA-8A434A0C5ABE}" destId="{5BFF4385-DE1F-46D3-BF00-077DA6AD7DE3}" srcOrd="2" destOrd="0" presId="urn:microsoft.com/office/officeart/2018/2/layout/IconLabelList"/>
    <dgm:cxn modelId="{CE7960C6-6130-4840-9239-17F26148E83B}" type="presParOf" srcId="{5BFF4385-DE1F-46D3-BF00-077DA6AD7DE3}" destId="{FEB829EE-1596-440F-9C2C-BAD5FE79051E}" srcOrd="0" destOrd="0" presId="urn:microsoft.com/office/officeart/2018/2/layout/IconLabelList"/>
    <dgm:cxn modelId="{E31203D1-75B4-40E6-80F5-3CF53885A2F6}" type="presParOf" srcId="{5BFF4385-DE1F-46D3-BF00-077DA6AD7DE3}" destId="{6A20D3BA-791F-477A-A96B-E560E352DFD3}" srcOrd="1" destOrd="0" presId="urn:microsoft.com/office/officeart/2018/2/layout/IconLabelList"/>
    <dgm:cxn modelId="{3560D78D-2449-4389-8DB8-597EC6DA18B0}" type="presParOf" srcId="{5BFF4385-DE1F-46D3-BF00-077DA6AD7DE3}" destId="{ECC7D421-3C75-4689-ACD3-5659DFA1D01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3DDBD7-4479-47A4-9FC9-A15605BCB0D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E41B55C-022E-4709-96C2-E2E46F02EB0A}">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Our solution is to develop a Bulk SMS platform where our customers can be able to send bulk SMS to their client at ease </a:t>
          </a:r>
        </a:p>
      </dgm:t>
    </dgm:pt>
    <dgm:pt modelId="{D83987C9-B2D4-47ED-BCDB-29CE20BC246C}" type="parTrans" cxnId="{604BD259-B0DB-4563-A3A6-F4F63CFDC67D}">
      <dgm:prSet/>
      <dgm:spPr/>
      <dgm:t>
        <a:bodyPr/>
        <a:lstStyle/>
        <a:p>
          <a:endParaRPr lang="en-US"/>
        </a:p>
      </dgm:t>
    </dgm:pt>
    <dgm:pt modelId="{5F73EC70-0CD2-4BE5-93F1-8BD2F4895F6D}" type="sibTrans" cxnId="{604BD259-B0DB-4563-A3A6-F4F63CFDC67D}">
      <dgm:prSet/>
      <dgm:spPr/>
      <dgm:t>
        <a:bodyPr/>
        <a:lstStyle/>
        <a:p>
          <a:endParaRPr lang="en-US"/>
        </a:p>
      </dgm:t>
    </dgm:pt>
    <dgm:pt modelId="{10413900-F8B6-4F43-842A-C8F98EAFD46B}">
      <dgm:prSet/>
      <dgm:spPr/>
      <dgm:t>
        <a:bodyPr/>
        <a:lstStyle/>
        <a:p>
          <a:pPr>
            <a:lnSpc>
              <a:spcPct val="100000"/>
            </a:lnSpc>
          </a:pPr>
          <a:r>
            <a:rPr lang="en-US" dirty="0">
              <a:latin typeface="Times New Roman" panose="02020603050405020304" pitchFamily="18" charset="0"/>
              <a:cs typeface="Times New Roman" panose="02020603050405020304" pitchFamily="18" charset="0"/>
            </a:rPr>
            <a:t>Leveraging advanced analytics and segmentation, we deliver personalized SMS content that drives customer engagement, loyalty, and conversions.</a:t>
          </a:r>
        </a:p>
      </dgm:t>
    </dgm:pt>
    <dgm:pt modelId="{9009C05D-A2E0-4175-8295-32E145FD47AB}" type="parTrans" cxnId="{98989C9E-AE4A-480F-8238-A0DF89BE9377}">
      <dgm:prSet/>
      <dgm:spPr/>
      <dgm:t>
        <a:bodyPr/>
        <a:lstStyle/>
        <a:p>
          <a:endParaRPr lang="en-US"/>
        </a:p>
      </dgm:t>
    </dgm:pt>
    <dgm:pt modelId="{483B476E-693F-4B35-9FA9-7B54BD55E109}" type="sibTrans" cxnId="{98989C9E-AE4A-480F-8238-A0DF89BE9377}">
      <dgm:prSet/>
      <dgm:spPr/>
      <dgm:t>
        <a:bodyPr/>
        <a:lstStyle/>
        <a:p>
          <a:endParaRPr lang="en-US"/>
        </a:p>
      </dgm:t>
    </dgm:pt>
    <dgm:pt modelId="{E4DED7AA-1FE0-49C1-A1DA-8A434A0C5ABE}" type="pres">
      <dgm:prSet presAssocID="{403DDBD7-4479-47A4-9FC9-A15605BCB0D7}" presName="root" presStyleCnt="0">
        <dgm:presLayoutVars>
          <dgm:dir/>
          <dgm:resizeHandles val="exact"/>
        </dgm:presLayoutVars>
      </dgm:prSet>
      <dgm:spPr/>
    </dgm:pt>
    <dgm:pt modelId="{6F184D39-B35E-437C-9DCD-CB0AD6DE2CC3}" type="pres">
      <dgm:prSet presAssocID="{0E41B55C-022E-4709-96C2-E2E46F02EB0A}" presName="compNode" presStyleCnt="0"/>
      <dgm:spPr/>
    </dgm:pt>
    <dgm:pt modelId="{7D2117A3-E218-4BFB-A68F-DF7999BD43D1}" type="pres">
      <dgm:prSet presAssocID="{0E41B55C-022E-4709-96C2-E2E46F02EB0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CDBE0F89-D211-48CA-B8DC-21E67E175639}" type="pres">
      <dgm:prSet presAssocID="{0E41B55C-022E-4709-96C2-E2E46F02EB0A}" presName="spaceRect" presStyleCnt="0"/>
      <dgm:spPr/>
    </dgm:pt>
    <dgm:pt modelId="{A84DA98D-2A78-4686-9B84-0C87EE509637}" type="pres">
      <dgm:prSet presAssocID="{0E41B55C-022E-4709-96C2-E2E46F02EB0A}" presName="textRect" presStyleLbl="revTx" presStyleIdx="0" presStyleCnt="2" custScaleX="104808" custScaleY="151163">
        <dgm:presLayoutVars>
          <dgm:chMax val="1"/>
          <dgm:chPref val="1"/>
        </dgm:presLayoutVars>
      </dgm:prSet>
      <dgm:spPr/>
    </dgm:pt>
    <dgm:pt modelId="{B5321B9C-BFCC-4036-831B-F4A6990D9000}" type="pres">
      <dgm:prSet presAssocID="{5F73EC70-0CD2-4BE5-93F1-8BD2F4895F6D}" presName="sibTrans" presStyleCnt="0"/>
      <dgm:spPr/>
    </dgm:pt>
    <dgm:pt modelId="{5BFF4385-DE1F-46D3-BF00-077DA6AD7DE3}" type="pres">
      <dgm:prSet presAssocID="{10413900-F8B6-4F43-842A-C8F98EAFD46B}" presName="compNode" presStyleCnt="0"/>
      <dgm:spPr/>
    </dgm:pt>
    <dgm:pt modelId="{FEB829EE-1596-440F-9C2C-BAD5FE79051E}" type="pres">
      <dgm:prSet presAssocID="{10413900-F8B6-4F43-842A-C8F98EAFD46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6A20D3BA-791F-477A-A96B-E560E352DFD3}" type="pres">
      <dgm:prSet presAssocID="{10413900-F8B6-4F43-842A-C8F98EAFD46B}" presName="spaceRect" presStyleCnt="0"/>
      <dgm:spPr/>
    </dgm:pt>
    <dgm:pt modelId="{ECC7D421-3C75-4689-ACD3-5659DFA1D018}" type="pres">
      <dgm:prSet presAssocID="{10413900-F8B6-4F43-842A-C8F98EAFD46B}" presName="textRect" presStyleLbl="revTx" presStyleIdx="1" presStyleCnt="2" custScaleY="126814">
        <dgm:presLayoutVars>
          <dgm:chMax val="1"/>
          <dgm:chPref val="1"/>
        </dgm:presLayoutVars>
      </dgm:prSet>
      <dgm:spPr/>
    </dgm:pt>
  </dgm:ptLst>
  <dgm:cxnLst>
    <dgm:cxn modelId="{1D681317-B92B-431A-90F3-99A8CEE6FC95}" type="presOf" srcId="{403DDBD7-4479-47A4-9FC9-A15605BCB0D7}" destId="{E4DED7AA-1FE0-49C1-A1DA-8A434A0C5ABE}" srcOrd="0" destOrd="0" presId="urn:microsoft.com/office/officeart/2018/2/layout/IconLabelList"/>
    <dgm:cxn modelId="{F2D3804F-A271-4FCE-B01D-CCA8B7271762}" type="presOf" srcId="{0E41B55C-022E-4709-96C2-E2E46F02EB0A}" destId="{A84DA98D-2A78-4686-9B84-0C87EE509637}" srcOrd="0" destOrd="0" presId="urn:microsoft.com/office/officeart/2018/2/layout/IconLabelList"/>
    <dgm:cxn modelId="{604BD259-B0DB-4563-A3A6-F4F63CFDC67D}" srcId="{403DDBD7-4479-47A4-9FC9-A15605BCB0D7}" destId="{0E41B55C-022E-4709-96C2-E2E46F02EB0A}" srcOrd="0" destOrd="0" parTransId="{D83987C9-B2D4-47ED-BCDB-29CE20BC246C}" sibTransId="{5F73EC70-0CD2-4BE5-93F1-8BD2F4895F6D}"/>
    <dgm:cxn modelId="{98989C9E-AE4A-480F-8238-A0DF89BE9377}" srcId="{403DDBD7-4479-47A4-9FC9-A15605BCB0D7}" destId="{10413900-F8B6-4F43-842A-C8F98EAFD46B}" srcOrd="1" destOrd="0" parTransId="{9009C05D-A2E0-4175-8295-32E145FD47AB}" sibTransId="{483B476E-693F-4B35-9FA9-7B54BD55E109}"/>
    <dgm:cxn modelId="{DCFEE4E0-7813-409F-B514-690F0D81B499}" type="presOf" srcId="{10413900-F8B6-4F43-842A-C8F98EAFD46B}" destId="{ECC7D421-3C75-4689-ACD3-5659DFA1D018}" srcOrd="0" destOrd="0" presId="urn:microsoft.com/office/officeart/2018/2/layout/IconLabelList"/>
    <dgm:cxn modelId="{C221FAE3-A932-4F8F-B0BF-32F668B5A0CF}" type="presParOf" srcId="{E4DED7AA-1FE0-49C1-A1DA-8A434A0C5ABE}" destId="{6F184D39-B35E-437C-9DCD-CB0AD6DE2CC3}" srcOrd="0" destOrd="0" presId="urn:microsoft.com/office/officeart/2018/2/layout/IconLabelList"/>
    <dgm:cxn modelId="{92BA88CC-FB13-4F5A-9E52-B35FECD95427}" type="presParOf" srcId="{6F184D39-B35E-437C-9DCD-CB0AD6DE2CC3}" destId="{7D2117A3-E218-4BFB-A68F-DF7999BD43D1}" srcOrd="0" destOrd="0" presId="urn:microsoft.com/office/officeart/2018/2/layout/IconLabelList"/>
    <dgm:cxn modelId="{2C4116AB-A40D-4EBE-8E19-58E60886CA49}" type="presParOf" srcId="{6F184D39-B35E-437C-9DCD-CB0AD6DE2CC3}" destId="{CDBE0F89-D211-48CA-B8DC-21E67E175639}" srcOrd="1" destOrd="0" presId="urn:microsoft.com/office/officeart/2018/2/layout/IconLabelList"/>
    <dgm:cxn modelId="{6064BC8F-7099-4837-AC35-F0D9514FC36E}" type="presParOf" srcId="{6F184D39-B35E-437C-9DCD-CB0AD6DE2CC3}" destId="{A84DA98D-2A78-4686-9B84-0C87EE509637}" srcOrd="2" destOrd="0" presId="urn:microsoft.com/office/officeart/2018/2/layout/IconLabelList"/>
    <dgm:cxn modelId="{D2B853A9-A389-4ACB-9BBC-C68258E4EBFD}" type="presParOf" srcId="{E4DED7AA-1FE0-49C1-A1DA-8A434A0C5ABE}" destId="{B5321B9C-BFCC-4036-831B-F4A6990D9000}" srcOrd="1" destOrd="0" presId="urn:microsoft.com/office/officeart/2018/2/layout/IconLabelList"/>
    <dgm:cxn modelId="{3CE6B7E4-864D-4EB5-96DA-222F69D77E86}" type="presParOf" srcId="{E4DED7AA-1FE0-49C1-A1DA-8A434A0C5ABE}" destId="{5BFF4385-DE1F-46D3-BF00-077DA6AD7DE3}" srcOrd="2" destOrd="0" presId="urn:microsoft.com/office/officeart/2018/2/layout/IconLabelList"/>
    <dgm:cxn modelId="{CE7960C6-6130-4840-9239-17F26148E83B}" type="presParOf" srcId="{5BFF4385-DE1F-46D3-BF00-077DA6AD7DE3}" destId="{FEB829EE-1596-440F-9C2C-BAD5FE79051E}" srcOrd="0" destOrd="0" presId="urn:microsoft.com/office/officeart/2018/2/layout/IconLabelList"/>
    <dgm:cxn modelId="{E31203D1-75B4-40E6-80F5-3CF53885A2F6}" type="presParOf" srcId="{5BFF4385-DE1F-46D3-BF00-077DA6AD7DE3}" destId="{6A20D3BA-791F-477A-A96B-E560E352DFD3}" srcOrd="1" destOrd="0" presId="urn:microsoft.com/office/officeart/2018/2/layout/IconLabelList"/>
    <dgm:cxn modelId="{3560D78D-2449-4389-8DB8-597EC6DA18B0}" type="presParOf" srcId="{5BFF4385-DE1F-46D3-BF00-077DA6AD7DE3}" destId="{ECC7D421-3C75-4689-ACD3-5659DFA1D01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87D760A-D8CF-4F0D-9077-DD94D8F69C6D}"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83DCD43-AC69-42C5-AD65-F28A295E474B}">
      <dgm:prSet/>
      <dgm:spPr/>
      <dgm:t>
        <a:bodyPr/>
        <a:lstStyle/>
        <a:p>
          <a:pPr>
            <a:lnSpc>
              <a:spcPct val="100000"/>
            </a:lnSpc>
          </a:pPr>
          <a:r>
            <a:rPr lang="en-US" dirty="0">
              <a:latin typeface="Times New Roman" panose="02020603050405020304" pitchFamily="18" charset="0"/>
              <a:cs typeface="Times New Roman" panose="02020603050405020304" pitchFamily="18" charset="0"/>
            </a:rPr>
            <a:t>Our USSD applications offer businesses a direct and efficient communication channel to interact with customers, facilitate transactions, and deliver value-added services. </a:t>
          </a:r>
        </a:p>
      </dgm:t>
    </dgm:pt>
    <dgm:pt modelId="{1EB5FFCC-7226-432F-AA96-4913F30BEB84}" type="parTrans" cxnId="{6B845C12-54D4-4BF8-840D-4151DE1D46D8}">
      <dgm:prSet/>
      <dgm:spPr/>
      <dgm:t>
        <a:bodyPr/>
        <a:lstStyle/>
        <a:p>
          <a:endParaRPr lang="en-US"/>
        </a:p>
      </dgm:t>
    </dgm:pt>
    <dgm:pt modelId="{F27D9023-08F5-4AA9-A318-7B9A40FE5F29}" type="sibTrans" cxnId="{6B845C12-54D4-4BF8-840D-4151DE1D46D8}">
      <dgm:prSet/>
      <dgm:spPr/>
      <dgm:t>
        <a:bodyPr/>
        <a:lstStyle/>
        <a:p>
          <a:endParaRPr lang="en-US"/>
        </a:p>
      </dgm:t>
    </dgm:pt>
    <dgm:pt modelId="{A9B19BC5-836C-4D22-A2C8-A31D3A277E2A}">
      <dgm:prSet/>
      <dgm:spPr/>
      <dgm:t>
        <a:bodyPr/>
        <a:lstStyle/>
        <a:p>
          <a:pPr>
            <a:lnSpc>
              <a:spcPct val="100000"/>
            </a:lnSpc>
          </a:pPr>
          <a:r>
            <a:rPr lang="en-US" dirty="0">
              <a:latin typeface="Times New Roman" panose="02020603050405020304" pitchFamily="18" charset="0"/>
              <a:cs typeface="Times New Roman" panose="02020603050405020304" pitchFamily="18" charset="0"/>
            </a:rPr>
            <a:t>With intuitive interfaces and secure protocols, our USSD solutions empower businesses to optimize customer interactions and drive revenue growth.</a:t>
          </a:r>
        </a:p>
      </dgm:t>
    </dgm:pt>
    <dgm:pt modelId="{43ACA978-94C4-4D81-81AD-3ECCA3B65175}" type="parTrans" cxnId="{95D31E43-049A-471F-9483-147646A531BB}">
      <dgm:prSet/>
      <dgm:spPr/>
      <dgm:t>
        <a:bodyPr/>
        <a:lstStyle/>
        <a:p>
          <a:endParaRPr lang="en-US"/>
        </a:p>
      </dgm:t>
    </dgm:pt>
    <dgm:pt modelId="{9A659236-CEFD-4AF5-9E06-FDD9A7D3FEFC}" type="sibTrans" cxnId="{95D31E43-049A-471F-9483-147646A531BB}">
      <dgm:prSet/>
      <dgm:spPr/>
      <dgm:t>
        <a:bodyPr/>
        <a:lstStyle/>
        <a:p>
          <a:endParaRPr lang="en-US"/>
        </a:p>
      </dgm:t>
    </dgm:pt>
    <dgm:pt modelId="{F0636AB0-71FC-49BB-8A02-ADD725661C9B}" type="pres">
      <dgm:prSet presAssocID="{287D760A-D8CF-4F0D-9077-DD94D8F69C6D}" presName="root" presStyleCnt="0">
        <dgm:presLayoutVars>
          <dgm:dir/>
          <dgm:resizeHandles val="exact"/>
        </dgm:presLayoutVars>
      </dgm:prSet>
      <dgm:spPr/>
    </dgm:pt>
    <dgm:pt modelId="{6CE05345-0840-4024-B6A3-58CA6D0D622A}" type="pres">
      <dgm:prSet presAssocID="{C83DCD43-AC69-42C5-AD65-F28A295E474B}" presName="compNode" presStyleCnt="0"/>
      <dgm:spPr/>
    </dgm:pt>
    <dgm:pt modelId="{981C589B-1F53-4968-9D68-BFCE819E6DBD}" type="pres">
      <dgm:prSet presAssocID="{C83DCD43-AC69-42C5-AD65-F28A295E474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843B54D5-E8E0-446A-9C79-B7B0ACE3173A}" type="pres">
      <dgm:prSet presAssocID="{C83DCD43-AC69-42C5-AD65-F28A295E474B}" presName="spaceRect" presStyleCnt="0"/>
      <dgm:spPr/>
    </dgm:pt>
    <dgm:pt modelId="{DA02A4EE-0F3D-4BE2-9EE8-C249C473856B}" type="pres">
      <dgm:prSet presAssocID="{C83DCD43-AC69-42C5-AD65-F28A295E474B}" presName="textRect" presStyleLbl="revTx" presStyleIdx="0" presStyleCnt="2" custScaleX="110676" custScaleY="220660">
        <dgm:presLayoutVars>
          <dgm:chMax val="1"/>
          <dgm:chPref val="1"/>
        </dgm:presLayoutVars>
      </dgm:prSet>
      <dgm:spPr/>
    </dgm:pt>
    <dgm:pt modelId="{1A52BD74-03EC-44A6-8CE6-CF4875143630}" type="pres">
      <dgm:prSet presAssocID="{F27D9023-08F5-4AA9-A318-7B9A40FE5F29}" presName="sibTrans" presStyleCnt="0"/>
      <dgm:spPr/>
    </dgm:pt>
    <dgm:pt modelId="{4D80A1D5-7CAF-4232-BB66-94D0E52974CA}" type="pres">
      <dgm:prSet presAssocID="{A9B19BC5-836C-4D22-A2C8-A31D3A277E2A}" presName="compNode" presStyleCnt="0"/>
      <dgm:spPr/>
    </dgm:pt>
    <dgm:pt modelId="{B881E73F-4CB0-47A0-9D98-0C5454B1A7F0}" type="pres">
      <dgm:prSet presAssocID="{A9B19BC5-836C-4D22-A2C8-A31D3A277E2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357BE18A-55CA-4973-8D49-F01DCFBE93DC}" type="pres">
      <dgm:prSet presAssocID="{A9B19BC5-836C-4D22-A2C8-A31D3A277E2A}" presName="spaceRect" presStyleCnt="0"/>
      <dgm:spPr/>
    </dgm:pt>
    <dgm:pt modelId="{D508EF49-B46F-45E3-8A5A-6F94D894AECF}" type="pres">
      <dgm:prSet presAssocID="{A9B19BC5-836C-4D22-A2C8-A31D3A277E2A}" presName="textRect" presStyleLbl="revTx" presStyleIdx="1" presStyleCnt="2" custScaleX="113417" custScaleY="202938">
        <dgm:presLayoutVars>
          <dgm:chMax val="1"/>
          <dgm:chPref val="1"/>
        </dgm:presLayoutVars>
      </dgm:prSet>
      <dgm:spPr/>
    </dgm:pt>
  </dgm:ptLst>
  <dgm:cxnLst>
    <dgm:cxn modelId="{6B845C12-54D4-4BF8-840D-4151DE1D46D8}" srcId="{287D760A-D8CF-4F0D-9077-DD94D8F69C6D}" destId="{C83DCD43-AC69-42C5-AD65-F28A295E474B}" srcOrd="0" destOrd="0" parTransId="{1EB5FFCC-7226-432F-AA96-4913F30BEB84}" sibTransId="{F27D9023-08F5-4AA9-A318-7B9A40FE5F29}"/>
    <dgm:cxn modelId="{95D31E43-049A-471F-9483-147646A531BB}" srcId="{287D760A-D8CF-4F0D-9077-DD94D8F69C6D}" destId="{A9B19BC5-836C-4D22-A2C8-A31D3A277E2A}" srcOrd="1" destOrd="0" parTransId="{43ACA978-94C4-4D81-81AD-3ECCA3B65175}" sibTransId="{9A659236-CEFD-4AF5-9E06-FDD9A7D3FEFC}"/>
    <dgm:cxn modelId="{4F8ACAE5-731E-4B59-A2B2-500053698B83}" type="presOf" srcId="{287D760A-D8CF-4F0D-9077-DD94D8F69C6D}" destId="{F0636AB0-71FC-49BB-8A02-ADD725661C9B}" srcOrd="0" destOrd="0" presId="urn:microsoft.com/office/officeart/2018/2/layout/IconLabelList"/>
    <dgm:cxn modelId="{C561B6F3-3230-426C-9B4E-D609FBB0B166}" type="presOf" srcId="{C83DCD43-AC69-42C5-AD65-F28A295E474B}" destId="{DA02A4EE-0F3D-4BE2-9EE8-C249C473856B}" srcOrd="0" destOrd="0" presId="urn:microsoft.com/office/officeart/2018/2/layout/IconLabelList"/>
    <dgm:cxn modelId="{E31438F7-598C-4EDF-AA54-D5BD2204414C}" type="presOf" srcId="{A9B19BC5-836C-4D22-A2C8-A31D3A277E2A}" destId="{D508EF49-B46F-45E3-8A5A-6F94D894AECF}" srcOrd="0" destOrd="0" presId="urn:microsoft.com/office/officeart/2018/2/layout/IconLabelList"/>
    <dgm:cxn modelId="{4D33C5F0-DD9B-4EDB-B66A-448513500D49}" type="presParOf" srcId="{F0636AB0-71FC-49BB-8A02-ADD725661C9B}" destId="{6CE05345-0840-4024-B6A3-58CA6D0D622A}" srcOrd="0" destOrd="0" presId="urn:microsoft.com/office/officeart/2018/2/layout/IconLabelList"/>
    <dgm:cxn modelId="{5D97ED3B-B492-469B-AE9C-961DFD966AB2}" type="presParOf" srcId="{6CE05345-0840-4024-B6A3-58CA6D0D622A}" destId="{981C589B-1F53-4968-9D68-BFCE819E6DBD}" srcOrd="0" destOrd="0" presId="urn:microsoft.com/office/officeart/2018/2/layout/IconLabelList"/>
    <dgm:cxn modelId="{0FF5D582-D8B6-414B-9C91-4ED4F3E2B086}" type="presParOf" srcId="{6CE05345-0840-4024-B6A3-58CA6D0D622A}" destId="{843B54D5-E8E0-446A-9C79-B7B0ACE3173A}" srcOrd="1" destOrd="0" presId="urn:microsoft.com/office/officeart/2018/2/layout/IconLabelList"/>
    <dgm:cxn modelId="{ECD81DCE-1F7D-48DE-8F8B-0C20B2214094}" type="presParOf" srcId="{6CE05345-0840-4024-B6A3-58CA6D0D622A}" destId="{DA02A4EE-0F3D-4BE2-9EE8-C249C473856B}" srcOrd="2" destOrd="0" presId="urn:microsoft.com/office/officeart/2018/2/layout/IconLabelList"/>
    <dgm:cxn modelId="{D4D1155A-F46E-4758-BF56-EAC1C8410A55}" type="presParOf" srcId="{F0636AB0-71FC-49BB-8A02-ADD725661C9B}" destId="{1A52BD74-03EC-44A6-8CE6-CF4875143630}" srcOrd="1" destOrd="0" presId="urn:microsoft.com/office/officeart/2018/2/layout/IconLabelList"/>
    <dgm:cxn modelId="{90122169-8F28-46CD-BA13-D0ADC8A05917}" type="presParOf" srcId="{F0636AB0-71FC-49BB-8A02-ADD725661C9B}" destId="{4D80A1D5-7CAF-4232-BB66-94D0E52974CA}" srcOrd="2" destOrd="0" presId="urn:microsoft.com/office/officeart/2018/2/layout/IconLabelList"/>
    <dgm:cxn modelId="{C5B9C9BF-83B3-4AE0-B315-391F7EF09D96}" type="presParOf" srcId="{4D80A1D5-7CAF-4232-BB66-94D0E52974CA}" destId="{B881E73F-4CB0-47A0-9D98-0C5454B1A7F0}" srcOrd="0" destOrd="0" presId="urn:microsoft.com/office/officeart/2018/2/layout/IconLabelList"/>
    <dgm:cxn modelId="{86EF809A-C178-4FA8-81A7-E351C8E74AE9}" type="presParOf" srcId="{4D80A1D5-7CAF-4232-BB66-94D0E52974CA}" destId="{357BE18A-55CA-4973-8D49-F01DCFBE93DC}" srcOrd="1" destOrd="0" presId="urn:microsoft.com/office/officeart/2018/2/layout/IconLabelList"/>
    <dgm:cxn modelId="{E3D41F40-7960-4592-B94A-76A37334F9D1}" type="presParOf" srcId="{4D80A1D5-7CAF-4232-BB66-94D0E52974CA}" destId="{D508EF49-B46F-45E3-8A5A-6F94D894AEC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F56A32-C245-4548-8D27-141B06ED53C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140324C-A5AD-47F7-8505-08469282F480}">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Our platform facilitates the sale of data bundles and airtime top-ups, providing customers with convenient access to essential telecommunications services. </a:t>
          </a:r>
        </a:p>
      </dgm:t>
    </dgm:pt>
    <dgm:pt modelId="{15FAECA5-6841-4C37-A78B-3345B011F40E}" type="parTrans" cxnId="{C858EE73-4D4E-4B8B-8DD9-FFB766C1FDF9}">
      <dgm:prSet/>
      <dgm:spPr/>
      <dgm:t>
        <a:bodyPr/>
        <a:lstStyle/>
        <a:p>
          <a:endParaRPr lang="en-US"/>
        </a:p>
      </dgm:t>
    </dgm:pt>
    <dgm:pt modelId="{6C7BE9CB-CEE0-4843-8835-3DB156C920D5}" type="sibTrans" cxnId="{C858EE73-4D4E-4B8B-8DD9-FFB766C1FDF9}">
      <dgm:prSet/>
      <dgm:spPr/>
      <dgm:t>
        <a:bodyPr/>
        <a:lstStyle/>
        <a:p>
          <a:pPr>
            <a:lnSpc>
              <a:spcPct val="100000"/>
            </a:lnSpc>
          </a:pPr>
          <a:endParaRPr lang="en-US"/>
        </a:p>
      </dgm:t>
    </dgm:pt>
    <dgm:pt modelId="{F2BAA319-51B7-4AC8-BDC8-5034ED9EC60F}">
      <dgm:prSet/>
      <dgm:spPr/>
      <dgm:t>
        <a:bodyPr/>
        <a:lstStyle/>
        <a:p>
          <a:pPr>
            <a:lnSpc>
              <a:spcPct val="100000"/>
            </a:lnSpc>
          </a:pPr>
          <a:r>
            <a:rPr lang="en-US" dirty="0">
              <a:latin typeface="Times New Roman" panose="02020603050405020304" pitchFamily="18" charset="0"/>
              <a:cs typeface="Times New Roman" panose="02020603050405020304" pitchFamily="18" charset="0"/>
            </a:rPr>
            <a:t>With secure payment options and real-time delivery, we ensure a seamless purchasing experience for users, driving revenue and customer satisfaction.</a:t>
          </a:r>
        </a:p>
      </dgm:t>
    </dgm:pt>
    <dgm:pt modelId="{AE05D0B1-A890-4B26-8BE2-32374973B687}" type="parTrans" cxnId="{78DB076F-8498-45D8-87DB-C5B6C354F886}">
      <dgm:prSet/>
      <dgm:spPr/>
      <dgm:t>
        <a:bodyPr/>
        <a:lstStyle/>
        <a:p>
          <a:endParaRPr lang="en-US"/>
        </a:p>
      </dgm:t>
    </dgm:pt>
    <dgm:pt modelId="{67A482AA-445B-45AB-B626-A0E6B1A86101}" type="sibTrans" cxnId="{78DB076F-8498-45D8-87DB-C5B6C354F886}">
      <dgm:prSet/>
      <dgm:spPr/>
      <dgm:t>
        <a:bodyPr/>
        <a:lstStyle/>
        <a:p>
          <a:pPr>
            <a:lnSpc>
              <a:spcPct val="100000"/>
            </a:lnSpc>
          </a:pPr>
          <a:endParaRPr lang="en-US"/>
        </a:p>
      </dgm:t>
    </dgm:pt>
    <dgm:pt modelId="{879A3E37-51F3-40DA-A56C-3513D24B75A1}">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Data Bundles and Plans: We will offer a variety of data bundles and plans tailored to the needs and preferences of individual users. From daily, weekly, and monthly packages to customized plans based on usage patterns, our offerings will cater to a diverse range of data requirements.</a:t>
          </a:r>
        </a:p>
      </dgm:t>
    </dgm:pt>
    <dgm:pt modelId="{D583B3A2-6AB3-429D-B2BE-474D883F75E2}" type="parTrans" cxnId="{C5036004-E353-4A5E-8417-C7F7A9A6A9A2}">
      <dgm:prSet/>
      <dgm:spPr/>
      <dgm:t>
        <a:bodyPr/>
        <a:lstStyle/>
        <a:p>
          <a:endParaRPr lang="en-US"/>
        </a:p>
      </dgm:t>
    </dgm:pt>
    <dgm:pt modelId="{E06D54FA-85E6-464E-8BB2-614BFFCB292F}" type="sibTrans" cxnId="{C5036004-E353-4A5E-8417-C7F7A9A6A9A2}">
      <dgm:prSet/>
      <dgm:spPr/>
      <dgm:t>
        <a:bodyPr/>
        <a:lstStyle/>
        <a:p>
          <a:pPr>
            <a:lnSpc>
              <a:spcPct val="100000"/>
            </a:lnSpc>
          </a:pPr>
          <a:endParaRPr lang="en-US"/>
        </a:p>
      </dgm:t>
    </dgm:pt>
    <dgm:pt modelId="{F525040F-87E3-467E-B4AD-4C1D5FEA977B}">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Airtime Top-Ups: Users will have the option to conveniently top up their airtime balance using VAS technology. Whether through direct purchases or automated recurring top-ups, individuals can ensure uninterrupted connectivity and communication on their mobile devices.</a:t>
          </a:r>
        </a:p>
      </dgm:t>
    </dgm:pt>
    <dgm:pt modelId="{E425FBFC-30B0-4C32-8F0A-9645BEEDFD11}" type="parTrans" cxnId="{D43695E0-DD17-4520-AC35-AEE3B516D149}">
      <dgm:prSet/>
      <dgm:spPr/>
      <dgm:t>
        <a:bodyPr/>
        <a:lstStyle/>
        <a:p>
          <a:endParaRPr lang="en-US"/>
        </a:p>
      </dgm:t>
    </dgm:pt>
    <dgm:pt modelId="{9BB638B4-D627-4B6F-A2B6-777350D1A13A}" type="sibTrans" cxnId="{D43695E0-DD17-4520-AC35-AEE3B516D149}">
      <dgm:prSet/>
      <dgm:spPr/>
      <dgm:t>
        <a:bodyPr/>
        <a:lstStyle/>
        <a:p>
          <a:endParaRPr lang="en-US"/>
        </a:p>
      </dgm:t>
    </dgm:pt>
    <dgm:pt modelId="{7BBAA9F0-E737-4B15-994E-58FBC12250B1}" type="pres">
      <dgm:prSet presAssocID="{4FF56A32-C245-4548-8D27-141B06ED53CC}" presName="root" presStyleCnt="0">
        <dgm:presLayoutVars>
          <dgm:dir/>
          <dgm:resizeHandles val="exact"/>
        </dgm:presLayoutVars>
      </dgm:prSet>
      <dgm:spPr/>
    </dgm:pt>
    <dgm:pt modelId="{092F4736-5100-40F8-85D1-0D4566B2B09A}" type="pres">
      <dgm:prSet presAssocID="{4FF56A32-C245-4548-8D27-141B06ED53CC}" presName="container" presStyleCnt="0">
        <dgm:presLayoutVars>
          <dgm:dir/>
          <dgm:resizeHandles val="exact"/>
        </dgm:presLayoutVars>
      </dgm:prSet>
      <dgm:spPr/>
    </dgm:pt>
    <dgm:pt modelId="{020C68D7-8F99-4510-88EC-7459B1070978}" type="pres">
      <dgm:prSet presAssocID="{E140324C-A5AD-47F7-8505-08469282F480}" presName="compNode" presStyleCnt="0"/>
      <dgm:spPr/>
    </dgm:pt>
    <dgm:pt modelId="{2959A5F6-A80D-4B01-8014-216C726B6F99}" type="pres">
      <dgm:prSet presAssocID="{E140324C-A5AD-47F7-8505-08469282F480}" presName="iconBgRect" presStyleLbl="bgShp" presStyleIdx="0" presStyleCnt="4"/>
      <dgm:spPr/>
    </dgm:pt>
    <dgm:pt modelId="{79F4A60B-4CCE-4E27-9554-9BF265744AB8}" type="pres">
      <dgm:prSet presAssocID="{E140324C-A5AD-47F7-8505-08469282F48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34484668-4F07-458C-BA3E-1F087D74EC33}" type="pres">
      <dgm:prSet presAssocID="{E140324C-A5AD-47F7-8505-08469282F480}" presName="spaceRect" presStyleCnt="0"/>
      <dgm:spPr/>
    </dgm:pt>
    <dgm:pt modelId="{42435B77-9AD5-4FA2-B1F0-0B473031D203}" type="pres">
      <dgm:prSet presAssocID="{E140324C-A5AD-47F7-8505-08469282F480}" presName="textRect" presStyleLbl="revTx" presStyleIdx="0" presStyleCnt="4">
        <dgm:presLayoutVars>
          <dgm:chMax val="1"/>
          <dgm:chPref val="1"/>
        </dgm:presLayoutVars>
      </dgm:prSet>
      <dgm:spPr/>
    </dgm:pt>
    <dgm:pt modelId="{5610F273-4920-4925-811C-6F90A2423756}" type="pres">
      <dgm:prSet presAssocID="{6C7BE9CB-CEE0-4843-8835-3DB156C920D5}" presName="sibTrans" presStyleLbl="sibTrans2D1" presStyleIdx="0" presStyleCnt="0"/>
      <dgm:spPr/>
    </dgm:pt>
    <dgm:pt modelId="{27E17069-9B44-4718-9EF5-4300B6BBF144}" type="pres">
      <dgm:prSet presAssocID="{F2BAA319-51B7-4AC8-BDC8-5034ED9EC60F}" presName="compNode" presStyleCnt="0"/>
      <dgm:spPr/>
    </dgm:pt>
    <dgm:pt modelId="{01B07D2A-CC0A-4C8C-B0CF-C69466223EB2}" type="pres">
      <dgm:prSet presAssocID="{F2BAA319-51B7-4AC8-BDC8-5034ED9EC60F}" presName="iconBgRect" presStyleLbl="bgShp" presStyleIdx="1" presStyleCnt="4"/>
      <dgm:spPr/>
    </dgm:pt>
    <dgm:pt modelId="{9907F3FB-B096-4D3D-831C-5AE5BD743C9D}" type="pres">
      <dgm:prSet presAssocID="{F2BAA319-51B7-4AC8-BDC8-5034ED9EC60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edit card"/>
        </a:ext>
      </dgm:extLst>
    </dgm:pt>
    <dgm:pt modelId="{CFBF1280-5BB4-4A05-A50B-E4CCE1836158}" type="pres">
      <dgm:prSet presAssocID="{F2BAA319-51B7-4AC8-BDC8-5034ED9EC60F}" presName="spaceRect" presStyleCnt="0"/>
      <dgm:spPr/>
    </dgm:pt>
    <dgm:pt modelId="{73499B4F-09D7-4DC5-9E99-D2753526EA0C}" type="pres">
      <dgm:prSet presAssocID="{F2BAA319-51B7-4AC8-BDC8-5034ED9EC60F}" presName="textRect" presStyleLbl="revTx" presStyleIdx="1" presStyleCnt="4">
        <dgm:presLayoutVars>
          <dgm:chMax val="1"/>
          <dgm:chPref val="1"/>
        </dgm:presLayoutVars>
      </dgm:prSet>
      <dgm:spPr/>
    </dgm:pt>
    <dgm:pt modelId="{84E42137-1064-4337-B665-403F6ECC6A72}" type="pres">
      <dgm:prSet presAssocID="{67A482AA-445B-45AB-B626-A0E6B1A86101}" presName="sibTrans" presStyleLbl="sibTrans2D1" presStyleIdx="0" presStyleCnt="0"/>
      <dgm:spPr/>
    </dgm:pt>
    <dgm:pt modelId="{762FDCC5-8614-4B4D-BD85-A160DAD4F2CC}" type="pres">
      <dgm:prSet presAssocID="{879A3E37-51F3-40DA-A56C-3513D24B75A1}" presName="compNode" presStyleCnt="0"/>
      <dgm:spPr/>
    </dgm:pt>
    <dgm:pt modelId="{A3CC068D-2A85-4D7E-894B-208694D6FB55}" type="pres">
      <dgm:prSet presAssocID="{879A3E37-51F3-40DA-A56C-3513D24B75A1}" presName="iconBgRect" presStyleLbl="bgShp" presStyleIdx="2" presStyleCnt="4"/>
      <dgm:spPr/>
    </dgm:pt>
    <dgm:pt modelId="{24A45619-E60D-48B2-88B7-80CA560B3DCC}" type="pres">
      <dgm:prSet presAssocID="{879A3E37-51F3-40DA-A56C-3513D24B75A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ble"/>
        </a:ext>
      </dgm:extLst>
    </dgm:pt>
    <dgm:pt modelId="{DEEF4178-D9F2-4D55-AA34-A4C8FE05E65A}" type="pres">
      <dgm:prSet presAssocID="{879A3E37-51F3-40DA-A56C-3513D24B75A1}" presName="spaceRect" presStyleCnt="0"/>
      <dgm:spPr/>
    </dgm:pt>
    <dgm:pt modelId="{39184FDF-5D56-4866-93CB-12CCB808F5A0}" type="pres">
      <dgm:prSet presAssocID="{879A3E37-51F3-40DA-A56C-3513D24B75A1}" presName="textRect" presStyleLbl="revTx" presStyleIdx="2" presStyleCnt="4">
        <dgm:presLayoutVars>
          <dgm:chMax val="1"/>
          <dgm:chPref val="1"/>
        </dgm:presLayoutVars>
      </dgm:prSet>
      <dgm:spPr/>
    </dgm:pt>
    <dgm:pt modelId="{3C0F3526-72F5-4334-9F05-E1F0355ADE51}" type="pres">
      <dgm:prSet presAssocID="{E06D54FA-85E6-464E-8BB2-614BFFCB292F}" presName="sibTrans" presStyleLbl="sibTrans2D1" presStyleIdx="0" presStyleCnt="0"/>
      <dgm:spPr/>
    </dgm:pt>
    <dgm:pt modelId="{747AA0D1-BB8E-45FF-B41F-C46EBAA97258}" type="pres">
      <dgm:prSet presAssocID="{F525040F-87E3-467E-B4AD-4C1D5FEA977B}" presName="compNode" presStyleCnt="0"/>
      <dgm:spPr/>
    </dgm:pt>
    <dgm:pt modelId="{FA2B93D7-DA09-4CFF-A6F2-984EB8C2AFFB}" type="pres">
      <dgm:prSet presAssocID="{F525040F-87E3-467E-B4AD-4C1D5FEA977B}" presName="iconBgRect" presStyleLbl="bgShp" presStyleIdx="3" presStyleCnt="4"/>
      <dgm:spPr/>
    </dgm:pt>
    <dgm:pt modelId="{FBABD057-B236-478C-8B5B-C952E08B58DE}" type="pres">
      <dgm:prSet presAssocID="{F525040F-87E3-467E-B4AD-4C1D5FEA977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licopter"/>
        </a:ext>
      </dgm:extLst>
    </dgm:pt>
    <dgm:pt modelId="{EAB5B6CD-5045-49C4-B583-E1B81DF98D62}" type="pres">
      <dgm:prSet presAssocID="{F525040F-87E3-467E-B4AD-4C1D5FEA977B}" presName="spaceRect" presStyleCnt="0"/>
      <dgm:spPr/>
    </dgm:pt>
    <dgm:pt modelId="{593A71C1-CA7A-45CA-9C6A-ECD07061F91D}" type="pres">
      <dgm:prSet presAssocID="{F525040F-87E3-467E-B4AD-4C1D5FEA977B}" presName="textRect" presStyleLbl="revTx" presStyleIdx="3" presStyleCnt="4" custScaleY="150201">
        <dgm:presLayoutVars>
          <dgm:chMax val="1"/>
          <dgm:chPref val="1"/>
        </dgm:presLayoutVars>
      </dgm:prSet>
      <dgm:spPr/>
    </dgm:pt>
  </dgm:ptLst>
  <dgm:cxnLst>
    <dgm:cxn modelId="{A300D301-592F-4334-81EF-8E22A497ACCA}" type="presOf" srcId="{6C7BE9CB-CEE0-4843-8835-3DB156C920D5}" destId="{5610F273-4920-4925-811C-6F90A2423756}" srcOrd="0" destOrd="0" presId="urn:microsoft.com/office/officeart/2018/2/layout/IconCircleList"/>
    <dgm:cxn modelId="{C5036004-E353-4A5E-8417-C7F7A9A6A9A2}" srcId="{4FF56A32-C245-4548-8D27-141B06ED53CC}" destId="{879A3E37-51F3-40DA-A56C-3513D24B75A1}" srcOrd="2" destOrd="0" parTransId="{D583B3A2-6AB3-429D-B2BE-474D883F75E2}" sibTransId="{E06D54FA-85E6-464E-8BB2-614BFFCB292F}"/>
    <dgm:cxn modelId="{C22BD81A-E2C3-4F8D-A49E-A463D591A637}" type="presOf" srcId="{F2BAA319-51B7-4AC8-BDC8-5034ED9EC60F}" destId="{73499B4F-09D7-4DC5-9E99-D2753526EA0C}" srcOrd="0" destOrd="0" presId="urn:microsoft.com/office/officeart/2018/2/layout/IconCircleList"/>
    <dgm:cxn modelId="{FE49921D-79DE-4872-8525-4F462D594464}" type="presOf" srcId="{E140324C-A5AD-47F7-8505-08469282F480}" destId="{42435B77-9AD5-4FA2-B1F0-0B473031D203}" srcOrd="0" destOrd="0" presId="urn:microsoft.com/office/officeart/2018/2/layout/IconCircleList"/>
    <dgm:cxn modelId="{78DB076F-8498-45D8-87DB-C5B6C354F886}" srcId="{4FF56A32-C245-4548-8D27-141B06ED53CC}" destId="{F2BAA319-51B7-4AC8-BDC8-5034ED9EC60F}" srcOrd="1" destOrd="0" parTransId="{AE05D0B1-A890-4B26-8BE2-32374973B687}" sibTransId="{67A482AA-445B-45AB-B626-A0E6B1A86101}"/>
    <dgm:cxn modelId="{EE799C51-75E8-49C0-AD2C-76D0361F8644}" type="presOf" srcId="{67A482AA-445B-45AB-B626-A0E6B1A86101}" destId="{84E42137-1064-4337-B665-403F6ECC6A72}" srcOrd="0" destOrd="0" presId="urn:microsoft.com/office/officeart/2018/2/layout/IconCircleList"/>
    <dgm:cxn modelId="{C858EE73-4D4E-4B8B-8DD9-FFB766C1FDF9}" srcId="{4FF56A32-C245-4548-8D27-141B06ED53CC}" destId="{E140324C-A5AD-47F7-8505-08469282F480}" srcOrd="0" destOrd="0" parTransId="{15FAECA5-6841-4C37-A78B-3345B011F40E}" sibTransId="{6C7BE9CB-CEE0-4843-8835-3DB156C920D5}"/>
    <dgm:cxn modelId="{E4467179-7547-4168-A8B5-9C2AFF4756E1}" type="presOf" srcId="{879A3E37-51F3-40DA-A56C-3513D24B75A1}" destId="{39184FDF-5D56-4866-93CB-12CCB808F5A0}" srcOrd="0" destOrd="0" presId="urn:microsoft.com/office/officeart/2018/2/layout/IconCircleList"/>
    <dgm:cxn modelId="{71B160A6-23FD-411A-AD2B-877EBF4485BD}" type="presOf" srcId="{E06D54FA-85E6-464E-8BB2-614BFFCB292F}" destId="{3C0F3526-72F5-4334-9F05-E1F0355ADE51}" srcOrd="0" destOrd="0" presId="urn:microsoft.com/office/officeart/2018/2/layout/IconCircleList"/>
    <dgm:cxn modelId="{F67905A9-A212-4F5E-9A08-EAF3F8BA2E29}" type="presOf" srcId="{4FF56A32-C245-4548-8D27-141B06ED53CC}" destId="{7BBAA9F0-E737-4B15-994E-58FBC12250B1}" srcOrd="0" destOrd="0" presId="urn:microsoft.com/office/officeart/2018/2/layout/IconCircleList"/>
    <dgm:cxn modelId="{39E823C8-3757-4D38-BD73-CE762DA51421}" type="presOf" srcId="{F525040F-87E3-467E-B4AD-4C1D5FEA977B}" destId="{593A71C1-CA7A-45CA-9C6A-ECD07061F91D}" srcOrd="0" destOrd="0" presId="urn:microsoft.com/office/officeart/2018/2/layout/IconCircleList"/>
    <dgm:cxn modelId="{D43695E0-DD17-4520-AC35-AEE3B516D149}" srcId="{4FF56A32-C245-4548-8D27-141B06ED53CC}" destId="{F525040F-87E3-467E-B4AD-4C1D5FEA977B}" srcOrd="3" destOrd="0" parTransId="{E425FBFC-30B0-4C32-8F0A-9645BEEDFD11}" sibTransId="{9BB638B4-D627-4B6F-A2B6-777350D1A13A}"/>
    <dgm:cxn modelId="{5DC134B1-CF37-4D83-BC5D-841930252843}" type="presParOf" srcId="{7BBAA9F0-E737-4B15-994E-58FBC12250B1}" destId="{092F4736-5100-40F8-85D1-0D4566B2B09A}" srcOrd="0" destOrd="0" presId="urn:microsoft.com/office/officeart/2018/2/layout/IconCircleList"/>
    <dgm:cxn modelId="{3DFAF809-07A6-4C7B-8DF0-0444C4CB1D52}" type="presParOf" srcId="{092F4736-5100-40F8-85D1-0D4566B2B09A}" destId="{020C68D7-8F99-4510-88EC-7459B1070978}" srcOrd="0" destOrd="0" presId="urn:microsoft.com/office/officeart/2018/2/layout/IconCircleList"/>
    <dgm:cxn modelId="{80143E27-8A55-48F8-B8A0-CF262B3D29D7}" type="presParOf" srcId="{020C68D7-8F99-4510-88EC-7459B1070978}" destId="{2959A5F6-A80D-4B01-8014-216C726B6F99}" srcOrd="0" destOrd="0" presId="urn:microsoft.com/office/officeart/2018/2/layout/IconCircleList"/>
    <dgm:cxn modelId="{7A13341D-E625-43AE-B370-CCA8300CA11A}" type="presParOf" srcId="{020C68D7-8F99-4510-88EC-7459B1070978}" destId="{79F4A60B-4CCE-4E27-9554-9BF265744AB8}" srcOrd="1" destOrd="0" presId="urn:microsoft.com/office/officeart/2018/2/layout/IconCircleList"/>
    <dgm:cxn modelId="{3FEBD570-E2C0-4FF9-8B33-4BF8DD56E2AF}" type="presParOf" srcId="{020C68D7-8F99-4510-88EC-7459B1070978}" destId="{34484668-4F07-458C-BA3E-1F087D74EC33}" srcOrd="2" destOrd="0" presId="urn:microsoft.com/office/officeart/2018/2/layout/IconCircleList"/>
    <dgm:cxn modelId="{E1E69F1C-730B-4144-B040-096C60F3AE50}" type="presParOf" srcId="{020C68D7-8F99-4510-88EC-7459B1070978}" destId="{42435B77-9AD5-4FA2-B1F0-0B473031D203}" srcOrd="3" destOrd="0" presId="urn:microsoft.com/office/officeart/2018/2/layout/IconCircleList"/>
    <dgm:cxn modelId="{976A9F40-F76D-410D-92AF-3989EC171694}" type="presParOf" srcId="{092F4736-5100-40F8-85D1-0D4566B2B09A}" destId="{5610F273-4920-4925-811C-6F90A2423756}" srcOrd="1" destOrd="0" presId="urn:microsoft.com/office/officeart/2018/2/layout/IconCircleList"/>
    <dgm:cxn modelId="{16EA6CAB-1BA8-4052-9903-ABC0952C883E}" type="presParOf" srcId="{092F4736-5100-40F8-85D1-0D4566B2B09A}" destId="{27E17069-9B44-4718-9EF5-4300B6BBF144}" srcOrd="2" destOrd="0" presId="urn:microsoft.com/office/officeart/2018/2/layout/IconCircleList"/>
    <dgm:cxn modelId="{BB68B715-DD8A-4A07-82D4-8ECB3AD889AB}" type="presParOf" srcId="{27E17069-9B44-4718-9EF5-4300B6BBF144}" destId="{01B07D2A-CC0A-4C8C-B0CF-C69466223EB2}" srcOrd="0" destOrd="0" presId="urn:microsoft.com/office/officeart/2018/2/layout/IconCircleList"/>
    <dgm:cxn modelId="{C20767C0-ECD1-4703-8F04-6C4EEE1F7219}" type="presParOf" srcId="{27E17069-9B44-4718-9EF5-4300B6BBF144}" destId="{9907F3FB-B096-4D3D-831C-5AE5BD743C9D}" srcOrd="1" destOrd="0" presId="urn:microsoft.com/office/officeart/2018/2/layout/IconCircleList"/>
    <dgm:cxn modelId="{9521EE54-2705-4124-8FC6-0E44B5480B20}" type="presParOf" srcId="{27E17069-9B44-4718-9EF5-4300B6BBF144}" destId="{CFBF1280-5BB4-4A05-A50B-E4CCE1836158}" srcOrd="2" destOrd="0" presId="urn:microsoft.com/office/officeart/2018/2/layout/IconCircleList"/>
    <dgm:cxn modelId="{223EBBE3-FE87-4373-BA65-6946A5583BEA}" type="presParOf" srcId="{27E17069-9B44-4718-9EF5-4300B6BBF144}" destId="{73499B4F-09D7-4DC5-9E99-D2753526EA0C}" srcOrd="3" destOrd="0" presId="urn:microsoft.com/office/officeart/2018/2/layout/IconCircleList"/>
    <dgm:cxn modelId="{2B7ABBD6-B64D-410F-80E0-51CB19E9624A}" type="presParOf" srcId="{092F4736-5100-40F8-85D1-0D4566B2B09A}" destId="{84E42137-1064-4337-B665-403F6ECC6A72}" srcOrd="3" destOrd="0" presId="urn:microsoft.com/office/officeart/2018/2/layout/IconCircleList"/>
    <dgm:cxn modelId="{89428823-FC76-447C-9317-835C977CCB2D}" type="presParOf" srcId="{092F4736-5100-40F8-85D1-0D4566B2B09A}" destId="{762FDCC5-8614-4B4D-BD85-A160DAD4F2CC}" srcOrd="4" destOrd="0" presId="urn:microsoft.com/office/officeart/2018/2/layout/IconCircleList"/>
    <dgm:cxn modelId="{419CE16C-5EBF-45D1-BFC3-98FEFD0B9CF5}" type="presParOf" srcId="{762FDCC5-8614-4B4D-BD85-A160DAD4F2CC}" destId="{A3CC068D-2A85-4D7E-894B-208694D6FB55}" srcOrd="0" destOrd="0" presId="urn:microsoft.com/office/officeart/2018/2/layout/IconCircleList"/>
    <dgm:cxn modelId="{E2ADC220-2089-411A-8D54-25E98436C0F2}" type="presParOf" srcId="{762FDCC5-8614-4B4D-BD85-A160DAD4F2CC}" destId="{24A45619-E60D-48B2-88B7-80CA560B3DCC}" srcOrd="1" destOrd="0" presId="urn:microsoft.com/office/officeart/2018/2/layout/IconCircleList"/>
    <dgm:cxn modelId="{879AFE17-7279-44B5-B352-A76D1F8558BA}" type="presParOf" srcId="{762FDCC5-8614-4B4D-BD85-A160DAD4F2CC}" destId="{DEEF4178-D9F2-4D55-AA34-A4C8FE05E65A}" srcOrd="2" destOrd="0" presId="urn:microsoft.com/office/officeart/2018/2/layout/IconCircleList"/>
    <dgm:cxn modelId="{D3DFC8EC-5E73-46E1-8796-19E649FDD297}" type="presParOf" srcId="{762FDCC5-8614-4B4D-BD85-A160DAD4F2CC}" destId="{39184FDF-5D56-4866-93CB-12CCB808F5A0}" srcOrd="3" destOrd="0" presId="urn:microsoft.com/office/officeart/2018/2/layout/IconCircleList"/>
    <dgm:cxn modelId="{3A2D0AED-3DFA-4ECE-A9FA-4F8E79319145}" type="presParOf" srcId="{092F4736-5100-40F8-85D1-0D4566B2B09A}" destId="{3C0F3526-72F5-4334-9F05-E1F0355ADE51}" srcOrd="5" destOrd="0" presId="urn:microsoft.com/office/officeart/2018/2/layout/IconCircleList"/>
    <dgm:cxn modelId="{77D9F183-1919-4FAB-9CA4-5FB6B2C5CA32}" type="presParOf" srcId="{092F4736-5100-40F8-85D1-0D4566B2B09A}" destId="{747AA0D1-BB8E-45FF-B41F-C46EBAA97258}" srcOrd="6" destOrd="0" presId="urn:microsoft.com/office/officeart/2018/2/layout/IconCircleList"/>
    <dgm:cxn modelId="{C824CB1C-98CE-417F-8070-4A13E50E2CDC}" type="presParOf" srcId="{747AA0D1-BB8E-45FF-B41F-C46EBAA97258}" destId="{FA2B93D7-DA09-4CFF-A6F2-984EB8C2AFFB}" srcOrd="0" destOrd="0" presId="urn:microsoft.com/office/officeart/2018/2/layout/IconCircleList"/>
    <dgm:cxn modelId="{6E4D3063-814B-4E93-AFC8-A0369D7DA086}" type="presParOf" srcId="{747AA0D1-BB8E-45FF-B41F-C46EBAA97258}" destId="{FBABD057-B236-478C-8B5B-C952E08B58DE}" srcOrd="1" destOrd="0" presId="urn:microsoft.com/office/officeart/2018/2/layout/IconCircleList"/>
    <dgm:cxn modelId="{17E6ED34-A7C1-4322-B698-52A1DA03F01E}" type="presParOf" srcId="{747AA0D1-BB8E-45FF-B41F-C46EBAA97258}" destId="{EAB5B6CD-5045-49C4-B583-E1B81DF98D62}" srcOrd="2" destOrd="0" presId="urn:microsoft.com/office/officeart/2018/2/layout/IconCircleList"/>
    <dgm:cxn modelId="{D24F33A7-6359-4DEF-A9C4-6B3054F49D43}" type="presParOf" srcId="{747AA0D1-BB8E-45FF-B41F-C46EBAA97258}" destId="{593A71C1-CA7A-45CA-9C6A-ECD07061F91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42D0749-1163-49AC-84F3-8695E2B8D87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7474414-91D6-469F-9455-E551E1E9B291}">
      <dgm:prSet custT="1"/>
      <dgm:spPr/>
      <dgm:t>
        <a:bodyPr/>
        <a:lstStyle/>
        <a:p>
          <a:pPr>
            <a:lnSpc>
              <a:spcPct val="100000"/>
            </a:lnSpc>
          </a:pPr>
          <a:r>
            <a:rPr lang="en-US" sz="1200" dirty="0">
              <a:latin typeface="Times New Roman" panose="02020603050405020304" pitchFamily="18" charset="0"/>
              <a:cs typeface="Times New Roman" panose="02020603050405020304" pitchFamily="18" charset="0"/>
            </a:rPr>
            <a:t>Short Message Service (SMS): </a:t>
          </a:r>
          <a:r>
            <a:rPr lang="en-US" sz="1200" dirty="0" err="1">
              <a:latin typeface="Times New Roman" panose="02020603050405020304" pitchFamily="18" charset="0"/>
              <a:cs typeface="Times New Roman" panose="02020603050405020304" pitchFamily="18" charset="0"/>
            </a:rPr>
            <a:t>Shortcodes</a:t>
          </a:r>
          <a:r>
            <a:rPr lang="en-US" sz="1200" dirty="0">
              <a:latin typeface="Times New Roman" panose="02020603050405020304" pitchFamily="18" charset="0"/>
              <a:cs typeface="Times New Roman" panose="02020603050405020304" pitchFamily="18" charset="0"/>
            </a:rPr>
            <a:t> or long virtual numbers for sending and receiving SMS messages.</a:t>
          </a:r>
        </a:p>
      </dgm:t>
    </dgm:pt>
    <dgm:pt modelId="{D1456CF4-3BC0-45EA-9204-D6CFF988AFA9}" type="parTrans" cxnId="{3F67E52A-4E2A-449C-86D3-DE436428ABBE}">
      <dgm:prSet/>
      <dgm:spPr/>
      <dgm:t>
        <a:bodyPr/>
        <a:lstStyle/>
        <a:p>
          <a:endParaRPr lang="en-US"/>
        </a:p>
      </dgm:t>
    </dgm:pt>
    <dgm:pt modelId="{1EB9BC6A-3146-423D-BEB7-A5C148346BC2}" type="sibTrans" cxnId="{3F67E52A-4E2A-449C-86D3-DE436428ABBE}">
      <dgm:prSet/>
      <dgm:spPr/>
      <dgm:t>
        <a:bodyPr/>
        <a:lstStyle/>
        <a:p>
          <a:endParaRPr lang="en-US"/>
        </a:p>
      </dgm:t>
    </dgm:pt>
    <dgm:pt modelId="{E94B97A8-A6BC-4A45-83DA-F4D78E920DA1}">
      <dgm:prSet custT="1"/>
      <dgm:spPr/>
      <dgm:t>
        <a:bodyPr/>
        <a:lstStyle/>
        <a:p>
          <a:pPr>
            <a:lnSpc>
              <a:spcPct val="100000"/>
            </a:lnSpc>
          </a:pPr>
          <a:r>
            <a:rPr lang="en-US" sz="1200" dirty="0">
              <a:latin typeface="Times New Roman" panose="02020603050405020304" pitchFamily="18" charset="0"/>
              <a:cs typeface="Times New Roman" panose="02020603050405020304" pitchFamily="18" charset="0"/>
            </a:rPr>
            <a:t>Unstructured Supplementary Service Data (USSD): </a:t>
          </a:r>
          <a:r>
            <a:rPr lang="en-US" sz="1200" dirty="0" err="1">
              <a:latin typeface="Times New Roman" panose="02020603050405020304" pitchFamily="18" charset="0"/>
              <a:cs typeface="Times New Roman" panose="02020603050405020304" pitchFamily="18" charset="0"/>
            </a:rPr>
            <a:t>Shortcodes</a:t>
          </a:r>
          <a:r>
            <a:rPr lang="en-US" sz="1200" dirty="0">
              <a:latin typeface="Times New Roman" panose="02020603050405020304" pitchFamily="18" charset="0"/>
              <a:cs typeface="Times New Roman" panose="02020603050405020304" pitchFamily="18" charset="0"/>
            </a:rPr>
            <a:t> or USSD codes for accessing the service through mobile devices</a:t>
          </a:r>
        </a:p>
      </dgm:t>
    </dgm:pt>
    <dgm:pt modelId="{7A352276-0E32-4187-A10A-B0D4DEE539E1}" type="parTrans" cxnId="{38B2728B-F6D2-469F-B7B8-23D8726AEF72}">
      <dgm:prSet/>
      <dgm:spPr/>
      <dgm:t>
        <a:bodyPr/>
        <a:lstStyle/>
        <a:p>
          <a:endParaRPr lang="en-US"/>
        </a:p>
      </dgm:t>
    </dgm:pt>
    <dgm:pt modelId="{EF822F8D-C67B-42C8-923F-97CDF0EDF5B0}" type="sibTrans" cxnId="{38B2728B-F6D2-469F-B7B8-23D8726AEF72}">
      <dgm:prSet/>
      <dgm:spPr/>
      <dgm:t>
        <a:bodyPr/>
        <a:lstStyle/>
        <a:p>
          <a:endParaRPr lang="en-US"/>
        </a:p>
      </dgm:t>
    </dgm:pt>
    <dgm:pt modelId="{B0B6A208-7C57-4F1F-87CC-4C8C8C094224}">
      <dgm:prSet custT="1"/>
      <dgm:spPr/>
      <dgm:t>
        <a:bodyPr/>
        <a:lstStyle/>
        <a:p>
          <a:pPr>
            <a:lnSpc>
              <a:spcPct val="100000"/>
            </a:lnSpc>
          </a:pPr>
          <a:r>
            <a:rPr lang="en-US" sz="1200" dirty="0">
              <a:latin typeface="Times New Roman" panose="02020603050405020304" pitchFamily="18" charset="0"/>
              <a:cs typeface="Times New Roman" panose="02020603050405020304" pitchFamily="18" charset="0"/>
            </a:rPr>
            <a:t>Video Content: </a:t>
          </a:r>
          <a:r>
            <a:rPr lang="en-US" sz="1200" dirty="0" err="1">
              <a:latin typeface="Times New Roman" panose="02020603050405020304" pitchFamily="18" charset="0"/>
              <a:cs typeface="Times New Roman" panose="02020603050405020304" pitchFamily="18" charset="0"/>
            </a:rPr>
            <a:t>Shortcodes</a:t>
          </a:r>
          <a:r>
            <a:rPr lang="en-US" sz="1200" dirty="0">
              <a:latin typeface="Times New Roman" panose="02020603050405020304" pitchFamily="18" charset="0"/>
              <a:cs typeface="Times New Roman" panose="02020603050405020304" pitchFamily="18" charset="0"/>
            </a:rPr>
            <a:t> or dedicated numbers for accessing video content subscription services. Additionally, the provider may need bandwidth allocation or content delivery network (CDN) resources for streaming video content.</a:t>
          </a:r>
        </a:p>
      </dgm:t>
    </dgm:pt>
    <dgm:pt modelId="{5C5D99FC-3357-470D-BC90-3AAEF66E5A41}" type="parTrans" cxnId="{C485D775-4C81-4651-87D2-5BF34D823020}">
      <dgm:prSet/>
      <dgm:spPr/>
      <dgm:t>
        <a:bodyPr/>
        <a:lstStyle/>
        <a:p>
          <a:endParaRPr lang="en-US"/>
        </a:p>
      </dgm:t>
    </dgm:pt>
    <dgm:pt modelId="{6A247ED3-88DC-4022-AB91-DCDAC3B151D3}" type="sibTrans" cxnId="{C485D775-4C81-4651-87D2-5BF34D823020}">
      <dgm:prSet/>
      <dgm:spPr/>
      <dgm:t>
        <a:bodyPr/>
        <a:lstStyle/>
        <a:p>
          <a:endParaRPr lang="en-US"/>
        </a:p>
      </dgm:t>
    </dgm:pt>
    <dgm:pt modelId="{60A2E35A-CBF8-475E-8FB0-D1732BFD9C90}">
      <dgm:prSet custT="1"/>
      <dgm:spPr/>
      <dgm:t>
        <a:bodyPr/>
        <a:lstStyle/>
        <a:p>
          <a:pPr>
            <a:lnSpc>
              <a:spcPct val="100000"/>
            </a:lnSpc>
          </a:pPr>
          <a:r>
            <a:rPr lang="en-US" sz="1200" dirty="0">
              <a:latin typeface="Times New Roman" panose="02020603050405020304" pitchFamily="18" charset="0"/>
              <a:cs typeface="Times New Roman" panose="02020603050405020304" pitchFamily="18" charset="0"/>
            </a:rPr>
            <a:t>Sales of Data and Airtime: </a:t>
          </a:r>
          <a:r>
            <a:rPr lang="en-US" sz="1200" dirty="0" err="1">
              <a:latin typeface="Times New Roman" panose="02020603050405020304" pitchFamily="18" charset="0"/>
              <a:cs typeface="Times New Roman" panose="02020603050405020304" pitchFamily="18" charset="0"/>
            </a:rPr>
            <a:t>Shortcodes</a:t>
          </a:r>
          <a:r>
            <a:rPr lang="en-US" sz="1200" dirty="0">
              <a:latin typeface="Times New Roman" panose="02020603050405020304" pitchFamily="18" charset="0"/>
              <a:cs typeface="Times New Roman" panose="02020603050405020304" pitchFamily="18" charset="0"/>
            </a:rPr>
            <a:t> or dedicated numbers for processing data and airtime sales transactions. Additionally, the provider may need access to telecom infrastructure for airtime top-up services.</a:t>
          </a:r>
        </a:p>
      </dgm:t>
    </dgm:pt>
    <dgm:pt modelId="{C1AAF504-E46B-410F-959E-8D3E45447109}" type="parTrans" cxnId="{625A3F00-94A2-4FBF-BC8E-C778A7946578}">
      <dgm:prSet/>
      <dgm:spPr/>
      <dgm:t>
        <a:bodyPr/>
        <a:lstStyle/>
        <a:p>
          <a:endParaRPr lang="en-US"/>
        </a:p>
      </dgm:t>
    </dgm:pt>
    <dgm:pt modelId="{24EF9D64-372B-4302-9C9E-2ABA21EDA07A}" type="sibTrans" cxnId="{625A3F00-94A2-4FBF-BC8E-C778A7946578}">
      <dgm:prSet/>
      <dgm:spPr/>
      <dgm:t>
        <a:bodyPr/>
        <a:lstStyle/>
        <a:p>
          <a:endParaRPr lang="en-US"/>
        </a:p>
      </dgm:t>
    </dgm:pt>
    <dgm:pt modelId="{2BA68747-310C-4F6B-957C-848DFFDD36AA}">
      <dgm:prSet custT="1"/>
      <dgm:spPr/>
      <dgm:t>
        <a:bodyPr/>
        <a:lstStyle/>
        <a:p>
          <a:pPr>
            <a:lnSpc>
              <a:spcPct val="100000"/>
            </a:lnSpc>
          </a:pPr>
          <a:r>
            <a:rPr lang="en-US" sz="1200" dirty="0">
              <a:latin typeface="Times New Roman" panose="02020603050405020304" pitchFamily="18" charset="0"/>
              <a:cs typeface="Times New Roman" panose="02020603050405020304" pitchFamily="18" charset="0"/>
            </a:rPr>
            <a:t>Mobile Gaming Applications: </a:t>
          </a:r>
          <a:r>
            <a:rPr lang="en-US" sz="1200" dirty="0" err="1">
              <a:latin typeface="Times New Roman" panose="02020603050405020304" pitchFamily="18" charset="0"/>
              <a:cs typeface="Times New Roman" panose="02020603050405020304" pitchFamily="18" charset="0"/>
            </a:rPr>
            <a:t>Shortcodes</a:t>
          </a:r>
          <a:r>
            <a:rPr lang="en-US" sz="1200" dirty="0">
              <a:latin typeface="Times New Roman" panose="02020603050405020304" pitchFamily="18" charset="0"/>
              <a:cs typeface="Times New Roman" panose="02020603050405020304" pitchFamily="18" charset="0"/>
            </a:rPr>
            <a:t> or dedicated numbers for accessing gaming services. Additionally, the provider may need server resources for hosting gaming applications and content delivery.</a:t>
          </a:r>
        </a:p>
      </dgm:t>
    </dgm:pt>
    <dgm:pt modelId="{1416D12F-A5F7-40CD-9ABB-BCE4C26FD1B0}" type="parTrans" cxnId="{2BED038C-5B33-4180-BFB9-16508F5CCDBC}">
      <dgm:prSet/>
      <dgm:spPr/>
      <dgm:t>
        <a:bodyPr/>
        <a:lstStyle/>
        <a:p>
          <a:endParaRPr lang="en-US"/>
        </a:p>
      </dgm:t>
    </dgm:pt>
    <dgm:pt modelId="{B708C8ED-1FE5-41CE-AA97-FA6CBF736E5E}" type="sibTrans" cxnId="{2BED038C-5B33-4180-BFB9-16508F5CCDBC}">
      <dgm:prSet/>
      <dgm:spPr/>
      <dgm:t>
        <a:bodyPr/>
        <a:lstStyle/>
        <a:p>
          <a:endParaRPr lang="en-US"/>
        </a:p>
      </dgm:t>
    </dgm:pt>
    <dgm:pt modelId="{891E710A-AEAC-43F1-A52E-07A9E6086782}" type="pres">
      <dgm:prSet presAssocID="{D42D0749-1163-49AC-84F3-8695E2B8D870}" presName="root" presStyleCnt="0">
        <dgm:presLayoutVars>
          <dgm:dir/>
          <dgm:resizeHandles val="exact"/>
        </dgm:presLayoutVars>
      </dgm:prSet>
      <dgm:spPr/>
    </dgm:pt>
    <dgm:pt modelId="{97C32A97-3518-4C40-B0BE-5F2BDE430D7A}" type="pres">
      <dgm:prSet presAssocID="{17474414-91D6-469F-9455-E551E1E9B291}" presName="compNode" presStyleCnt="0"/>
      <dgm:spPr/>
    </dgm:pt>
    <dgm:pt modelId="{727ACDC0-5862-4649-A1D8-4B48D4F8DCFC}" type="pres">
      <dgm:prSet presAssocID="{17474414-91D6-469F-9455-E551E1E9B29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Bubble"/>
        </a:ext>
      </dgm:extLst>
    </dgm:pt>
    <dgm:pt modelId="{A65CFD7C-5DEC-49D3-B527-70E19ED258C3}" type="pres">
      <dgm:prSet presAssocID="{17474414-91D6-469F-9455-E551E1E9B291}" presName="spaceRect" presStyleCnt="0"/>
      <dgm:spPr/>
    </dgm:pt>
    <dgm:pt modelId="{CDC46B44-14FB-4930-9C6D-0C1B407249E1}" type="pres">
      <dgm:prSet presAssocID="{17474414-91D6-469F-9455-E551E1E9B291}" presName="textRect" presStyleLbl="revTx" presStyleIdx="0" presStyleCnt="5">
        <dgm:presLayoutVars>
          <dgm:chMax val="1"/>
          <dgm:chPref val="1"/>
        </dgm:presLayoutVars>
      </dgm:prSet>
      <dgm:spPr/>
    </dgm:pt>
    <dgm:pt modelId="{7744DF92-0DBA-473A-AB9C-EDDA315C1338}" type="pres">
      <dgm:prSet presAssocID="{1EB9BC6A-3146-423D-BEB7-A5C148346BC2}" presName="sibTrans" presStyleCnt="0"/>
      <dgm:spPr/>
    </dgm:pt>
    <dgm:pt modelId="{43A8F533-0015-4C65-98F8-626E16810BDD}" type="pres">
      <dgm:prSet presAssocID="{E94B97A8-A6BC-4A45-83DA-F4D78E920DA1}" presName="compNode" presStyleCnt="0"/>
      <dgm:spPr/>
    </dgm:pt>
    <dgm:pt modelId="{94B42FB4-F176-45A8-BC76-38BE85CBEFB6}" type="pres">
      <dgm:prSet presAssocID="{E94B97A8-A6BC-4A45-83DA-F4D78E920DA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0C097142-B1AC-46BE-B1F5-2E47BEF52C19}" type="pres">
      <dgm:prSet presAssocID="{E94B97A8-A6BC-4A45-83DA-F4D78E920DA1}" presName="spaceRect" presStyleCnt="0"/>
      <dgm:spPr/>
    </dgm:pt>
    <dgm:pt modelId="{36F40C76-A70B-4BB3-89B3-EDE628630AB5}" type="pres">
      <dgm:prSet presAssocID="{E94B97A8-A6BC-4A45-83DA-F4D78E920DA1}" presName="textRect" presStyleLbl="revTx" presStyleIdx="1" presStyleCnt="5">
        <dgm:presLayoutVars>
          <dgm:chMax val="1"/>
          <dgm:chPref val="1"/>
        </dgm:presLayoutVars>
      </dgm:prSet>
      <dgm:spPr/>
    </dgm:pt>
    <dgm:pt modelId="{60A5DE24-D7C7-4BB3-9D47-BB29C34E6C7E}" type="pres">
      <dgm:prSet presAssocID="{EF822F8D-C67B-42C8-923F-97CDF0EDF5B0}" presName="sibTrans" presStyleCnt="0"/>
      <dgm:spPr/>
    </dgm:pt>
    <dgm:pt modelId="{3584953B-2116-4F5F-B850-FE8CCAF37D3D}" type="pres">
      <dgm:prSet presAssocID="{B0B6A208-7C57-4F1F-87CC-4C8C8C094224}" presName="compNode" presStyleCnt="0"/>
      <dgm:spPr/>
    </dgm:pt>
    <dgm:pt modelId="{355C08DB-FAEE-4ADC-81FE-F2967F3F63DB}" type="pres">
      <dgm:prSet presAssocID="{B0B6A208-7C57-4F1F-87CC-4C8C8C09422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levision"/>
        </a:ext>
      </dgm:extLst>
    </dgm:pt>
    <dgm:pt modelId="{7027ED17-4550-4AA3-83DE-FAE02107A149}" type="pres">
      <dgm:prSet presAssocID="{B0B6A208-7C57-4F1F-87CC-4C8C8C094224}" presName="spaceRect" presStyleCnt="0"/>
      <dgm:spPr/>
    </dgm:pt>
    <dgm:pt modelId="{3FC48B82-F475-479B-92B4-958B6B37E663}" type="pres">
      <dgm:prSet presAssocID="{B0B6A208-7C57-4F1F-87CC-4C8C8C094224}" presName="textRect" presStyleLbl="revTx" presStyleIdx="2" presStyleCnt="5">
        <dgm:presLayoutVars>
          <dgm:chMax val="1"/>
          <dgm:chPref val="1"/>
        </dgm:presLayoutVars>
      </dgm:prSet>
      <dgm:spPr/>
    </dgm:pt>
    <dgm:pt modelId="{6F16B91D-1408-4961-B3F3-ECB79D6D7208}" type="pres">
      <dgm:prSet presAssocID="{6A247ED3-88DC-4022-AB91-DCDAC3B151D3}" presName="sibTrans" presStyleCnt="0"/>
      <dgm:spPr/>
    </dgm:pt>
    <dgm:pt modelId="{287E69A0-B19C-4FB0-8AE7-07653F5ED996}" type="pres">
      <dgm:prSet presAssocID="{60A2E35A-CBF8-475E-8FB0-D1732BFD9C90}" presName="compNode" presStyleCnt="0"/>
      <dgm:spPr/>
    </dgm:pt>
    <dgm:pt modelId="{25657210-9D83-4DAF-9C61-8F94DAB262B2}" type="pres">
      <dgm:prSet presAssocID="{60A2E35A-CBF8-475E-8FB0-D1732BFD9C9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D7FAEE15-A125-45F4-94E3-36BC87F25A7F}" type="pres">
      <dgm:prSet presAssocID="{60A2E35A-CBF8-475E-8FB0-D1732BFD9C90}" presName="spaceRect" presStyleCnt="0"/>
      <dgm:spPr/>
    </dgm:pt>
    <dgm:pt modelId="{CB14E7BC-90D3-4FBB-8511-C839B20CEDCE}" type="pres">
      <dgm:prSet presAssocID="{60A2E35A-CBF8-475E-8FB0-D1732BFD9C90}" presName="textRect" presStyleLbl="revTx" presStyleIdx="3" presStyleCnt="5">
        <dgm:presLayoutVars>
          <dgm:chMax val="1"/>
          <dgm:chPref val="1"/>
        </dgm:presLayoutVars>
      </dgm:prSet>
      <dgm:spPr/>
    </dgm:pt>
    <dgm:pt modelId="{C2AAFF8D-EB89-41DB-A242-B08F813015D9}" type="pres">
      <dgm:prSet presAssocID="{24EF9D64-372B-4302-9C9E-2ABA21EDA07A}" presName="sibTrans" presStyleCnt="0"/>
      <dgm:spPr/>
    </dgm:pt>
    <dgm:pt modelId="{F82E6AF4-4EC8-4AFD-8545-1A6B7AA0C3E2}" type="pres">
      <dgm:prSet presAssocID="{2BA68747-310C-4F6B-957C-848DFFDD36AA}" presName="compNode" presStyleCnt="0"/>
      <dgm:spPr/>
    </dgm:pt>
    <dgm:pt modelId="{35A2D7F1-2269-4994-A33A-4F639C5E90E0}" type="pres">
      <dgm:prSet presAssocID="{2BA68747-310C-4F6B-957C-848DFFDD36A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me controller"/>
        </a:ext>
      </dgm:extLst>
    </dgm:pt>
    <dgm:pt modelId="{7A3053F2-D197-4CDC-BA3A-2D6347BE2F65}" type="pres">
      <dgm:prSet presAssocID="{2BA68747-310C-4F6B-957C-848DFFDD36AA}" presName="spaceRect" presStyleCnt="0"/>
      <dgm:spPr/>
    </dgm:pt>
    <dgm:pt modelId="{78E576B5-251D-44CC-BA36-DA9858ED7FF6}" type="pres">
      <dgm:prSet presAssocID="{2BA68747-310C-4F6B-957C-848DFFDD36AA}" presName="textRect" presStyleLbl="revTx" presStyleIdx="4" presStyleCnt="5">
        <dgm:presLayoutVars>
          <dgm:chMax val="1"/>
          <dgm:chPref val="1"/>
        </dgm:presLayoutVars>
      </dgm:prSet>
      <dgm:spPr/>
    </dgm:pt>
  </dgm:ptLst>
  <dgm:cxnLst>
    <dgm:cxn modelId="{625A3F00-94A2-4FBF-BC8E-C778A7946578}" srcId="{D42D0749-1163-49AC-84F3-8695E2B8D870}" destId="{60A2E35A-CBF8-475E-8FB0-D1732BFD9C90}" srcOrd="3" destOrd="0" parTransId="{C1AAF504-E46B-410F-959E-8D3E45447109}" sibTransId="{24EF9D64-372B-4302-9C9E-2ABA21EDA07A}"/>
    <dgm:cxn modelId="{0B2AB90B-AFC5-441B-80A5-26A49252017E}" type="presOf" srcId="{2BA68747-310C-4F6B-957C-848DFFDD36AA}" destId="{78E576B5-251D-44CC-BA36-DA9858ED7FF6}" srcOrd="0" destOrd="0" presId="urn:microsoft.com/office/officeart/2018/2/layout/IconLabelList"/>
    <dgm:cxn modelId="{3F67E52A-4E2A-449C-86D3-DE436428ABBE}" srcId="{D42D0749-1163-49AC-84F3-8695E2B8D870}" destId="{17474414-91D6-469F-9455-E551E1E9B291}" srcOrd="0" destOrd="0" parTransId="{D1456CF4-3BC0-45EA-9204-D6CFF988AFA9}" sibTransId="{1EB9BC6A-3146-423D-BEB7-A5C148346BC2}"/>
    <dgm:cxn modelId="{69646739-36BA-4D22-9A59-38B40DF08167}" type="presOf" srcId="{B0B6A208-7C57-4F1F-87CC-4C8C8C094224}" destId="{3FC48B82-F475-479B-92B4-958B6B37E663}" srcOrd="0" destOrd="0" presId="urn:microsoft.com/office/officeart/2018/2/layout/IconLabelList"/>
    <dgm:cxn modelId="{0A653E65-40A3-4C79-9FF7-6932BC80E5E2}" type="presOf" srcId="{E94B97A8-A6BC-4A45-83DA-F4D78E920DA1}" destId="{36F40C76-A70B-4BB3-89B3-EDE628630AB5}" srcOrd="0" destOrd="0" presId="urn:microsoft.com/office/officeart/2018/2/layout/IconLabelList"/>
    <dgm:cxn modelId="{C485D775-4C81-4651-87D2-5BF34D823020}" srcId="{D42D0749-1163-49AC-84F3-8695E2B8D870}" destId="{B0B6A208-7C57-4F1F-87CC-4C8C8C094224}" srcOrd="2" destOrd="0" parTransId="{5C5D99FC-3357-470D-BC90-3AAEF66E5A41}" sibTransId="{6A247ED3-88DC-4022-AB91-DCDAC3B151D3}"/>
    <dgm:cxn modelId="{38B2728B-F6D2-469F-B7B8-23D8726AEF72}" srcId="{D42D0749-1163-49AC-84F3-8695E2B8D870}" destId="{E94B97A8-A6BC-4A45-83DA-F4D78E920DA1}" srcOrd="1" destOrd="0" parTransId="{7A352276-0E32-4187-A10A-B0D4DEE539E1}" sibTransId="{EF822F8D-C67B-42C8-923F-97CDF0EDF5B0}"/>
    <dgm:cxn modelId="{2BED038C-5B33-4180-BFB9-16508F5CCDBC}" srcId="{D42D0749-1163-49AC-84F3-8695E2B8D870}" destId="{2BA68747-310C-4F6B-957C-848DFFDD36AA}" srcOrd="4" destOrd="0" parTransId="{1416D12F-A5F7-40CD-9ABB-BCE4C26FD1B0}" sibTransId="{B708C8ED-1FE5-41CE-AA97-FA6CBF736E5E}"/>
    <dgm:cxn modelId="{74F17294-7759-4CC6-BBC2-E6EAC9A279AD}" type="presOf" srcId="{60A2E35A-CBF8-475E-8FB0-D1732BFD9C90}" destId="{CB14E7BC-90D3-4FBB-8511-C839B20CEDCE}" srcOrd="0" destOrd="0" presId="urn:microsoft.com/office/officeart/2018/2/layout/IconLabelList"/>
    <dgm:cxn modelId="{0EC478C0-2650-4845-80EB-6B13562FAB4B}" type="presOf" srcId="{17474414-91D6-469F-9455-E551E1E9B291}" destId="{CDC46B44-14FB-4930-9C6D-0C1B407249E1}" srcOrd="0" destOrd="0" presId="urn:microsoft.com/office/officeart/2018/2/layout/IconLabelList"/>
    <dgm:cxn modelId="{1848BEDA-BAB7-4127-9B4C-C38F3A9FF706}" type="presOf" srcId="{D42D0749-1163-49AC-84F3-8695E2B8D870}" destId="{891E710A-AEAC-43F1-A52E-07A9E6086782}" srcOrd="0" destOrd="0" presId="urn:microsoft.com/office/officeart/2018/2/layout/IconLabelList"/>
    <dgm:cxn modelId="{4B3E715F-5259-4301-8613-8481BBDD083B}" type="presParOf" srcId="{891E710A-AEAC-43F1-A52E-07A9E6086782}" destId="{97C32A97-3518-4C40-B0BE-5F2BDE430D7A}" srcOrd="0" destOrd="0" presId="urn:microsoft.com/office/officeart/2018/2/layout/IconLabelList"/>
    <dgm:cxn modelId="{10C21F4D-3F5C-4F11-8142-619F87542D4F}" type="presParOf" srcId="{97C32A97-3518-4C40-B0BE-5F2BDE430D7A}" destId="{727ACDC0-5862-4649-A1D8-4B48D4F8DCFC}" srcOrd="0" destOrd="0" presId="urn:microsoft.com/office/officeart/2018/2/layout/IconLabelList"/>
    <dgm:cxn modelId="{46B1DA84-3F26-4522-B23E-EE260C7D0BDB}" type="presParOf" srcId="{97C32A97-3518-4C40-B0BE-5F2BDE430D7A}" destId="{A65CFD7C-5DEC-49D3-B527-70E19ED258C3}" srcOrd="1" destOrd="0" presId="urn:microsoft.com/office/officeart/2018/2/layout/IconLabelList"/>
    <dgm:cxn modelId="{3C66C06C-EA71-4171-925B-24ACAAE6B5FB}" type="presParOf" srcId="{97C32A97-3518-4C40-B0BE-5F2BDE430D7A}" destId="{CDC46B44-14FB-4930-9C6D-0C1B407249E1}" srcOrd="2" destOrd="0" presId="urn:microsoft.com/office/officeart/2018/2/layout/IconLabelList"/>
    <dgm:cxn modelId="{8A0B5566-4115-4617-8BA4-8A9EB685A78D}" type="presParOf" srcId="{891E710A-AEAC-43F1-A52E-07A9E6086782}" destId="{7744DF92-0DBA-473A-AB9C-EDDA315C1338}" srcOrd="1" destOrd="0" presId="urn:microsoft.com/office/officeart/2018/2/layout/IconLabelList"/>
    <dgm:cxn modelId="{A9168DDB-4225-41E9-A15D-9D0C70AB9102}" type="presParOf" srcId="{891E710A-AEAC-43F1-A52E-07A9E6086782}" destId="{43A8F533-0015-4C65-98F8-626E16810BDD}" srcOrd="2" destOrd="0" presId="urn:microsoft.com/office/officeart/2018/2/layout/IconLabelList"/>
    <dgm:cxn modelId="{C1C047F4-6C7C-4AE1-98E8-E5293CB6BF27}" type="presParOf" srcId="{43A8F533-0015-4C65-98F8-626E16810BDD}" destId="{94B42FB4-F176-45A8-BC76-38BE85CBEFB6}" srcOrd="0" destOrd="0" presId="urn:microsoft.com/office/officeart/2018/2/layout/IconLabelList"/>
    <dgm:cxn modelId="{1D72EAB9-CD9C-42F4-8309-54680BA17D66}" type="presParOf" srcId="{43A8F533-0015-4C65-98F8-626E16810BDD}" destId="{0C097142-B1AC-46BE-B1F5-2E47BEF52C19}" srcOrd="1" destOrd="0" presId="urn:microsoft.com/office/officeart/2018/2/layout/IconLabelList"/>
    <dgm:cxn modelId="{0CD33094-4992-4FBA-8F74-8B321F0A8896}" type="presParOf" srcId="{43A8F533-0015-4C65-98F8-626E16810BDD}" destId="{36F40C76-A70B-4BB3-89B3-EDE628630AB5}" srcOrd="2" destOrd="0" presId="urn:microsoft.com/office/officeart/2018/2/layout/IconLabelList"/>
    <dgm:cxn modelId="{D0CD7BFF-05E1-4409-95BD-DB668C14150B}" type="presParOf" srcId="{891E710A-AEAC-43F1-A52E-07A9E6086782}" destId="{60A5DE24-D7C7-4BB3-9D47-BB29C34E6C7E}" srcOrd="3" destOrd="0" presId="urn:microsoft.com/office/officeart/2018/2/layout/IconLabelList"/>
    <dgm:cxn modelId="{FAF25157-AD9A-4DA4-8B4E-CFBDEF6088D2}" type="presParOf" srcId="{891E710A-AEAC-43F1-A52E-07A9E6086782}" destId="{3584953B-2116-4F5F-B850-FE8CCAF37D3D}" srcOrd="4" destOrd="0" presId="urn:microsoft.com/office/officeart/2018/2/layout/IconLabelList"/>
    <dgm:cxn modelId="{DE2E0EAB-C8DC-4EB7-83EC-8759DAD23262}" type="presParOf" srcId="{3584953B-2116-4F5F-B850-FE8CCAF37D3D}" destId="{355C08DB-FAEE-4ADC-81FE-F2967F3F63DB}" srcOrd="0" destOrd="0" presId="urn:microsoft.com/office/officeart/2018/2/layout/IconLabelList"/>
    <dgm:cxn modelId="{FA8E854E-14D9-4873-AFA7-A86C1619FDB8}" type="presParOf" srcId="{3584953B-2116-4F5F-B850-FE8CCAF37D3D}" destId="{7027ED17-4550-4AA3-83DE-FAE02107A149}" srcOrd="1" destOrd="0" presId="urn:microsoft.com/office/officeart/2018/2/layout/IconLabelList"/>
    <dgm:cxn modelId="{1C4F7273-1F67-4DB9-9F59-93975CC08BE2}" type="presParOf" srcId="{3584953B-2116-4F5F-B850-FE8CCAF37D3D}" destId="{3FC48B82-F475-479B-92B4-958B6B37E663}" srcOrd="2" destOrd="0" presId="urn:microsoft.com/office/officeart/2018/2/layout/IconLabelList"/>
    <dgm:cxn modelId="{43E98572-33BB-4E0B-9A6E-FFAD8254136F}" type="presParOf" srcId="{891E710A-AEAC-43F1-A52E-07A9E6086782}" destId="{6F16B91D-1408-4961-B3F3-ECB79D6D7208}" srcOrd="5" destOrd="0" presId="urn:microsoft.com/office/officeart/2018/2/layout/IconLabelList"/>
    <dgm:cxn modelId="{69C59A62-63D1-43C8-92E8-FEF31BAA2B64}" type="presParOf" srcId="{891E710A-AEAC-43F1-A52E-07A9E6086782}" destId="{287E69A0-B19C-4FB0-8AE7-07653F5ED996}" srcOrd="6" destOrd="0" presId="urn:microsoft.com/office/officeart/2018/2/layout/IconLabelList"/>
    <dgm:cxn modelId="{B8060927-FA85-4C27-876D-DAE55ABC12E9}" type="presParOf" srcId="{287E69A0-B19C-4FB0-8AE7-07653F5ED996}" destId="{25657210-9D83-4DAF-9C61-8F94DAB262B2}" srcOrd="0" destOrd="0" presId="urn:microsoft.com/office/officeart/2018/2/layout/IconLabelList"/>
    <dgm:cxn modelId="{5AC445A9-4C91-4BDC-80C4-BC490E22C930}" type="presParOf" srcId="{287E69A0-B19C-4FB0-8AE7-07653F5ED996}" destId="{D7FAEE15-A125-45F4-94E3-36BC87F25A7F}" srcOrd="1" destOrd="0" presId="urn:microsoft.com/office/officeart/2018/2/layout/IconLabelList"/>
    <dgm:cxn modelId="{EBBA919E-B3C4-4904-947C-BC0F9C6E21EF}" type="presParOf" srcId="{287E69A0-B19C-4FB0-8AE7-07653F5ED996}" destId="{CB14E7BC-90D3-4FBB-8511-C839B20CEDCE}" srcOrd="2" destOrd="0" presId="urn:microsoft.com/office/officeart/2018/2/layout/IconLabelList"/>
    <dgm:cxn modelId="{1DA2A47F-0099-4AF4-B71F-28F05EFCB06B}" type="presParOf" srcId="{891E710A-AEAC-43F1-A52E-07A9E6086782}" destId="{C2AAFF8D-EB89-41DB-A242-B08F813015D9}" srcOrd="7" destOrd="0" presId="urn:microsoft.com/office/officeart/2018/2/layout/IconLabelList"/>
    <dgm:cxn modelId="{D489BDB8-FE0D-4D6D-9C16-783782F9D366}" type="presParOf" srcId="{891E710A-AEAC-43F1-A52E-07A9E6086782}" destId="{F82E6AF4-4EC8-4AFD-8545-1A6B7AA0C3E2}" srcOrd="8" destOrd="0" presId="urn:microsoft.com/office/officeart/2018/2/layout/IconLabelList"/>
    <dgm:cxn modelId="{FF6BCB9C-0EF9-44B9-A812-61AF08D122E1}" type="presParOf" srcId="{F82E6AF4-4EC8-4AFD-8545-1A6B7AA0C3E2}" destId="{35A2D7F1-2269-4994-A33A-4F639C5E90E0}" srcOrd="0" destOrd="0" presId="urn:microsoft.com/office/officeart/2018/2/layout/IconLabelList"/>
    <dgm:cxn modelId="{E3A6D653-52A8-4439-8858-6AED3CF33CFF}" type="presParOf" srcId="{F82E6AF4-4EC8-4AFD-8545-1A6B7AA0C3E2}" destId="{7A3053F2-D197-4CDC-BA3A-2D6347BE2F65}" srcOrd="1" destOrd="0" presId="urn:microsoft.com/office/officeart/2018/2/layout/IconLabelList"/>
    <dgm:cxn modelId="{7629EAAC-7278-4D35-94FA-E11578D6A28A}" type="presParOf" srcId="{F82E6AF4-4EC8-4AFD-8545-1A6B7AA0C3E2}" destId="{78E576B5-251D-44CC-BA36-DA9858ED7FF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E6A408C-A05E-47A4-8BE7-52A17076A766}"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04DFC6AD-6383-4A2E-A1A1-035E69B2EA6D}">
      <dgm:prSet/>
      <dgm:spPr/>
      <dgm:t>
        <a:bodyPr/>
        <a:lstStyle/>
        <a:p>
          <a:r>
            <a:rPr lang="en-US"/>
            <a:t>. Contact Channels:</a:t>
          </a:r>
        </a:p>
      </dgm:t>
    </dgm:pt>
    <dgm:pt modelId="{CF613059-7D07-48C4-9C58-9BDCB4151FD4}" type="parTrans" cxnId="{CD6643E1-E6BD-4E33-990B-C48E557292A6}">
      <dgm:prSet/>
      <dgm:spPr/>
      <dgm:t>
        <a:bodyPr/>
        <a:lstStyle/>
        <a:p>
          <a:endParaRPr lang="en-US"/>
        </a:p>
      </dgm:t>
    </dgm:pt>
    <dgm:pt modelId="{54E8A14E-3261-4669-8C28-61165DA71C24}" type="sibTrans" cxnId="{CD6643E1-E6BD-4E33-990B-C48E557292A6}">
      <dgm:prSet/>
      <dgm:spPr/>
      <dgm:t>
        <a:bodyPr/>
        <a:lstStyle/>
        <a:p>
          <a:endParaRPr lang="en-US"/>
        </a:p>
      </dgm:t>
    </dgm:pt>
    <dgm:pt modelId="{90C42861-50C2-4BE5-AC00-A452F533ABB5}">
      <dgm:prSet/>
      <dgm:spPr/>
      <dgm:t>
        <a:bodyPr/>
        <a:lstStyle/>
        <a:p>
          <a:r>
            <a:rPr lang="en-US"/>
            <a:t>Customers can reach out through multiple channels available 24/7: IVR, Phone Calls, WhatsApp and Email</a:t>
          </a:r>
        </a:p>
      </dgm:t>
    </dgm:pt>
    <dgm:pt modelId="{9553FBE6-6020-4A69-827F-881F975EEC33}" type="parTrans" cxnId="{4FBACD70-459F-408C-9515-25D79F397CF6}">
      <dgm:prSet/>
      <dgm:spPr/>
      <dgm:t>
        <a:bodyPr/>
        <a:lstStyle/>
        <a:p>
          <a:endParaRPr lang="en-US"/>
        </a:p>
      </dgm:t>
    </dgm:pt>
    <dgm:pt modelId="{4683C7FA-6123-47DB-9900-1FB5E0127040}" type="sibTrans" cxnId="{4FBACD70-459F-408C-9515-25D79F397CF6}">
      <dgm:prSet/>
      <dgm:spPr/>
      <dgm:t>
        <a:bodyPr/>
        <a:lstStyle/>
        <a:p>
          <a:endParaRPr lang="en-US"/>
        </a:p>
      </dgm:t>
    </dgm:pt>
    <dgm:pt modelId="{6C1F0F6B-72D8-44F0-A622-55CF3114A26A}">
      <dgm:prSet/>
      <dgm:spPr/>
      <dgm:t>
        <a:bodyPr/>
        <a:lstStyle/>
        <a:p>
          <a:r>
            <a:rPr lang="en-US"/>
            <a:t>Ticket Generation:</a:t>
          </a:r>
        </a:p>
      </dgm:t>
    </dgm:pt>
    <dgm:pt modelId="{4274FE84-E0E6-4AAD-BCCB-29F36D7CA06B}" type="parTrans" cxnId="{78A4A394-5261-4BD6-9203-3BB0DC61E343}">
      <dgm:prSet/>
      <dgm:spPr/>
      <dgm:t>
        <a:bodyPr/>
        <a:lstStyle/>
        <a:p>
          <a:endParaRPr lang="en-US"/>
        </a:p>
      </dgm:t>
    </dgm:pt>
    <dgm:pt modelId="{C947E87C-87CB-4CF0-82C2-D016C3A73902}" type="sibTrans" cxnId="{78A4A394-5261-4BD6-9203-3BB0DC61E343}">
      <dgm:prSet/>
      <dgm:spPr/>
      <dgm:t>
        <a:bodyPr/>
        <a:lstStyle/>
        <a:p>
          <a:endParaRPr lang="en-US"/>
        </a:p>
      </dgm:t>
    </dgm:pt>
    <dgm:pt modelId="{17940187-CCD8-4D4A-AEFC-D24F8095BE29}">
      <dgm:prSet/>
      <dgm:spPr/>
      <dgm:t>
        <a:bodyPr/>
        <a:lstStyle/>
        <a:p>
          <a:r>
            <a:rPr lang="en-US"/>
            <a:t>Upon submission, each complaint is assigned a unique ID for tracking.</a:t>
          </a:r>
        </a:p>
      </dgm:t>
    </dgm:pt>
    <dgm:pt modelId="{3576EF85-4C6E-4F29-B86B-04F43F452908}" type="parTrans" cxnId="{C302B528-A93D-4FC1-8034-1E35BF690AE3}">
      <dgm:prSet/>
      <dgm:spPr/>
      <dgm:t>
        <a:bodyPr/>
        <a:lstStyle/>
        <a:p>
          <a:endParaRPr lang="en-US"/>
        </a:p>
      </dgm:t>
    </dgm:pt>
    <dgm:pt modelId="{B13A0EAA-F3C5-4AB7-80E0-3E3070861284}" type="sibTrans" cxnId="{C302B528-A93D-4FC1-8034-1E35BF690AE3}">
      <dgm:prSet/>
      <dgm:spPr/>
      <dgm:t>
        <a:bodyPr/>
        <a:lstStyle/>
        <a:p>
          <a:endParaRPr lang="en-US"/>
        </a:p>
      </dgm:t>
    </dgm:pt>
    <dgm:pt modelId="{C3402047-F462-410F-ACEE-DBF6711CDB43}">
      <dgm:prSet/>
      <dgm:spPr/>
      <dgm:t>
        <a:bodyPr/>
        <a:lstStyle/>
        <a:p>
          <a:r>
            <a:rPr lang="en-US"/>
            <a:t>Updates:</a:t>
          </a:r>
        </a:p>
      </dgm:t>
    </dgm:pt>
    <dgm:pt modelId="{738339C9-9675-41EB-904D-5F08762A7BC0}" type="parTrans" cxnId="{6BFAF182-19D7-45ED-B79B-328EA79E160A}">
      <dgm:prSet/>
      <dgm:spPr/>
      <dgm:t>
        <a:bodyPr/>
        <a:lstStyle/>
        <a:p>
          <a:endParaRPr lang="en-US"/>
        </a:p>
      </dgm:t>
    </dgm:pt>
    <dgm:pt modelId="{C1A7BA59-2405-46F9-9C85-4C2FA9B4B192}" type="sibTrans" cxnId="{6BFAF182-19D7-45ED-B79B-328EA79E160A}">
      <dgm:prSet/>
      <dgm:spPr/>
      <dgm:t>
        <a:bodyPr/>
        <a:lstStyle/>
        <a:p>
          <a:endParaRPr lang="en-US"/>
        </a:p>
      </dgm:t>
    </dgm:pt>
    <dgm:pt modelId="{CF5C6B08-25E1-41C0-9D79-90876F218D4F}">
      <dgm:prSet/>
      <dgm:spPr/>
      <dgm:t>
        <a:bodyPr/>
        <a:lstStyle/>
        <a:p>
          <a:r>
            <a:rPr lang="en-US"/>
            <a:t>Customers receive regular progress updates on their complaints via their preferred communication channel.</a:t>
          </a:r>
        </a:p>
      </dgm:t>
    </dgm:pt>
    <dgm:pt modelId="{894FCC7F-C645-47CB-98E5-455ED2DD955E}" type="parTrans" cxnId="{423B8C52-0707-49F3-95AF-BAA645AA13C9}">
      <dgm:prSet/>
      <dgm:spPr/>
      <dgm:t>
        <a:bodyPr/>
        <a:lstStyle/>
        <a:p>
          <a:endParaRPr lang="en-US"/>
        </a:p>
      </dgm:t>
    </dgm:pt>
    <dgm:pt modelId="{C56FC043-0DB9-4630-AFE0-AE7F1EB8AC3B}" type="sibTrans" cxnId="{423B8C52-0707-49F3-95AF-BAA645AA13C9}">
      <dgm:prSet/>
      <dgm:spPr/>
      <dgm:t>
        <a:bodyPr/>
        <a:lstStyle/>
        <a:p>
          <a:endParaRPr lang="en-US"/>
        </a:p>
      </dgm:t>
    </dgm:pt>
    <dgm:pt modelId="{673CA6E0-35AD-4BB9-BD0A-075FCE828926}">
      <dgm:prSet/>
      <dgm:spPr/>
      <dgm:t>
        <a:bodyPr/>
        <a:lstStyle/>
        <a:p>
          <a:r>
            <a:rPr lang="en-US"/>
            <a:t>Feedback:</a:t>
          </a:r>
        </a:p>
      </dgm:t>
    </dgm:pt>
    <dgm:pt modelId="{75E40EA0-80B9-44EF-98A8-C962641768C2}" type="parTrans" cxnId="{2DC564ED-5CDD-414D-A6DD-E720B8D7417E}">
      <dgm:prSet/>
      <dgm:spPr/>
      <dgm:t>
        <a:bodyPr/>
        <a:lstStyle/>
        <a:p>
          <a:endParaRPr lang="en-US"/>
        </a:p>
      </dgm:t>
    </dgm:pt>
    <dgm:pt modelId="{FA67697B-887E-4521-AE30-A0460199713E}" type="sibTrans" cxnId="{2DC564ED-5CDD-414D-A6DD-E720B8D7417E}">
      <dgm:prSet/>
      <dgm:spPr/>
      <dgm:t>
        <a:bodyPr/>
        <a:lstStyle/>
        <a:p>
          <a:endParaRPr lang="en-US"/>
        </a:p>
      </dgm:t>
    </dgm:pt>
    <dgm:pt modelId="{A54E4CBE-7FAF-4CB1-BC86-32A304C88296}">
      <dgm:prSet/>
      <dgm:spPr/>
      <dgm:t>
        <a:bodyPr/>
        <a:lstStyle/>
        <a:p>
          <a:r>
            <a:rPr lang="en-US"/>
            <a:t>Customer feedback is collected and analyzed to improve service quality.</a:t>
          </a:r>
        </a:p>
      </dgm:t>
    </dgm:pt>
    <dgm:pt modelId="{E426B4B1-7AE6-4AF6-B08E-7FE810836619}" type="parTrans" cxnId="{E9E7BA55-018F-4C45-9B77-C4D49B006FFB}">
      <dgm:prSet/>
      <dgm:spPr/>
      <dgm:t>
        <a:bodyPr/>
        <a:lstStyle/>
        <a:p>
          <a:endParaRPr lang="en-US"/>
        </a:p>
      </dgm:t>
    </dgm:pt>
    <dgm:pt modelId="{50FFE397-7B30-48AE-ABB3-BDB2B7282F48}" type="sibTrans" cxnId="{E9E7BA55-018F-4C45-9B77-C4D49B006FFB}">
      <dgm:prSet/>
      <dgm:spPr/>
      <dgm:t>
        <a:bodyPr/>
        <a:lstStyle/>
        <a:p>
          <a:endParaRPr lang="en-US"/>
        </a:p>
      </dgm:t>
    </dgm:pt>
    <dgm:pt modelId="{2AF7B577-AB7D-4EF7-B9D3-4B686C02F8F6}">
      <dgm:prSet/>
      <dgm:spPr/>
      <dgm:t>
        <a:bodyPr/>
        <a:lstStyle/>
        <a:p>
          <a:r>
            <a:rPr lang="en-US"/>
            <a:t>Collaboration:</a:t>
          </a:r>
        </a:p>
      </dgm:t>
    </dgm:pt>
    <dgm:pt modelId="{815FE478-FFDB-47F4-A3C6-DDDCA787298F}" type="parTrans" cxnId="{373A3C99-7CC0-4E12-8BD2-74EF9A93AAFB}">
      <dgm:prSet/>
      <dgm:spPr/>
      <dgm:t>
        <a:bodyPr/>
        <a:lstStyle/>
        <a:p>
          <a:endParaRPr lang="en-US"/>
        </a:p>
      </dgm:t>
    </dgm:pt>
    <dgm:pt modelId="{A87CB059-4B08-4BBC-9394-6EAB73040356}" type="sibTrans" cxnId="{373A3C99-7CC0-4E12-8BD2-74EF9A93AAFB}">
      <dgm:prSet/>
      <dgm:spPr/>
      <dgm:t>
        <a:bodyPr/>
        <a:lstStyle/>
        <a:p>
          <a:endParaRPr lang="en-US"/>
        </a:p>
      </dgm:t>
    </dgm:pt>
    <dgm:pt modelId="{0A0CFDD4-3F5F-4839-B7B5-B3FCEC7801A1}">
      <dgm:prSet/>
      <dgm:spPr/>
      <dgm:t>
        <a:bodyPr/>
        <a:lstStyle/>
        <a:p>
          <a:r>
            <a:rPr lang="en-US"/>
            <a:t>Internal channels facilitate teamwork and knowledge sharing among support teams.</a:t>
          </a:r>
        </a:p>
      </dgm:t>
    </dgm:pt>
    <dgm:pt modelId="{66ADCE98-51CA-486C-B8DC-90AABCE3BFBC}" type="parTrans" cxnId="{92A48482-B253-47F1-94A9-4FD76EF2360A}">
      <dgm:prSet/>
      <dgm:spPr/>
      <dgm:t>
        <a:bodyPr/>
        <a:lstStyle/>
        <a:p>
          <a:endParaRPr lang="en-US"/>
        </a:p>
      </dgm:t>
    </dgm:pt>
    <dgm:pt modelId="{AD067D76-70FA-4D6E-BFD3-C033B0E77773}" type="sibTrans" cxnId="{92A48482-B253-47F1-94A9-4FD76EF2360A}">
      <dgm:prSet/>
      <dgm:spPr/>
      <dgm:t>
        <a:bodyPr/>
        <a:lstStyle/>
        <a:p>
          <a:endParaRPr lang="en-US"/>
        </a:p>
      </dgm:t>
    </dgm:pt>
    <dgm:pt modelId="{F8E5C883-3BF9-43FB-AF6C-03BF3BD39F48}">
      <dgm:prSet/>
      <dgm:spPr/>
      <dgm:t>
        <a:bodyPr/>
        <a:lstStyle/>
        <a:p>
          <a:r>
            <a:rPr lang="en-US"/>
            <a:t>Improvement:</a:t>
          </a:r>
        </a:p>
      </dgm:t>
    </dgm:pt>
    <dgm:pt modelId="{3DA35281-5B09-4C0B-A71D-7B5AA8FB713F}" type="parTrans" cxnId="{842316CE-0C31-43CC-8EAF-564F29F445ED}">
      <dgm:prSet/>
      <dgm:spPr/>
      <dgm:t>
        <a:bodyPr/>
        <a:lstStyle/>
        <a:p>
          <a:endParaRPr lang="en-US"/>
        </a:p>
      </dgm:t>
    </dgm:pt>
    <dgm:pt modelId="{7D19EDC4-FB8D-4694-B199-A2190D8D136F}" type="sibTrans" cxnId="{842316CE-0C31-43CC-8EAF-564F29F445ED}">
      <dgm:prSet/>
      <dgm:spPr/>
      <dgm:t>
        <a:bodyPr/>
        <a:lstStyle/>
        <a:p>
          <a:endParaRPr lang="en-US"/>
        </a:p>
      </dgm:t>
    </dgm:pt>
    <dgm:pt modelId="{AF0949F0-832B-45F7-B23A-E81D558E9E49}">
      <dgm:prSet/>
      <dgm:spPr/>
      <dgm:t>
        <a:bodyPr/>
        <a:lstStyle/>
        <a:p>
          <a:r>
            <a:rPr lang="en-US"/>
            <a:t>Continuous review of feedback and proactive measures ensure ongoing service enhancement.</a:t>
          </a:r>
        </a:p>
      </dgm:t>
    </dgm:pt>
    <dgm:pt modelId="{296F3B9E-79CB-4659-84B8-FF547BF21769}" type="parTrans" cxnId="{FD5DFDCC-E7F2-47EF-A309-BC1BE486E30F}">
      <dgm:prSet/>
      <dgm:spPr/>
      <dgm:t>
        <a:bodyPr/>
        <a:lstStyle/>
        <a:p>
          <a:endParaRPr lang="en-US"/>
        </a:p>
      </dgm:t>
    </dgm:pt>
    <dgm:pt modelId="{A087A8FF-C154-4E2F-8EC0-B0268EC57532}" type="sibTrans" cxnId="{FD5DFDCC-E7F2-47EF-A309-BC1BE486E30F}">
      <dgm:prSet/>
      <dgm:spPr/>
      <dgm:t>
        <a:bodyPr/>
        <a:lstStyle/>
        <a:p>
          <a:endParaRPr lang="en-US"/>
        </a:p>
      </dgm:t>
    </dgm:pt>
    <dgm:pt modelId="{5E7FD588-F20F-4D88-B5FC-9E8AE174245F}" type="pres">
      <dgm:prSet presAssocID="{7E6A408C-A05E-47A4-8BE7-52A17076A766}" presName="root" presStyleCnt="0">
        <dgm:presLayoutVars>
          <dgm:dir/>
          <dgm:resizeHandles val="exact"/>
        </dgm:presLayoutVars>
      </dgm:prSet>
      <dgm:spPr/>
    </dgm:pt>
    <dgm:pt modelId="{89B6104B-74D2-48A3-8DBB-E75B3F38CE7E}" type="pres">
      <dgm:prSet presAssocID="{04DFC6AD-6383-4A2E-A1A1-035E69B2EA6D}" presName="compNode" presStyleCnt="0"/>
      <dgm:spPr/>
    </dgm:pt>
    <dgm:pt modelId="{07AAA5C7-71DC-435B-AEFF-9D68FDBC3CEC}" type="pres">
      <dgm:prSet presAssocID="{04DFC6AD-6383-4A2E-A1A1-035E69B2EA6D}" presName="bgRect" presStyleLbl="bgShp" presStyleIdx="0" presStyleCnt="6" custLinFactNeighborX="-3392" custLinFactNeighborY="10056"/>
      <dgm:spPr/>
    </dgm:pt>
    <dgm:pt modelId="{C157A821-AA0D-45BB-92CE-98E47CD5433E}" type="pres">
      <dgm:prSet presAssocID="{04DFC6AD-6383-4A2E-A1A1-035E69B2EA6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930E208D-92DA-4FE4-87B4-A805084672FA}" type="pres">
      <dgm:prSet presAssocID="{04DFC6AD-6383-4A2E-A1A1-035E69B2EA6D}" presName="spaceRect" presStyleCnt="0"/>
      <dgm:spPr/>
    </dgm:pt>
    <dgm:pt modelId="{E00312AC-D3BF-4721-8E7E-16D0BBC36AF9}" type="pres">
      <dgm:prSet presAssocID="{04DFC6AD-6383-4A2E-A1A1-035E69B2EA6D}" presName="parTx" presStyleLbl="revTx" presStyleIdx="0" presStyleCnt="12" custScaleX="75655" custLinFactNeighborX="-19470" custLinFactNeighborY="6547">
        <dgm:presLayoutVars>
          <dgm:chMax val="0"/>
          <dgm:chPref val="0"/>
        </dgm:presLayoutVars>
      </dgm:prSet>
      <dgm:spPr/>
    </dgm:pt>
    <dgm:pt modelId="{06B7929C-025F-492C-BFAF-FF5752920E2E}" type="pres">
      <dgm:prSet presAssocID="{04DFC6AD-6383-4A2E-A1A1-035E69B2EA6D}" presName="desTx" presStyleLbl="revTx" presStyleIdx="1" presStyleCnt="12" custScaleX="95000" custScaleY="120113" custLinFactNeighborX="26383" custLinFactNeighborY="10313">
        <dgm:presLayoutVars/>
      </dgm:prSet>
      <dgm:spPr/>
    </dgm:pt>
    <dgm:pt modelId="{E3D2671E-72C4-4ED0-AB5D-A30836B2A05A}" type="pres">
      <dgm:prSet presAssocID="{54E8A14E-3261-4669-8C28-61165DA71C24}" presName="sibTrans" presStyleCnt="0"/>
      <dgm:spPr/>
    </dgm:pt>
    <dgm:pt modelId="{7D323BFF-C58D-4440-97A4-A38C8600B2DA}" type="pres">
      <dgm:prSet presAssocID="{6C1F0F6B-72D8-44F0-A622-55CF3114A26A}" presName="compNode" presStyleCnt="0"/>
      <dgm:spPr/>
    </dgm:pt>
    <dgm:pt modelId="{FA67FD3D-F08D-4B96-8266-292E805EE708}" type="pres">
      <dgm:prSet presAssocID="{6C1F0F6B-72D8-44F0-A622-55CF3114A26A}" presName="bgRect" presStyleLbl="bgShp" presStyleIdx="1" presStyleCnt="6"/>
      <dgm:spPr/>
    </dgm:pt>
    <dgm:pt modelId="{C8270E50-0E54-4463-BC3E-366E9A2A397A}" type="pres">
      <dgm:prSet presAssocID="{6C1F0F6B-72D8-44F0-A622-55CF3114A26A}"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DF8D78BF-0A80-4002-AF7B-A0CAD1905F6F}" type="pres">
      <dgm:prSet presAssocID="{6C1F0F6B-72D8-44F0-A622-55CF3114A26A}" presName="spaceRect" presStyleCnt="0"/>
      <dgm:spPr/>
    </dgm:pt>
    <dgm:pt modelId="{D27281C3-C398-4ABE-996F-67018E69DECE}" type="pres">
      <dgm:prSet presAssocID="{6C1F0F6B-72D8-44F0-A622-55CF3114A26A}" presName="parTx" presStyleLbl="revTx" presStyleIdx="2" presStyleCnt="12">
        <dgm:presLayoutVars>
          <dgm:chMax val="0"/>
          <dgm:chPref val="0"/>
        </dgm:presLayoutVars>
      </dgm:prSet>
      <dgm:spPr/>
    </dgm:pt>
    <dgm:pt modelId="{6E0E682F-0815-4812-94A0-6F45E9D6ABBB}" type="pres">
      <dgm:prSet presAssocID="{6C1F0F6B-72D8-44F0-A622-55CF3114A26A}" presName="desTx" presStyleLbl="revTx" presStyleIdx="3" presStyleCnt="12">
        <dgm:presLayoutVars/>
      </dgm:prSet>
      <dgm:spPr/>
    </dgm:pt>
    <dgm:pt modelId="{73193B1C-2A63-4664-A03C-7C38431E234C}" type="pres">
      <dgm:prSet presAssocID="{C947E87C-87CB-4CF0-82C2-D016C3A73902}" presName="sibTrans" presStyleCnt="0"/>
      <dgm:spPr/>
    </dgm:pt>
    <dgm:pt modelId="{412312F9-711B-4314-A880-1C730A735C46}" type="pres">
      <dgm:prSet presAssocID="{C3402047-F462-410F-ACEE-DBF6711CDB43}" presName="compNode" presStyleCnt="0"/>
      <dgm:spPr/>
    </dgm:pt>
    <dgm:pt modelId="{9FD7645E-E429-4E57-B684-386F30327745}" type="pres">
      <dgm:prSet presAssocID="{C3402047-F462-410F-ACEE-DBF6711CDB43}" presName="bgRect" presStyleLbl="bgShp" presStyleIdx="2" presStyleCnt="6"/>
      <dgm:spPr/>
    </dgm:pt>
    <dgm:pt modelId="{EDF5F757-883A-424A-878E-98C1AE4CD130}" type="pres">
      <dgm:prSet presAssocID="{C3402047-F462-410F-ACEE-DBF6711CDB4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are With Person"/>
        </a:ext>
      </dgm:extLst>
    </dgm:pt>
    <dgm:pt modelId="{A436D27B-3CBF-40C8-8D37-87B4D90A15D4}" type="pres">
      <dgm:prSet presAssocID="{C3402047-F462-410F-ACEE-DBF6711CDB43}" presName="spaceRect" presStyleCnt="0"/>
      <dgm:spPr/>
    </dgm:pt>
    <dgm:pt modelId="{C41414EA-B55C-4A8E-9971-BE88DAEF51A4}" type="pres">
      <dgm:prSet presAssocID="{C3402047-F462-410F-ACEE-DBF6711CDB43}" presName="parTx" presStyleLbl="revTx" presStyleIdx="4" presStyleCnt="12">
        <dgm:presLayoutVars>
          <dgm:chMax val="0"/>
          <dgm:chPref val="0"/>
        </dgm:presLayoutVars>
      </dgm:prSet>
      <dgm:spPr/>
    </dgm:pt>
    <dgm:pt modelId="{47E4EDEA-BB71-4DF4-ABC8-E6DA98BF490E}" type="pres">
      <dgm:prSet presAssocID="{C3402047-F462-410F-ACEE-DBF6711CDB43}" presName="desTx" presStyleLbl="revTx" presStyleIdx="5" presStyleCnt="12">
        <dgm:presLayoutVars/>
      </dgm:prSet>
      <dgm:spPr/>
    </dgm:pt>
    <dgm:pt modelId="{EA56C164-D07E-47F8-9E56-C34E65296503}" type="pres">
      <dgm:prSet presAssocID="{C1A7BA59-2405-46F9-9C85-4C2FA9B4B192}" presName="sibTrans" presStyleCnt="0"/>
      <dgm:spPr/>
    </dgm:pt>
    <dgm:pt modelId="{66A659DD-DEEA-4886-95A2-5DABB3B55A78}" type="pres">
      <dgm:prSet presAssocID="{673CA6E0-35AD-4BB9-BD0A-075FCE828926}" presName="compNode" presStyleCnt="0"/>
      <dgm:spPr/>
    </dgm:pt>
    <dgm:pt modelId="{DAFEC017-E904-47E1-B7FC-B1392653C6D0}" type="pres">
      <dgm:prSet presAssocID="{673CA6E0-35AD-4BB9-BD0A-075FCE828926}" presName="bgRect" presStyleLbl="bgShp" presStyleIdx="3" presStyleCnt="6"/>
      <dgm:spPr/>
    </dgm:pt>
    <dgm:pt modelId="{EEA735C5-8F4D-4D9B-A252-B75581F6E56B}" type="pres">
      <dgm:prSet presAssocID="{673CA6E0-35AD-4BB9-BD0A-075FCE82892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utral Face with No Fill"/>
        </a:ext>
      </dgm:extLst>
    </dgm:pt>
    <dgm:pt modelId="{EAE9194D-B5A0-4267-930E-F0FA1C2F3B5B}" type="pres">
      <dgm:prSet presAssocID="{673CA6E0-35AD-4BB9-BD0A-075FCE828926}" presName="spaceRect" presStyleCnt="0"/>
      <dgm:spPr/>
    </dgm:pt>
    <dgm:pt modelId="{E43841B5-6CE6-4E9E-A38E-A9239E3C7B61}" type="pres">
      <dgm:prSet presAssocID="{673CA6E0-35AD-4BB9-BD0A-075FCE828926}" presName="parTx" presStyleLbl="revTx" presStyleIdx="6" presStyleCnt="12">
        <dgm:presLayoutVars>
          <dgm:chMax val="0"/>
          <dgm:chPref val="0"/>
        </dgm:presLayoutVars>
      </dgm:prSet>
      <dgm:spPr/>
    </dgm:pt>
    <dgm:pt modelId="{717407CA-66E4-4551-AE4A-1346F2000F9B}" type="pres">
      <dgm:prSet presAssocID="{673CA6E0-35AD-4BB9-BD0A-075FCE828926}" presName="desTx" presStyleLbl="revTx" presStyleIdx="7" presStyleCnt="12">
        <dgm:presLayoutVars/>
      </dgm:prSet>
      <dgm:spPr/>
    </dgm:pt>
    <dgm:pt modelId="{4307672D-E698-499D-8F53-727C844EA01E}" type="pres">
      <dgm:prSet presAssocID="{FA67697B-887E-4521-AE30-A0460199713E}" presName="sibTrans" presStyleCnt="0"/>
      <dgm:spPr/>
    </dgm:pt>
    <dgm:pt modelId="{CBD54136-316E-4A6B-8FAB-F2477F92898D}" type="pres">
      <dgm:prSet presAssocID="{2AF7B577-AB7D-4EF7-B9D3-4B686C02F8F6}" presName="compNode" presStyleCnt="0"/>
      <dgm:spPr/>
    </dgm:pt>
    <dgm:pt modelId="{736B4CF7-ADD3-412E-BDA7-D5FC173DBD4C}" type="pres">
      <dgm:prSet presAssocID="{2AF7B577-AB7D-4EF7-B9D3-4B686C02F8F6}" presName="bgRect" presStyleLbl="bgShp" presStyleIdx="4" presStyleCnt="6"/>
      <dgm:spPr/>
    </dgm:pt>
    <dgm:pt modelId="{F6870D47-9604-4723-B80C-429131074C46}" type="pres">
      <dgm:prSet presAssocID="{2AF7B577-AB7D-4EF7-B9D3-4B686C02F8F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s"/>
        </a:ext>
      </dgm:extLst>
    </dgm:pt>
    <dgm:pt modelId="{D51B3386-CFC4-4BCD-8E24-D0B0CD8E6A83}" type="pres">
      <dgm:prSet presAssocID="{2AF7B577-AB7D-4EF7-B9D3-4B686C02F8F6}" presName="spaceRect" presStyleCnt="0"/>
      <dgm:spPr/>
    </dgm:pt>
    <dgm:pt modelId="{68906C36-BBF5-4D30-845F-D073A29FA354}" type="pres">
      <dgm:prSet presAssocID="{2AF7B577-AB7D-4EF7-B9D3-4B686C02F8F6}" presName="parTx" presStyleLbl="revTx" presStyleIdx="8" presStyleCnt="12">
        <dgm:presLayoutVars>
          <dgm:chMax val="0"/>
          <dgm:chPref val="0"/>
        </dgm:presLayoutVars>
      </dgm:prSet>
      <dgm:spPr/>
    </dgm:pt>
    <dgm:pt modelId="{FCEC6159-8441-4A45-91D6-37E2CC473D37}" type="pres">
      <dgm:prSet presAssocID="{2AF7B577-AB7D-4EF7-B9D3-4B686C02F8F6}" presName="desTx" presStyleLbl="revTx" presStyleIdx="9" presStyleCnt="12">
        <dgm:presLayoutVars/>
      </dgm:prSet>
      <dgm:spPr/>
    </dgm:pt>
    <dgm:pt modelId="{D6720D32-5982-472F-A0E2-9798D61CFE20}" type="pres">
      <dgm:prSet presAssocID="{A87CB059-4B08-4BBC-9394-6EAB73040356}" presName="sibTrans" presStyleCnt="0"/>
      <dgm:spPr/>
    </dgm:pt>
    <dgm:pt modelId="{B3579A41-FFB6-43E5-B3D4-F5576D6E16F0}" type="pres">
      <dgm:prSet presAssocID="{F8E5C883-3BF9-43FB-AF6C-03BF3BD39F48}" presName="compNode" presStyleCnt="0"/>
      <dgm:spPr/>
    </dgm:pt>
    <dgm:pt modelId="{02056BA3-BCF9-4E22-BFB6-AB2607D19387}" type="pres">
      <dgm:prSet presAssocID="{F8E5C883-3BF9-43FB-AF6C-03BF3BD39F48}" presName="bgRect" presStyleLbl="bgShp" presStyleIdx="5" presStyleCnt="6"/>
      <dgm:spPr/>
    </dgm:pt>
    <dgm:pt modelId="{022CFEE9-3924-46E6-8694-9698860E6BB4}" type="pres">
      <dgm:prSet presAssocID="{F8E5C883-3BF9-43FB-AF6C-03BF3BD39F4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siness Growth"/>
        </a:ext>
      </dgm:extLst>
    </dgm:pt>
    <dgm:pt modelId="{877E3CA0-D558-453C-82BE-B139E0603176}" type="pres">
      <dgm:prSet presAssocID="{F8E5C883-3BF9-43FB-AF6C-03BF3BD39F48}" presName="spaceRect" presStyleCnt="0"/>
      <dgm:spPr/>
    </dgm:pt>
    <dgm:pt modelId="{8DF650A6-36F6-4B2E-9DD8-4B9FC2F95C7C}" type="pres">
      <dgm:prSet presAssocID="{F8E5C883-3BF9-43FB-AF6C-03BF3BD39F48}" presName="parTx" presStyleLbl="revTx" presStyleIdx="10" presStyleCnt="12">
        <dgm:presLayoutVars>
          <dgm:chMax val="0"/>
          <dgm:chPref val="0"/>
        </dgm:presLayoutVars>
      </dgm:prSet>
      <dgm:spPr/>
    </dgm:pt>
    <dgm:pt modelId="{D6809FDD-FEFA-4642-B707-DCF6DD48EC04}" type="pres">
      <dgm:prSet presAssocID="{F8E5C883-3BF9-43FB-AF6C-03BF3BD39F48}" presName="desTx" presStyleLbl="revTx" presStyleIdx="11" presStyleCnt="12">
        <dgm:presLayoutVars/>
      </dgm:prSet>
      <dgm:spPr/>
    </dgm:pt>
  </dgm:ptLst>
  <dgm:cxnLst>
    <dgm:cxn modelId="{35385317-DFF9-41C3-9220-D682661A9950}" type="presOf" srcId="{AF0949F0-832B-45F7-B23A-E81D558E9E49}" destId="{D6809FDD-FEFA-4642-B707-DCF6DD48EC04}" srcOrd="0" destOrd="0" presId="urn:microsoft.com/office/officeart/2018/2/layout/IconVerticalSolidList"/>
    <dgm:cxn modelId="{01D59628-3415-4B4F-97C2-C633AC53B773}" type="presOf" srcId="{0A0CFDD4-3F5F-4839-B7B5-B3FCEC7801A1}" destId="{FCEC6159-8441-4A45-91D6-37E2CC473D37}" srcOrd="0" destOrd="0" presId="urn:microsoft.com/office/officeart/2018/2/layout/IconVerticalSolidList"/>
    <dgm:cxn modelId="{C302B528-A93D-4FC1-8034-1E35BF690AE3}" srcId="{6C1F0F6B-72D8-44F0-A622-55CF3114A26A}" destId="{17940187-CCD8-4D4A-AEFC-D24F8095BE29}" srcOrd="0" destOrd="0" parTransId="{3576EF85-4C6E-4F29-B86B-04F43F452908}" sibTransId="{B13A0EAA-F3C5-4AB7-80E0-3E3070861284}"/>
    <dgm:cxn modelId="{B550FC32-5F70-48CB-9B00-780F13613956}" type="presOf" srcId="{7E6A408C-A05E-47A4-8BE7-52A17076A766}" destId="{5E7FD588-F20F-4D88-B5FC-9E8AE174245F}" srcOrd="0" destOrd="0" presId="urn:microsoft.com/office/officeart/2018/2/layout/IconVerticalSolidList"/>
    <dgm:cxn modelId="{BF02FD5B-F093-4999-894B-B2FDC38C465C}" type="presOf" srcId="{C3402047-F462-410F-ACEE-DBF6711CDB43}" destId="{C41414EA-B55C-4A8E-9971-BE88DAEF51A4}" srcOrd="0" destOrd="0" presId="urn:microsoft.com/office/officeart/2018/2/layout/IconVerticalSolidList"/>
    <dgm:cxn modelId="{64E8326B-A7CE-4B66-8EA0-414C81A208DC}" type="presOf" srcId="{673CA6E0-35AD-4BB9-BD0A-075FCE828926}" destId="{E43841B5-6CE6-4E9E-A38E-A9239E3C7B61}" srcOrd="0" destOrd="0" presId="urn:microsoft.com/office/officeart/2018/2/layout/IconVerticalSolidList"/>
    <dgm:cxn modelId="{4FBACD70-459F-408C-9515-25D79F397CF6}" srcId="{04DFC6AD-6383-4A2E-A1A1-035E69B2EA6D}" destId="{90C42861-50C2-4BE5-AC00-A452F533ABB5}" srcOrd="0" destOrd="0" parTransId="{9553FBE6-6020-4A69-827F-881F975EEC33}" sibTransId="{4683C7FA-6123-47DB-9900-1FB5E0127040}"/>
    <dgm:cxn modelId="{423B8C52-0707-49F3-95AF-BAA645AA13C9}" srcId="{C3402047-F462-410F-ACEE-DBF6711CDB43}" destId="{CF5C6B08-25E1-41C0-9D79-90876F218D4F}" srcOrd="0" destOrd="0" parTransId="{894FCC7F-C645-47CB-98E5-455ED2DD955E}" sibTransId="{C56FC043-0DB9-4630-AFE0-AE7F1EB8AC3B}"/>
    <dgm:cxn modelId="{361C6173-993A-400A-BFE9-03459B814392}" type="presOf" srcId="{F8E5C883-3BF9-43FB-AF6C-03BF3BD39F48}" destId="{8DF650A6-36F6-4B2E-9DD8-4B9FC2F95C7C}" srcOrd="0" destOrd="0" presId="urn:microsoft.com/office/officeart/2018/2/layout/IconVerticalSolidList"/>
    <dgm:cxn modelId="{E9E7BA55-018F-4C45-9B77-C4D49B006FFB}" srcId="{673CA6E0-35AD-4BB9-BD0A-075FCE828926}" destId="{A54E4CBE-7FAF-4CB1-BC86-32A304C88296}" srcOrd="0" destOrd="0" parTransId="{E426B4B1-7AE6-4AF6-B08E-7FE810836619}" sibTransId="{50FFE397-7B30-48AE-ABB3-BDB2B7282F48}"/>
    <dgm:cxn modelId="{862AB157-493A-4968-B1E2-CDDD9D866951}" type="presOf" srcId="{17940187-CCD8-4D4A-AEFC-D24F8095BE29}" destId="{6E0E682F-0815-4812-94A0-6F45E9D6ABBB}" srcOrd="0" destOrd="0" presId="urn:microsoft.com/office/officeart/2018/2/layout/IconVerticalSolidList"/>
    <dgm:cxn modelId="{5F21017A-CD3C-4541-8AA0-ABC8E7ABC982}" type="presOf" srcId="{2AF7B577-AB7D-4EF7-B9D3-4B686C02F8F6}" destId="{68906C36-BBF5-4D30-845F-D073A29FA354}" srcOrd="0" destOrd="0" presId="urn:microsoft.com/office/officeart/2018/2/layout/IconVerticalSolidList"/>
    <dgm:cxn modelId="{92A48482-B253-47F1-94A9-4FD76EF2360A}" srcId="{2AF7B577-AB7D-4EF7-B9D3-4B686C02F8F6}" destId="{0A0CFDD4-3F5F-4839-B7B5-B3FCEC7801A1}" srcOrd="0" destOrd="0" parTransId="{66ADCE98-51CA-486C-B8DC-90AABCE3BFBC}" sibTransId="{AD067D76-70FA-4D6E-BFD3-C033B0E77773}"/>
    <dgm:cxn modelId="{6BFAF182-19D7-45ED-B79B-328EA79E160A}" srcId="{7E6A408C-A05E-47A4-8BE7-52A17076A766}" destId="{C3402047-F462-410F-ACEE-DBF6711CDB43}" srcOrd="2" destOrd="0" parTransId="{738339C9-9675-41EB-904D-5F08762A7BC0}" sibTransId="{C1A7BA59-2405-46F9-9C85-4C2FA9B4B192}"/>
    <dgm:cxn modelId="{78A4A394-5261-4BD6-9203-3BB0DC61E343}" srcId="{7E6A408C-A05E-47A4-8BE7-52A17076A766}" destId="{6C1F0F6B-72D8-44F0-A622-55CF3114A26A}" srcOrd="1" destOrd="0" parTransId="{4274FE84-E0E6-4AAD-BCCB-29F36D7CA06B}" sibTransId="{C947E87C-87CB-4CF0-82C2-D016C3A73902}"/>
    <dgm:cxn modelId="{373A3C99-7CC0-4E12-8BD2-74EF9A93AAFB}" srcId="{7E6A408C-A05E-47A4-8BE7-52A17076A766}" destId="{2AF7B577-AB7D-4EF7-B9D3-4B686C02F8F6}" srcOrd="4" destOrd="0" parTransId="{815FE478-FFDB-47F4-A3C6-DDDCA787298F}" sibTransId="{A87CB059-4B08-4BBC-9394-6EAB73040356}"/>
    <dgm:cxn modelId="{D61FF0C5-2CC4-4528-B3F4-DDC37EEBAE9D}" type="presOf" srcId="{90C42861-50C2-4BE5-AC00-A452F533ABB5}" destId="{06B7929C-025F-492C-BFAF-FF5752920E2E}" srcOrd="0" destOrd="0" presId="urn:microsoft.com/office/officeart/2018/2/layout/IconVerticalSolidList"/>
    <dgm:cxn modelId="{FD5DFDCC-E7F2-47EF-A309-BC1BE486E30F}" srcId="{F8E5C883-3BF9-43FB-AF6C-03BF3BD39F48}" destId="{AF0949F0-832B-45F7-B23A-E81D558E9E49}" srcOrd="0" destOrd="0" parTransId="{296F3B9E-79CB-4659-84B8-FF547BF21769}" sibTransId="{A087A8FF-C154-4E2F-8EC0-B0268EC57532}"/>
    <dgm:cxn modelId="{842316CE-0C31-43CC-8EAF-564F29F445ED}" srcId="{7E6A408C-A05E-47A4-8BE7-52A17076A766}" destId="{F8E5C883-3BF9-43FB-AF6C-03BF3BD39F48}" srcOrd="5" destOrd="0" parTransId="{3DA35281-5B09-4C0B-A71D-7B5AA8FB713F}" sibTransId="{7D19EDC4-FB8D-4694-B199-A2190D8D136F}"/>
    <dgm:cxn modelId="{0D9264D4-AC4C-459E-842F-73A09A76DDE4}" type="presOf" srcId="{CF5C6B08-25E1-41C0-9D79-90876F218D4F}" destId="{47E4EDEA-BB71-4DF4-ABC8-E6DA98BF490E}" srcOrd="0" destOrd="0" presId="urn:microsoft.com/office/officeart/2018/2/layout/IconVerticalSolidList"/>
    <dgm:cxn modelId="{CD6643E1-E6BD-4E33-990B-C48E557292A6}" srcId="{7E6A408C-A05E-47A4-8BE7-52A17076A766}" destId="{04DFC6AD-6383-4A2E-A1A1-035E69B2EA6D}" srcOrd="0" destOrd="0" parTransId="{CF613059-7D07-48C4-9C58-9BDCB4151FD4}" sibTransId="{54E8A14E-3261-4669-8C28-61165DA71C24}"/>
    <dgm:cxn modelId="{135D44E6-D77B-4559-8E22-A2696D50A763}" type="presOf" srcId="{6C1F0F6B-72D8-44F0-A622-55CF3114A26A}" destId="{D27281C3-C398-4ABE-996F-67018E69DECE}" srcOrd="0" destOrd="0" presId="urn:microsoft.com/office/officeart/2018/2/layout/IconVerticalSolidList"/>
    <dgm:cxn modelId="{2DC564ED-5CDD-414D-A6DD-E720B8D7417E}" srcId="{7E6A408C-A05E-47A4-8BE7-52A17076A766}" destId="{673CA6E0-35AD-4BB9-BD0A-075FCE828926}" srcOrd="3" destOrd="0" parTransId="{75E40EA0-80B9-44EF-98A8-C962641768C2}" sibTransId="{FA67697B-887E-4521-AE30-A0460199713E}"/>
    <dgm:cxn modelId="{D03FABF0-6702-47FF-8FE8-EFD710F76C27}" type="presOf" srcId="{A54E4CBE-7FAF-4CB1-BC86-32A304C88296}" destId="{717407CA-66E4-4551-AE4A-1346F2000F9B}" srcOrd="0" destOrd="0" presId="urn:microsoft.com/office/officeart/2018/2/layout/IconVerticalSolidList"/>
    <dgm:cxn modelId="{4A2390F5-6CED-4C32-A484-C1C41657B77B}" type="presOf" srcId="{04DFC6AD-6383-4A2E-A1A1-035E69B2EA6D}" destId="{E00312AC-D3BF-4721-8E7E-16D0BBC36AF9}" srcOrd="0" destOrd="0" presId="urn:microsoft.com/office/officeart/2018/2/layout/IconVerticalSolidList"/>
    <dgm:cxn modelId="{CD2D50A9-7F70-4645-A475-325871C38B12}" type="presParOf" srcId="{5E7FD588-F20F-4D88-B5FC-9E8AE174245F}" destId="{89B6104B-74D2-48A3-8DBB-E75B3F38CE7E}" srcOrd="0" destOrd="0" presId="urn:microsoft.com/office/officeart/2018/2/layout/IconVerticalSolidList"/>
    <dgm:cxn modelId="{5F92D28F-2EF6-41A6-A962-7DC6489143A1}" type="presParOf" srcId="{89B6104B-74D2-48A3-8DBB-E75B3F38CE7E}" destId="{07AAA5C7-71DC-435B-AEFF-9D68FDBC3CEC}" srcOrd="0" destOrd="0" presId="urn:microsoft.com/office/officeart/2018/2/layout/IconVerticalSolidList"/>
    <dgm:cxn modelId="{7AC137A6-41D0-4C32-B7BD-003DDA4559DB}" type="presParOf" srcId="{89B6104B-74D2-48A3-8DBB-E75B3F38CE7E}" destId="{C157A821-AA0D-45BB-92CE-98E47CD5433E}" srcOrd="1" destOrd="0" presId="urn:microsoft.com/office/officeart/2018/2/layout/IconVerticalSolidList"/>
    <dgm:cxn modelId="{30741040-CF4F-4FF6-9E5E-578A80EECD37}" type="presParOf" srcId="{89B6104B-74D2-48A3-8DBB-E75B3F38CE7E}" destId="{930E208D-92DA-4FE4-87B4-A805084672FA}" srcOrd="2" destOrd="0" presId="urn:microsoft.com/office/officeart/2018/2/layout/IconVerticalSolidList"/>
    <dgm:cxn modelId="{FF78B84C-8E62-48CD-8414-F236DF8E1943}" type="presParOf" srcId="{89B6104B-74D2-48A3-8DBB-E75B3F38CE7E}" destId="{E00312AC-D3BF-4721-8E7E-16D0BBC36AF9}" srcOrd="3" destOrd="0" presId="urn:microsoft.com/office/officeart/2018/2/layout/IconVerticalSolidList"/>
    <dgm:cxn modelId="{FA232336-A4A7-46BF-BB4E-CA83AB516089}" type="presParOf" srcId="{89B6104B-74D2-48A3-8DBB-E75B3F38CE7E}" destId="{06B7929C-025F-492C-BFAF-FF5752920E2E}" srcOrd="4" destOrd="0" presId="urn:microsoft.com/office/officeart/2018/2/layout/IconVerticalSolidList"/>
    <dgm:cxn modelId="{249DF009-78E5-47E9-AA5C-77E393DD39CC}" type="presParOf" srcId="{5E7FD588-F20F-4D88-B5FC-9E8AE174245F}" destId="{E3D2671E-72C4-4ED0-AB5D-A30836B2A05A}" srcOrd="1" destOrd="0" presId="urn:microsoft.com/office/officeart/2018/2/layout/IconVerticalSolidList"/>
    <dgm:cxn modelId="{1EC7E825-BFED-45B4-AC07-D2E0F155BCAD}" type="presParOf" srcId="{5E7FD588-F20F-4D88-B5FC-9E8AE174245F}" destId="{7D323BFF-C58D-4440-97A4-A38C8600B2DA}" srcOrd="2" destOrd="0" presId="urn:microsoft.com/office/officeart/2018/2/layout/IconVerticalSolidList"/>
    <dgm:cxn modelId="{ABA45C68-481E-4081-9C83-0FAE0D64C1DA}" type="presParOf" srcId="{7D323BFF-C58D-4440-97A4-A38C8600B2DA}" destId="{FA67FD3D-F08D-4B96-8266-292E805EE708}" srcOrd="0" destOrd="0" presId="urn:microsoft.com/office/officeart/2018/2/layout/IconVerticalSolidList"/>
    <dgm:cxn modelId="{29CCD9FD-DB1B-4BBC-B421-425681196957}" type="presParOf" srcId="{7D323BFF-C58D-4440-97A4-A38C8600B2DA}" destId="{C8270E50-0E54-4463-BC3E-366E9A2A397A}" srcOrd="1" destOrd="0" presId="urn:microsoft.com/office/officeart/2018/2/layout/IconVerticalSolidList"/>
    <dgm:cxn modelId="{74C64A37-CBFE-49EE-ACF5-E5BC1BDE457D}" type="presParOf" srcId="{7D323BFF-C58D-4440-97A4-A38C8600B2DA}" destId="{DF8D78BF-0A80-4002-AF7B-A0CAD1905F6F}" srcOrd="2" destOrd="0" presId="urn:microsoft.com/office/officeart/2018/2/layout/IconVerticalSolidList"/>
    <dgm:cxn modelId="{405528B2-C01C-4D63-980A-A33B47A20C8E}" type="presParOf" srcId="{7D323BFF-C58D-4440-97A4-A38C8600B2DA}" destId="{D27281C3-C398-4ABE-996F-67018E69DECE}" srcOrd="3" destOrd="0" presId="urn:microsoft.com/office/officeart/2018/2/layout/IconVerticalSolidList"/>
    <dgm:cxn modelId="{8EFD8BAD-1517-4AB6-9F81-26486F9530BF}" type="presParOf" srcId="{7D323BFF-C58D-4440-97A4-A38C8600B2DA}" destId="{6E0E682F-0815-4812-94A0-6F45E9D6ABBB}" srcOrd="4" destOrd="0" presId="urn:microsoft.com/office/officeart/2018/2/layout/IconVerticalSolidList"/>
    <dgm:cxn modelId="{1F20A3E3-E64A-42BE-A9A2-8D9CC018D852}" type="presParOf" srcId="{5E7FD588-F20F-4D88-B5FC-9E8AE174245F}" destId="{73193B1C-2A63-4664-A03C-7C38431E234C}" srcOrd="3" destOrd="0" presId="urn:microsoft.com/office/officeart/2018/2/layout/IconVerticalSolidList"/>
    <dgm:cxn modelId="{1BBF52C2-44FC-48E6-8041-8BBE2423B0A0}" type="presParOf" srcId="{5E7FD588-F20F-4D88-B5FC-9E8AE174245F}" destId="{412312F9-711B-4314-A880-1C730A735C46}" srcOrd="4" destOrd="0" presId="urn:microsoft.com/office/officeart/2018/2/layout/IconVerticalSolidList"/>
    <dgm:cxn modelId="{A5114AF4-61D1-408C-AD10-B43D1C94FBEA}" type="presParOf" srcId="{412312F9-711B-4314-A880-1C730A735C46}" destId="{9FD7645E-E429-4E57-B684-386F30327745}" srcOrd="0" destOrd="0" presId="urn:microsoft.com/office/officeart/2018/2/layout/IconVerticalSolidList"/>
    <dgm:cxn modelId="{80980F18-F711-4604-908A-32D1570D2C29}" type="presParOf" srcId="{412312F9-711B-4314-A880-1C730A735C46}" destId="{EDF5F757-883A-424A-878E-98C1AE4CD130}" srcOrd="1" destOrd="0" presId="urn:microsoft.com/office/officeart/2018/2/layout/IconVerticalSolidList"/>
    <dgm:cxn modelId="{C2B1EF03-F4F2-4FEB-8D6C-C8708711B4FC}" type="presParOf" srcId="{412312F9-711B-4314-A880-1C730A735C46}" destId="{A436D27B-3CBF-40C8-8D37-87B4D90A15D4}" srcOrd="2" destOrd="0" presId="urn:microsoft.com/office/officeart/2018/2/layout/IconVerticalSolidList"/>
    <dgm:cxn modelId="{15DA9D9A-2435-447A-B048-6246F6ED2FCE}" type="presParOf" srcId="{412312F9-711B-4314-A880-1C730A735C46}" destId="{C41414EA-B55C-4A8E-9971-BE88DAEF51A4}" srcOrd="3" destOrd="0" presId="urn:microsoft.com/office/officeart/2018/2/layout/IconVerticalSolidList"/>
    <dgm:cxn modelId="{C8FDF000-BC6A-49AA-9906-B9B2283A8757}" type="presParOf" srcId="{412312F9-711B-4314-A880-1C730A735C46}" destId="{47E4EDEA-BB71-4DF4-ABC8-E6DA98BF490E}" srcOrd="4" destOrd="0" presId="urn:microsoft.com/office/officeart/2018/2/layout/IconVerticalSolidList"/>
    <dgm:cxn modelId="{D1A3CCC0-6F6C-41CD-B96B-02AF8D2AE7C6}" type="presParOf" srcId="{5E7FD588-F20F-4D88-B5FC-9E8AE174245F}" destId="{EA56C164-D07E-47F8-9E56-C34E65296503}" srcOrd="5" destOrd="0" presId="urn:microsoft.com/office/officeart/2018/2/layout/IconVerticalSolidList"/>
    <dgm:cxn modelId="{2E2089EE-86AC-456C-8931-B5D766CF4619}" type="presParOf" srcId="{5E7FD588-F20F-4D88-B5FC-9E8AE174245F}" destId="{66A659DD-DEEA-4886-95A2-5DABB3B55A78}" srcOrd="6" destOrd="0" presId="urn:microsoft.com/office/officeart/2018/2/layout/IconVerticalSolidList"/>
    <dgm:cxn modelId="{8119D7F8-B461-470B-B11D-13478E82D01F}" type="presParOf" srcId="{66A659DD-DEEA-4886-95A2-5DABB3B55A78}" destId="{DAFEC017-E904-47E1-B7FC-B1392653C6D0}" srcOrd="0" destOrd="0" presId="urn:microsoft.com/office/officeart/2018/2/layout/IconVerticalSolidList"/>
    <dgm:cxn modelId="{3B976F4B-8CB3-451B-AA47-9687FE47FCF1}" type="presParOf" srcId="{66A659DD-DEEA-4886-95A2-5DABB3B55A78}" destId="{EEA735C5-8F4D-4D9B-A252-B75581F6E56B}" srcOrd="1" destOrd="0" presId="urn:microsoft.com/office/officeart/2018/2/layout/IconVerticalSolidList"/>
    <dgm:cxn modelId="{08B61E21-D31D-4FDF-8A40-61EE5E910369}" type="presParOf" srcId="{66A659DD-DEEA-4886-95A2-5DABB3B55A78}" destId="{EAE9194D-B5A0-4267-930E-F0FA1C2F3B5B}" srcOrd="2" destOrd="0" presId="urn:microsoft.com/office/officeart/2018/2/layout/IconVerticalSolidList"/>
    <dgm:cxn modelId="{B24C0FFB-64FB-43C4-B578-068EE3EE487B}" type="presParOf" srcId="{66A659DD-DEEA-4886-95A2-5DABB3B55A78}" destId="{E43841B5-6CE6-4E9E-A38E-A9239E3C7B61}" srcOrd="3" destOrd="0" presId="urn:microsoft.com/office/officeart/2018/2/layout/IconVerticalSolidList"/>
    <dgm:cxn modelId="{FD638706-C13C-4BF4-B491-13763A4989A9}" type="presParOf" srcId="{66A659DD-DEEA-4886-95A2-5DABB3B55A78}" destId="{717407CA-66E4-4551-AE4A-1346F2000F9B}" srcOrd="4" destOrd="0" presId="urn:microsoft.com/office/officeart/2018/2/layout/IconVerticalSolidList"/>
    <dgm:cxn modelId="{CB63EADE-B48D-4FC2-AA3C-EC570AB8326A}" type="presParOf" srcId="{5E7FD588-F20F-4D88-B5FC-9E8AE174245F}" destId="{4307672D-E698-499D-8F53-727C844EA01E}" srcOrd="7" destOrd="0" presId="urn:microsoft.com/office/officeart/2018/2/layout/IconVerticalSolidList"/>
    <dgm:cxn modelId="{A4A492E7-2C89-4512-B28F-E3BC106846D6}" type="presParOf" srcId="{5E7FD588-F20F-4D88-B5FC-9E8AE174245F}" destId="{CBD54136-316E-4A6B-8FAB-F2477F92898D}" srcOrd="8" destOrd="0" presId="urn:microsoft.com/office/officeart/2018/2/layout/IconVerticalSolidList"/>
    <dgm:cxn modelId="{4D1E25DA-9605-470D-8F10-8133FB88ABFB}" type="presParOf" srcId="{CBD54136-316E-4A6B-8FAB-F2477F92898D}" destId="{736B4CF7-ADD3-412E-BDA7-D5FC173DBD4C}" srcOrd="0" destOrd="0" presId="urn:microsoft.com/office/officeart/2018/2/layout/IconVerticalSolidList"/>
    <dgm:cxn modelId="{97427DCB-CD68-4685-B9A7-8986E6DC505F}" type="presParOf" srcId="{CBD54136-316E-4A6B-8FAB-F2477F92898D}" destId="{F6870D47-9604-4723-B80C-429131074C46}" srcOrd="1" destOrd="0" presId="urn:microsoft.com/office/officeart/2018/2/layout/IconVerticalSolidList"/>
    <dgm:cxn modelId="{FC43F08C-4DF0-4AA0-84A1-16832D19A383}" type="presParOf" srcId="{CBD54136-316E-4A6B-8FAB-F2477F92898D}" destId="{D51B3386-CFC4-4BCD-8E24-D0B0CD8E6A83}" srcOrd="2" destOrd="0" presId="urn:microsoft.com/office/officeart/2018/2/layout/IconVerticalSolidList"/>
    <dgm:cxn modelId="{E839CA77-223C-4FA3-8353-AF739E7F79F4}" type="presParOf" srcId="{CBD54136-316E-4A6B-8FAB-F2477F92898D}" destId="{68906C36-BBF5-4D30-845F-D073A29FA354}" srcOrd="3" destOrd="0" presId="urn:microsoft.com/office/officeart/2018/2/layout/IconVerticalSolidList"/>
    <dgm:cxn modelId="{EC7AA798-3F5C-4BC1-BC43-3B020B53BDE0}" type="presParOf" srcId="{CBD54136-316E-4A6B-8FAB-F2477F92898D}" destId="{FCEC6159-8441-4A45-91D6-37E2CC473D37}" srcOrd="4" destOrd="0" presId="urn:microsoft.com/office/officeart/2018/2/layout/IconVerticalSolidList"/>
    <dgm:cxn modelId="{3AEBB9D3-E694-4EF1-B07F-5971686C0699}" type="presParOf" srcId="{5E7FD588-F20F-4D88-B5FC-9E8AE174245F}" destId="{D6720D32-5982-472F-A0E2-9798D61CFE20}" srcOrd="9" destOrd="0" presId="urn:microsoft.com/office/officeart/2018/2/layout/IconVerticalSolidList"/>
    <dgm:cxn modelId="{5ACA096C-3BDA-4884-8821-7E7EB962C56E}" type="presParOf" srcId="{5E7FD588-F20F-4D88-B5FC-9E8AE174245F}" destId="{B3579A41-FFB6-43E5-B3D4-F5576D6E16F0}" srcOrd="10" destOrd="0" presId="urn:microsoft.com/office/officeart/2018/2/layout/IconVerticalSolidList"/>
    <dgm:cxn modelId="{71D31270-A154-4FC5-9DB6-C07008EFF6E2}" type="presParOf" srcId="{B3579A41-FFB6-43E5-B3D4-F5576D6E16F0}" destId="{02056BA3-BCF9-4E22-BFB6-AB2607D19387}" srcOrd="0" destOrd="0" presId="urn:microsoft.com/office/officeart/2018/2/layout/IconVerticalSolidList"/>
    <dgm:cxn modelId="{A8EF176F-8AF9-4A00-A44D-28E1EBA268E2}" type="presParOf" srcId="{B3579A41-FFB6-43E5-B3D4-F5576D6E16F0}" destId="{022CFEE9-3924-46E6-8694-9698860E6BB4}" srcOrd="1" destOrd="0" presId="urn:microsoft.com/office/officeart/2018/2/layout/IconVerticalSolidList"/>
    <dgm:cxn modelId="{8E1064C7-BA6B-4B9F-ACE3-B84D0466FF7A}" type="presParOf" srcId="{B3579A41-FFB6-43E5-B3D4-F5576D6E16F0}" destId="{877E3CA0-D558-453C-82BE-B139E0603176}" srcOrd="2" destOrd="0" presId="urn:microsoft.com/office/officeart/2018/2/layout/IconVerticalSolidList"/>
    <dgm:cxn modelId="{DC86402D-9597-4F70-AF20-D3527E14878C}" type="presParOf" srcId="{B3579A41-FFB6-43E5-B3D4-F5576D6E16F0}" destId="{8DF650A6-36F6-4B2E-9DD8-4B9FC2F95C7C}" srcOrd="3" destOrd="0" presId="urn:microsoft.com/office/officeart/2018/2/layout/IconVerticalSolidList"/>
    <dgm:cxn modelId="{5CF57404-6F8B-4C27-9BA6-98DC8E783AD6}" type="presParOf" srcId="{B3579A41-FFB6-43E5-B3D4-F5576D6E16F0}" destId="{D6809FDD-FEFA-4642-B707-DCF6DD48EC04}"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EAB500-477F-40C3-A687-D4AB49BC8154}">
      <dsp:nvSpPr>
        <dsp:cNvPr id="0" name=""/>
        <dsp:cNvSpPr/>
      </dsp:nvSpPr>
      <dsp:spPr>
        <a:xfrm>
          <a:off x="0" y="369674"/>
          <a:ext cx="6278562"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47F42C-1EB4-413E-9C88-9411B37173FB}">
      <dsp:nvSpPr>
        <dsp:cNvPr id="0" name=""/>
        <dsp:cNvSpPr/>
      </dsp:nvSpPr>
      <dsp:spPr>
        <a:xfrm>
          <a:off x="313928" y="118754"/>
          <a:ext cx="4394993"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20" tIns="0" rIns="166120" bIns="0" numCol="1" spcCol="1270" anchor="ctr" anchorCtr="0">
          <a:noAutofit/>
        </a:bodyPr>
        <a:lstStyle/>
        <a:p>
          <a:pPr marL="0" lvl="0" indent="0" algn="l" defTabSz="755650">
            <a:lnSpc>
              <a:spcPct val="90000"/>
            </a:lnSpc>
            <a:spcBef>
              <a:spcPct val="0"/>
            </a:spcBef>
            <a:spcAft>
              <a:spcPct val="35000"/>
            </a:spcAft>
            <a:buNone/>
          </a:pPr>
          <a:r>
            <a:rPr lang="en-GB" sz="1700" kern="1200"/>
            <a:t>COMPANY HISTORY</a:t>
          </a:r>
          <a:endParaRPr lang="en-US" sz="1700" kern="1200"/>
        </a:p>
      </dsp:txBody>
      <dsp:txXfrm>
        <a:off x="338426" y="143252"/>
        <a:ext cx="4345997" cy="452844"/>
      </dsp:txXfrm>
    </dsp:sp>
    <dsp:sp modelId="{768ECB17-77B6-458E-BB85-140866F20DBC}">
      <dsp:nvSpPr>
        <dsp:cNvPr id="0" name=""/>
        <dsp:cNvSpPr/>
      </dsp:nvSpPr>
      <dsp:spPr>
        <a:xfrm>
          <a:off x="0" y="1140795"/>
          <a:ext cx="6278562"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623E404-51CB-4EB2-BAAE-EEF99E735F47}">
      <dsp:nvSpPr>
        <dsp:cNvPr id="0" name=""/>
        <dsp:cNvSpPr/>
      </dsp:nvSpPr>
      <dsp:spPr>
        <a:xfrm>
          <a:off x="313928" y="889875"/>
          <a:ext cx="4394993"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20" tIns="0" rIns="166120" bIns="0" numCol="1" spcCol="1270" anchor="ctr" anchorCtr="0">
          <a:noAutofit/>
        </a:bodyPr>
        <a:lstStyle/>
        <a:p>
          <a:pPr marL="0" lvl="0" indent="0" algn="l" defTabSz="755650">
            <a:lnSpc>
              <a:spcPct val="90000"/>
            </a:lnSpc>
            <a:spcBef>
              <a:spcPct val="0"/>
            </a:spcBef>
            <a:spcAft>
              <a:spcPct val="35000"/>
            </a:spcAft>
            <a:buNone/>
          </a:pPr>
          <a:r>
            <a:rPr lang="en-US" sz="1700" kern="1200" dirty="0"/>
            <a:t>PRODUCTS AND SERVICES</a:t>
          </a:r>
        </a:p>
      </dsp:txBody>
      <dsp:txXfrm>
        <a:off x="338426" y="914373"/>
        <a:ext cx="4345997" cy="452844"/>
      </dsp:txXfrm>
    </dsp:sp>
    <dsp:sp modelId="{C9C70060-64A7-4BA3-A09A-68847A53DFDC}">
      <dsp:nvSpPr>
        <dsp:cNvPr id="0" name=""/>
        <dsp:cNvSpPr/>
      </dsp:nvSpPr>
      <dsp:spPr>
        <a:xfrm>
          <a:off x="0" y="1911915"/>
          <a:ext cx="6278562"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5D6481-04AE-4374-96EE-29BFEF7469A4}">
      <dsp:nvSpPr>
        <dsp:cNvPr id="0" name=""/>
        <dsp:cNvSpPr/>
      </dsp:nvSpPr>
      <dsp:spPr>
        <a:xfrm>
          <a:off x="313928" y="1660994"/>
          <a:ext cx="4394993"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20" tIns="0" rIns="166120" bIns="0" numCol="1" spcCol="1270" anchor="ctr" anchorCtr="0">
          <a:noAutofit/>
        </a:bodyPr>
        <a:lstStyle/>
        <a:p>
          <a:pPr marL="0" lvl="0" indent="0" algn="l" defTabSz="755650">
            <a:lnSpc>
              <a:spcPct val="90000"/>
            </a:lnSpc>
            <a:spcBef>
              <a:spcPct val="0"/>
            </a:spcBef>
            <a:spcAft>
              <a:spcPct val="35000"/>
            </a:spcAft>
            <a:buNone/>
          </a:pPr>
          <a:r>
            <a:rPr lang="en-GB" sz="1700" kern="1200" dirty="0"/>
            <a:t>SERVICE DESCRIPTIONS</a:t>
          </a:r>
          <a:endParaRPr lang="en-US" sz="1700" kern="1200" dirty="0"/>
        </a:p>
      </dsp:txBody>
      <dsp:txXfrm>
        <a:off x="338426" y="1685492"/>
        <a:ext cx="4345997" cy="452844"/>
      </dsp:txXfrm>
    </dsp:sp>
    <dsp:sp modelId="{FCA82541-651A-42B8-8BB1-408B857014BE}">
      <dsp:nvSpPr>
        <dsp:cNvPr id="0" name=""/>
        <dsp:cNvSpPr/>
      </dsp:nvSpPr>
      <dsp:spPr>
        <a:xfrm>
          <a:off x="0" y="2683035"/>
          <a:ext cx="6278562"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E23EC3-E419-4C02-AA6E-3C363E325B1D}">
      <dsp:nvSpPr>
        <dsp:cNvPr id="0" name=""/>
        <dsp:cNvSpPr/>
      </dsp:nvSpPr>
      <dsp:spPr>
        <a:xfrm>
          <a:off x="313928" y="2432115"/>
          <a:ext cx="4394993"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20" tIns="0" rIns="166120" bIns="0" numCol="1" spcCol="1270" anchor="ctr" anchorCtr="0">
          <a:noAutofit/>
        </a:bodyPr>
        <a:lstStyle/>
        <a:p>
          <a:pPr marL="0" lvl="0" indent="0" algn="l" defTabSz="755650">
            <a:lnSpc>
              <a:spcPct val="90000"/>
            </a:lnSpc>
            <a:spcBef>
              <a:spcPct val="0"/>
            </a:spcBef>
            <a:spcAft>
              <a:spcPct val="35000"/>
            </a:spcAft>
            <a:buNone/>
          </a:pPr>
          <a:r>
            <a:rPr lang="en-GB" sz="1700" kern="1200"/>
            <a:t>RESOURCES NEEDED</a:t>
          </a:r>
          <a:endParaRPr lang="en-US" sz="1700" kern="1200"/>
        </a:p>
      </dsp:txBody>
      <dsp:txXfrm>
        <a:off x="338426" y="2456613"/>
        <a:ext cx="4345997" cy="452844"/>
      </dsp:txXfrm>
    </dsp:sp>
    <dsp:sp modelId="{19AC855B-A318-4D20-BE45-041DD5051009}">
      <dsp:nvSpPr>
        <dsp:cNvPr id="0" name=""/>
        <dsp:cNvSpPr/>
      </dsp:nvSpPr>
      <dsp:spPr>
        <a:xfrm>
          <a:off x="0" y="3454155"/>
          <a:ext cx="6278562"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D9E311-68DC-41D3-AAEF-AEBFA24BDDF3}">
      <dsp:nvSpPr>
        <dsp:cNvPr id="0" name=""/>
        <dsp:cNvSpPr/>
      </dsp:nvSpPr>
      <dsp:spPr>
        <a:xfrm>
          <a:off x="313928" y="3203235"/>
          <a:ext cx="4394993"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20" tIns="0" rIns="166120" bIns="0" numCol="1" spcCol="1270" anchor="ctr" anchorCtr="0">
          <a:noAutofit/>
        </a:bodyPr>
        <a:lstStyle/>
        <a:p>
          <a:pPr marL="0" lvl="0" indent="0" algn="l" defTabSz="755650">
            <a:lnSpc>
              <a:spcPct val="90000"/>
            </a:lnSpc>
            <a:spcBef>
              <a:spcPct val="0"/>
            </a:spcBef>
            <a:spcAft>
              <a:spcPct val="35000"/>
            </a:spcAft>
            <a:buNone/>
          </a:pPr>
          <a:r>
            <a:rPr lang="en-GB" sz="1700" kern="1200" dirty="0"/>
            <a:t>TECHNICAL IMPLEMENTATION</a:t>
          </a:r>
          <a:endParaRPr lang="en-US" sz="1700" kern="1200" dirty="0"/>
        </a:p>
      </dsp:txBody>
      <dsp:txXfrm>
        <a:off x="338426" y="3227733"/>
        <a:ext cx="4345997" cy="452844"/>
      </dsp:txXfrm>
    </dsp:sp>
    <dsp:sp modelId="{D7359E34-4FFD-46D4-B34F-1B6A5D3C3ADD}">
      <dsp:nvSpPr>
        <dsp:cNvPr id="0" name=""/>
        <dsp:cNvSpPr/>
      </dsp:nvSpPr>
      <dsp:spPr>
        <a:xfrm>
          <a:off x="0" y="4225275"/>
          <a:ext cx="6278562"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B6C61A-54A5-4382-87B8-75C08F79EBD0}">
      <dsp:nvSpPr>
        <dsp:cNvPr id="0" name=""/>
        <dsp:cNvSpPr/>
      </dsp:nvSpPr>
      <dsp:spPr>
        <a:xfrm>
          <a:off x="313928" y="3974355"/>
          <a:ext cx="4394993"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20" tIns="0" rIns="166120" bIns="0" numCol="1" spcCol="1270" anchor="ctr" anchorCtr="0">
          <a:noAutofit/>
        </a:bodyPr>
        <a:lstStyle/>
        <a:p>
          <a:pPr marL="0" lvl="0" indent="0" algn="l" defTabSz="755650">
            <a:lnSpc>
              <a:spcPct val="90000"/>
            </a:lnSpc>
            <a:spcBef>
              <a:spcPct val="0"/>
            </a:spcBef>
            <a:spcAft>
              <a:spcPct val="35000"/>
            </a:spcAft>
            <a:buNone/>
          </a:pPr>
          <a:r>
            <a:rPr lang="en-GB" sz="1700" kern="1200" dirty="0"/>
            <a:t>COMPLAINT HANDLING PROCEDURE</a:t>
          </a:r>
          <a:endParaRPr lang="en-US" sz="1700" kern="1200" dirty="0"/>
        </a:p>
      </dsp:txBody>
      <dsp:txXfrm>
        <a:off x="338426" y="3998853"/>
        <a:ext cx="4345997" cy="452844"/>
      </dsp:txXfrm>
    </dsp:sp>
    <dsp:sp modelId="{D7C60A13-E117-4A2A-9736-0368DE02C282}">
      <dsp:nvSpPr>
        <dsp:cNvPr id="0" name=""/>
        <dsp:cNvSpPr/>
      </dsp:nvSpPr>
      <dsp:spPr>
        <a:xfrm>
          <a:off x="0" y="4996395"/>
          <a:ext cx="6278562" cy="42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654CD6-32F1-4F1B-B12E-0FD65B85998E}">
      <dsp:nvSpPr>
        <dsp:cNvPr id="0" name=""/>
        <dsp:cNvSpPr/>
      </dsp:nvSpPr>
      <dsp:spPr>
        <a:xfrm>
          <a:off x="313928" y="4745475"/>
          <a:ext cx="4394993"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6120" tIns="0" rIns="166120" bIns="0" numCol="1" spcCol="1270" anchor="ctr" anchorCtr="0">
          <a:noAutofit/>
        </a:bodyPr>
        <a:lstStyle/>
        <a:p>
          <a:pPr marL="0" lvl="0" indent="0" algn="l" defTabSz="755650">
            <a:lnSpc>
              <a:spcPct val="90000"/>
            </a:lnSpc>
            <a:spcBef>
              <a:spcPct val="0"/>
            </a:spcBef>
            <a:spcAft>
              <a:spcPct val="35000"/>
            </a:spcAft>
            <a:buNone/>
          </a:pPr>
          <a:r>
            <a:rPr lang="en-GB" sz="1700" kern="1200" dirty="0"/>
            <a:t>CONCLUSSION AND RECOMMENDATIONS</a:t>
          </a:r>
          <a:endParaRPr lang="en-US" sz="1700" kern="1200" dirty="0"/>
        </a:p>
      </dsp:txBody>
      <dsp:txXfrm>
        <a:off x="338426" y="4769973"/>
        <a:ext cx="4345997"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D1B0F-F3AF-4A90-BFD3-76ADEB23F28F}">
      <dsp:nvSpPr>
        <dsp:cNvPr id="0" name=""/>
        <dsp:cNvSpPr/>
      </dsp:nvSpPr>
      <dsp:spPr>
        <a:xfrm>
          <a:off x="3316259" y="1248829"/>
          <a:ext cx="730531" cy="91440"/>
        </a:xfrm>
        <a:custGeom>
          <a:avLst/>
          <a:gdLst/>
          <a:ahLst/>
          <a:cxnLst/>
          <a:rect l="0" t="0" r="0" b="0"/>
          <a:pathLst>
            <a:path>
              <a:moveTo>
                <a:pt x="0" y="45720"/>
              </a:moveTo>
              <a:lnTo>
                <a:pt x="730531"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2497" y="1290744"/>
        <a:ext cx="38056" cy="7611"/>
      </dsp:txXfrm>
    </dsp:sp>
    <dsp:sp modelId="{81789842-8280-497F-AAA5-C213E984DB6F}">
      <dsp:nvSpPr>
        <dsp:cNvPr id="0" name=""/>
        <dsp:cNvSpPr/>
      </dsp:nvSpPr>
      <dsp:spPr>
        <a:xfrm>
          <a:off x="8791" y="301769"/>
          <a:ext cx="3309268" cy="19855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157" tIns="170212" rIns="162157" bIns="170212" numCol="1" spcCol="1270" anchor="ctr" anchorCtr="0">
          <a:noAutofit/>
        </a:bodyPr>
        <a:lstStyle/>
        <a:p>
          <a:pPr marL="0" lvl="0" indent="0" algn="ctr" defTabSz="711200">
            <a:lnSpc>
              <a:spcPct val="90000"/>
            </a:lnSpc>
            <a:spcBef>
              <a:spcPct val="0"/>
            </a:spcBef>
            <a:spcAft>
              <a:spcPct val="35000"/>
            </a:spcAft>
            <a:buNone/>
          </a:pPr>
          <a:r>
            <a:rPr lang="en-US" sz="1600" kern="1200" dirty="0"/>
            <a:t>MTC DETEC LTD is a pioneering telecommunications company seeking Value Added Service </a:t>
          </a:r>
          <a:r>
            <a:rPr lang="en-US" sz="1600" kern="1200" dirty="0" err="1"/>
            <a:t>Authorisation</a:t>
          </a:r>
          <a:r>
            <a:rPr lang="en-US" sz="1600" kern="1200" dirty="0"/>
            <a:t>. 4</a:t>
          </a:r>
          <a:r>
            <a:rPr lang="en-US" sz="1600" kern="1200" baseline="30000" dirty="0"/>
            <a:t>th</a:t>
          </a:r>
          <a:r>
            <a:rPr lang="en-US" sz="1600" kern="1200" dirty="0"/>
            <a:t> May 2023</a:t>
          </a:r>
          <a:endParaRPr lang="en-US" sz="1600" kern="1200" dirty="0">
            <a:highlight>
              <a:srgbClr val="008000"/>
            </a:highlight>
          </a:endParaRPr>
        </a:p>
      </dsp:txBody>
      <dsp:txXfrm>
        <a:off x="8791" y="301769"/>
        <a:ext cx="3309268" cy="1985561"/>
      </dsp:txXfrm>
    </dsp:sp>
    <dsp:sp modelId="{25E873BF-7FC1-4076-B388-207ED6F5966A}">
      <dsp:nvSpPr>
        <dsp:cNvPr id="0" name=""/>
        <dsp:cNvSpPr/>
      </dsp:nvSpPr>
      <dsp:spPr>
        <a:xfrm>
          <a:off x="7386660" y="1248829"/>
          <a:ext cx="730531" cy="91440"/>
        </a:xfrm>
        <a:custGeom>
          <a:avLst/>
          <a:gdLst/>
          <a:ahLst/>
          <a:cxnLst/>
          <a:rect l="0" t="0" r="0" b="0"/>
          <a:pathLst>
            <a:path>
              <a:moveTo>
                <a:pt x="0" y="45720"/>
              </a:moveTo>
              <a:lnTo>
                <a:pt x="730531"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32897" y="1290744"/>
        <a:ext cx="38056" cy="7611"/>
      </dsp:txXfrm>
    </dsp:sp>
    <dsp:sp modelId="{259C2F81-B9E6-49D4-A169-EEB998DF60C3}">
      <dsp:nvSpPr>
        <dsp:cNvPr id="0" name=""/>
        <dsp:cNvSpPr/>
      </dsp:nvSpPr>
      <dsp:spPr>
        <a:xfrm>
          <a:off x="4079191" y="301769"/>
          <a:ext cx="3309268" cy="19855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157" tIns="170212" rIns="162157" bIns="170212" numCol="1" spcCol="1270" anchor="ctr" anchorCtr="0">
          <a:noAutofit/>
        </a:bodyPr>
        <a:lstStyle/>
        <a:p>
          <a:pPr marL="0" lvl="0" indent="0" algn="ctr" defTabSz="711200">
            <a:lnSpc>
              <a:spcPct val="90000"/>
            </a:lnSpc>
            <a:spcBef>
              <a:spcPct val="0"/>
            </a:spcBef>
            <a:spcAft>
              <a:spcPct val="35000"/>
            </a:spcAft>
            <a:buNone/>
          </a:pPr>
          <a:r>
            <a:rPr lang="en-US" sz="1600" kern="1200" dirty="0"/>
            <a:t>MTC DETEC LTD was formed after COVID19 where technology has changed the people do things and the rate at which information and communication is in high demand, the CEO and Partner has decided to also play a roles  in the Tech-world</a:t>
          </a:r>
        </a:p>
      </dsp:txBody>
      <dsp:txXfrm>
        <a:off x="4079191" y="301769"/>
        <a:ext cx="3309268" cy="1985561"/>
      </dsp:txXfrm>
    </dsp:sp>
    <dsp:sp modelId="{9BE212A5-83DA-42A9-BAFE-804D59A7416B}">
      <dsp:nvSpPr>
        <dsp:cNvPr id="0" name=""/>
        <dsp:cNvSpPr/>
      </dsp:nvSpPr>
      <dsp:spPr>
        <a:xfrm>
          <a:off x="1663425" y="2285530"/>
          <a:ext cx="8140801" cy="730531"/>
        </a:xfrm>
        <a:custGeom>
          <a:avLst/>
          <a:gdLst/>
          <a:ahLst/>
          <a:cxnLst/>
          <a:rect l="0" t="0" r="0" b="0"/>
          <a:pathLst>
            <a:path>
              <a:moveTo>
                <a:pt x="8140801" y="0"/>
              </a:moveTo>
              <a:lnTo>
                <a:pt x="8140801" y="382365"/>
              </a:lnTo>
              <a:lnTo>
                <a:pt x="0" y="382365"/>
              </a:lnTo>
              <a:lnTo>
                <a:pt x="0" y="730531"/>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29418" y="2646990"/>
        <a:ext cx="408815" cy="7611"/>
      </dsp:txXfrm>
    </dsp:sp>
    <dsp:sp modelId="{E3BFDF45-B276-4464-98EE-67B4023B0FD4}">
      <dsp:nvSpPr>
        <dsp:cNvPr id="0" name=""/>
        <dsp:cNvSpPr/>
      </dsp:nvSpPr>
      <dsp:spPr>
        <a:xfrm>
          <a:off x="8149592" y="301769"/>
          <a:ext cx="3309268" cy="19855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157" tIns="170212" rIns="162157" bIns="170212" numCol="1" spcCol="1270" anchor="ctr" anchorCtr="0">
          <a:noAutofit/>
        </a:bodyPr>
        <a:lstStyle/>
        <a:p>
          <a:pPr marL="0" lvl="0" indent="0" algn="ctr" defTabSz="711200">
            <a:lnSpc>
              <a:spcPct val="90000"/>
            </a:lnSpc>
            <a:spcBef>
              <a:spcPct val="0"/>
            </a:spcBef>
            <a:spcAft>
              <a:spcPct val="35000"/>
            </a:spcAft>
            <a:buNone/>
          </a:pPr>
          <a:r>
            <a:rPr lang="en-US" sz="1600" kern="1200"/>
            <a:t>Our mission is to provide cutting-edge Telecommunication Value Added Services that are not only affordable but also specifically tailored to meet the evolving needs of our clients.</a:t>
          </a:r>
        </a:p>
      </dsp:txBody>
      <dsp:txXfrm>
        <a:off x="8149592" y="301769"/>
        <a:ext cx="3309268" cy="1985561"/>
      </dsp:txXfrm>
    </dsp:sp>
    <dsp:sp modelId="{9B352189-3F48-476B-B180-092C1C43243D}">
      <dsp:nvSpPr>
        <dsp:cNvPr id="0" name=""/>
        <dsp:cNvSpPr/>
      </dsp:nvSpPr>
      <dsp:spPr>
        <a:xfrm>
          <a:off x="3316259" y="3995523"/>
          <a:ext cx="730531" cy="91440"/>
        </a:xfrm>
        <a:custGeom>
          <a:avLst/>
          <a:gdLst/>
          <a:ahLst/>
          <a:cxnLst/>
          <a:rect l="0" t="0" r="0" b="0"/>
          <a:pathLst>
            <a:path>
              <a:moveTo>
                <a:pt x="0" y="45720"/>
              </a:moveTo>
              <a:lnTo>
                <a:pt x="730531"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62497" y="4037437"/>
        <a:ext cx="38056" cy="7611"/>
      </dsp:txXfrm>
    </dsp:sp>
    <dsp:sp modelId="{9740239D-781D-4D8B-93B4-18E59AB87D8B}">
      <dsp:nvSpPr>
        <dsp:cNvPr id="0" name=""/>
        <dsp:cNvSpPr/>
      </dsp:nvSpPr>
      <dsp:spPr>
        <a:xfrm>
          <a:off x="8791" y="3048462"/>
          <a:ext cx="3309268" cy="19855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157" tIns="170212" rIns="162157" bIns="170212" numCol="1" spcCol="1270" anchor="ctr" anchorCtr="0">
          <a:noAutofit/>
        </a:bodyPr>
        <a:lstStyle/>
        <a:p>
          <a:pPr marL="0" lvl="0" indent="0" algn="ctr" defTabSz="711200">
            <a:lnSpc>
              <a:spcPct val="90000"/>
            </a:lnSpc>
            <a:spcBef>
              <a:spcPct val="0"/>
            </a:spcBef>
            <a:spcAft>
              <a:spcPct val="35000"/>
            </a:spcAft>
            <a:buNone/>
          </a:pPr>
          <a:r>
            <a:rPr lang="en-US" sz="1600" kern="1200"/>
            <a:t>Our vision is to become the leading provider of cutting-edge telecommunications solutions in Ghana, recognized for our unwavering commitment to customer satisfaction, innovation, and social responsibility.</a:t>
          </a:r>
        </a:p>
      </dsp:txBody>
      <dsp:txXfrm>
        <a:off x="8791" y="3048462"/>
        <a:ext cx="3309268" cy="1985561"/>
      </dsp:txXfrm>
    </dsp:sp>
    <dsp:sp modelId="{FD5F5B21-0C3A-4418-ADA5-0168E0BEB335}">
      <dsp:nvSpPr>
        <dsp:cNvPr id="0" name=""/>
        <dsp:cNvSpPr/>
      </dsp:nvSpPr>
      <dsp:spPr>
        <a:xfrm>
          <a:off x="7386660" y="3995523"/>
          <a:ext cx="730531" cy="91440"/>
        </a:xfrm>
        <a:custGeom>
          <a:avLst/>
          <a:gdLst/>
          <a:ahLst/>
          <a:cxnLst/>
          <a:rect l="0" t="0" r="0" b="0"/>
          <a:pathLst>
            <a:path>
              <a:moveTo>
                <a:pt x="0" y="45720"/>
              </a:moveTo>
              <a:lnTo>
                <a:pt x="730531"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32897" y="4037437"/>
        <a:ext cx="38056" cy="7611"/>
      </dsp:txXfrm>
    </dsp:sp>
    <dsp:sp modelId="{1EDD6251-5B87-4C69-8F58-9059CCF46231}">
      <dsp:nvSpPr>
        <dsp:cNvPr id="0" name=""/>
        <dsp:cNvSpPr/>
      </dsp:nvSpPr>
      <dsp:spPr>
        <a:xfrm>
          <a:off x="4079191" y="3048462"/>
          <a:ext cx="3309268" cy="19855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157" tIns="170212" rIns="162157" bIns="170212" numCol="1" spcCol="1270" anchor="ctr" anchorCtr="0">
          <a:noAutofit/>
        </a:bodyPr>
        <a:lstStyle/>
        <a:p>
          <a:pPr marL="0" lvl="0" indent="0" algn="ctr" defTabSz="711200">
            <a:lnSpc>
              <a:spcPct val="90000"/>
            </a:lnSpc>
            <a:spcBef>
              <a:spcPct val="0"/>
            </a:spcBef>
            <a:spcAft>
              <a:spcPct val="35000"/>
            </a:spcAft>
            <a:buNone/>
          </a:pPr>
          <a:r>
            <a:rPr lang="en-US" sz="1600" kern="1200" dirty="0"/>
            <a:t>Individual</a:t>
          </a:r>
        </a:p>
        <a:p>
          <a:pPr marL="0" lvl="0" indent="0" algn="ctr" defTabSz="711200">
            <a:lnSpc>
              <a:spcPct val="90000"/>
            </a:lnSpc>
            <a:spcBef>
              <a:spcPct val="0"/>
            </a:spcBef>
            <a:spcAft>
              <a:spcPct val="35000"/>
            </a:spcAft>
            <a:buNone/>
          </a:pPr>
          <a:r>
            <a:rPr lang="en-US" sz="1600" kern="1200" dirty="0"/>
            <a:t>Corporates</a:t>
          </a:r>
        </a:p>
        <a:p>
          <a:pPr marL="0" lvl="0" indent="0" algn="ctr" defTabSz="711200">
            <a:lnSpc>
              <a:spcPct val="90000"/>
            </a:lnSpc>
            <a:spcBef>
              <a:spcPct val="0"/>
            </a:spcBef>
            <a:spcAft>
              <a:spcPct val="35000"/>
            </a:spcAft>
            <a:buNone/>
          </a:pPr>
          <a:r>
            <a:rPr lang="en-US" sz="1600" kern="1200" dirty="0"/>
            <a:t>Educations</a:t>
          </a:r>
          <a:r>
            <a:rPr lang="en-US" sz="1600" kern="1200" dirty="0">
              <a:highlight>
                <a:srgbClr val="008000"/>
              </a:highlight>
            </a:rPr>
            <a:t>  </a:t>
          </a:r>
        </a:p>
      </dsp:txBody>
      <dsp:txXfrm>
        <a:off x="4079191" y="3048462"/>
        <a:ext cx="3309268" cy="1985561"/>
      </dsp:txXfrm>
    </dsp:sp>
    <dsp:sp modelId="{A5D882CE-9022-449F-9364-423D2B0D4ADA}">
      <dsp:nvSpPr>
        <dsp:cNvPr id="0" name=""/>
        <dsp:cNvSpPr/>
      </dsp:nvSpPr>
      <dsp:spPr>
        <a:xfrm>
          <a:off x="8149592" y="3048462"/>
          <a:ext cx="3309268" cy="198556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157" tIns="170212" rIns="162157" bIns="170212" numCol="1" spcCol="1270" anchor="ctr" anchorCtr="0">
          <a:noAutofit/>
        </a:bodyPr>
        <a:lstStyle/>
        <a:p>
          <a:pPr marL="0" lvl="0" indent="0" algn="ctr" defTabSz="711200">
            <a:lnSpc>
              <a:spcPct val="90000"/>
            </a:lnSpc>
            <a:spcBef>
              <a:spcPct val="0"/>
            </a:spcBef>
            <a:spcAft>
              <a:spcPct val="35000"/>
            </a:spcAft>
            <a:buNone/>
          </a:pPr>
          <a:r>
            <a:rPr lang="en-US" sz="1600" kern="1200" dirty="0"/>
            <a:t>The Company is a Limited Liability Company and the CEO under is Mr. Matthew Kofi </a:t>
          </a:r>
          <a:r>
            <a:rPr lang="en-US" sz="1600" kern="1200" dirty="0" err="1"/>
            <a:t>Amuzu</a:t>
          </a:r>
          <a:r>
            <a:rPr lang="en-US" sz="1600" kern="1200" dirty="0"/>
            <a:t> </a:t>
          </a:r>
        </a:p>
      </dsp:txBody>
      <dsp:txXfrm>
        <a:off x="8149592" y="3048462"/>
        <a:ext cx="3309268" cy="19855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0DEF3-E75B-4CFC-BE5F-57690EE55F9C}">
      <dsp:nvSpPr>
        <dsp:cNvPr id="0" name=""/>
        <dsp:cNvSpPr/>
      </dsp:nvSpPr>
      <dsp:spPr>
        <a:xfrm>
          <a:off x="0" y="4330"/>
          <a:ext cx="6278562" cy="9224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5676A9-AA60-480D-9633-E87912CF4D40}">
      <dsp:nvSpPr>
        <dsp:cNvPr id="0" name=""/>
        <dsp:cNvSpPr/>
      </dsp:nvSpPr>
      <dsp:spPr>
        <a:xfrm>
          <a:off x="279050" y="211889"/>
          <a:ext cx="507364" cy="5073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8A92E3-6D65-442E-9591-76E0E630D6DA}">
      <dsp:nvSpPr>
        <dsp:cNvPr id="0" name=""/>
        <dsp:cNvSpPr/>
      </dsp:nvSpPr>
      <dsp:spPr>
        <a:xfrm>
          <a:off x="1065465" y="4330"/>
          <a:ext cx="5213096" cy="922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629" tIns="97629" rIns="97629" bIns="97629" numCol="1" spcCol="1270" anchor="ctr" anchorCtr="0">
          <a:noAutofit/>
        </a:bodyPr>
        <a:lstStyle/>
        <a:p>
          <a:pPr marL="0" lvl="0" indent="0" algn="l" defTabSz="844550">
            <a:lnSpc>
              <a:spcPct val="100000"/>
            </a:lnSpc>
            <a:spcBef>
              <a:spcPct val="0"/>
            </a:spcBef>
            <a:spcAft>
              <a:spcPct val="35000"/>
            </a:spcAft>
            <a:buNone/>
          </a:pPr>
          <a:r>
            <a:rPr lang="en-US" sz="1900" kern="1200" dirty="0"/>
            <a:t>Short Message Service (SMS)</a:t>
          </a:r>
          <a:r>
            <a:rPr lang="en-US" sz="1800" kern="1200" dirty="0"/>
            <a:t>– Non-Expiry Volume based</a:t>
          </a:r>
          <a:endParaRPr lang="en-US" sz="1900" kern="1200" dirty="0"/>
        </a:p>
      </dsp:txBody>
      <dsp:txXfrm>
        <a:off x="1065465" y="4330"/>
        <a:ext cx="5213096" cy="922481"/>
      </dsp:txXfrm>
    </dsp:sp>
    <dsp:sp modelId="{C2B30D44-208E-424C-9E3F-CE416E20476E}">
      <dsp:nvSpPr>
        <dsp:cNvPr id="0" name=""/>
        <dsp:cNvSpPr/>
      </dsp:nvSpPr>
      <dsp:spPr>
        <a:xfrm>
          <a:off x="0" y="1157432"/>
          <a:ext cx="6278562" cy="9224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B492E-5322-46F1-B1F3-95AD754599C8}">
      <dsp:nvSpPr>
        <dsp:cNvPr id="0" name=""/>
        <dsp:cNvSpPr/>
      </dsp:nvSpPr>
      <dsp:spPr>
        <a:xfrm>
          <a:off x="279050" y="1364990"/>
          <a:ext cx="507364" cy="5073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08D994-7309-45E9-92A2-17DBE8A50FC5}">
      <dsp:nvSpPr>
        <dsp:cNvPr id="0" name=""/>
        <dsp:cNvSpPr/>
      </dsp:nvSpPr>
      <dsp:spPr>
        <a:xfrm>
          <a:off x="1065465" y="1157432"/>
          <a:ext cx="5213096" cy="922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629" tIns="97629" rIns="97629" bIns="97629" numCol="1" spcCol="1270" anchor="ctr" anchorCtr="0">
          <a:noAutofit/>
        </a:bodyPr>
        <a:lstStyle/>
        <a:p>
          <a:pPr marL="0" lvl="0" indent="0" algn="l" defTabSz="844550">
            <a:lnSpc>
              <a:spcPct val="100000"/>
            </a:lnSpc>
            <a:spcBef>
              <a:spcPct val="0"/>
            </a:spcBef>
            <a:spcAft>
              <a:spcPct val="35000"/>
            </a:spcAft>
            <a:buNone/>
          </a:pPr>
          <a:r>
            <a:rPr lang="en-US" sz="1900" kern="1200" dirty="0"/>
            <a:t>Unstructured Supplementary Service Data (USSD)- </a:t>
          </a:r>
          <a:r>
            <a:rPr lang="en-US" sz="1800" kern="1200" dirty="0"/>
            <a:t>Monthly Subscription</a:t>
          </a:r>
          <a:endParaRPr lang="en-US" sz="1900" kern="1200" dirty="0"/>
        </a:p>
      </dsp:txBody>
      <dsp:txXfrm>
        <a:off x="1065465" y="1157432"/>
        <a:ext cx="5213096" cy="922481"/>
      </dsp:txXfrm>
    </dsp:sp>
    <dsp:sp modelId="{425C5ED7-076D-4B28-8031-9F4820A5E441}">
      <dsp:nvSpPr>
        <dsp:cNvPr id="0" name=""/>
        <dsp:cNvSpPr/>
      </dsp:nvSpPr>
      <dsp:spPr>
        <a:xfrm>
          <a:off x="0" y="2310534"/>
          <a:ext cx="6278562" cy="9224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250300-5AF1-4EEC-86BD-D5523A12F68D}">
      <dsp:nvSpPr>
        <dsp:cNvPr id="0" name=""/>
        <dsp:cNvSpPr/>
      </dsp:nvSpPr>
      <dsp:spPr>
        <a:xfrm>
          <a:off x="279050" y="2518092"/>
          <a:ext cx="507364" cy="5073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03B695-F9F9-4242-81B2-61CF28EB2979}">
      <dsp:nvSpPr>
        <dsp:cNvPr id="0" name=""/>
        <dsp:cNvSpPr/>
      </dsp:nvSpPr>
      <dsp:spPr>
        <a:xfrm>
          <a:off x="1065465" y="2310534"/>
          <a:ext cx="5213096" cy="922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629" tIns="97629" rIns="97629" bIns="97629" numCol="1" spcCol="1270" anchor="ctr" anchorCtr="0">
          <a:noAutofit/>
        </a:bodyPr>
        <a:lstStyle/>
        <a:p>
          <a:pPr marL="0" lvl="0" indent="0" algn="l" defTabSz="844550">
            <a:lnSpc>
              <a:spcPct val="100000"/>
            </a:lnSpc>
            <a:spcBef>
              <a:spcPct val="0"/>
            </a:spcBef>
            <a:spcAft>
              <a:spcPct val="35000"/>
            </a:spcAft>
            <a:buNone/>
          </a:pPr>
          <a:r>
            <a:rPr lang="en-US" sz="1900" kern="1200" dirty="0"/>
            <a:t>Video Content- </a:t>
          </a:r>
          <a:r>
            <a:rPr lang="en-US" sz="1600" kern="1200" dirty="0">
              <a:latin typeface="Raleway" pitchFamily="2" charset="0"/>
            </a:rPr>
            <a:t>Package Subscription</a:t>
          </a:r>
          <a:endParaRPr lang="en-US" sz="1900" kern="1200" dirty="0"/>
        </a:p>
      </dsp:txBody>
      <dsp:txXfrm>
        <a:off x="1065465" y="2310534"/>
        <a:ext cx="5213096" cy="922481"/>
      </dsp:txXfrm>
    </dsp:sp>
    <dsp:sp modelId="{2CB99034-3981-40EC-8281-5242C693C1C6}">
      <dsp:nvSpPr>
        <dsp:cNvPr id="0" name=""/>
        <dsp:cNvSpPr/>
      </dsp:nvSpPr>
      <dsp:spPr>
        <a:xfrm>
          <a:off x="0" y="3496291"/>
          <a:ext cx="6278562" cy="9224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547D4B-FDF1-4B43-814A-37550E1603D0}">
      <dsp:nvSpPr>
        <dsp:cNvPr id="0" name=""/>
        <dsp:cNvSpPr/>
      </dsp:nvSpPr>
      <dsp:spPr>
        <a:xfrm>
          <a:off x="279050" y="3671194"/>
          <a:ext cx="507364" cy="5073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3CB793-A564-4FF9-9708-1B0F06B4041B}">
      <dsp:nvSpPr>
        <dsp:cNvPr id="0" name=""/>
        <dsp:cNvSpPr/>
      </dsp:nvSpPr>
      <dsp:spPr>
        <a:xfrm>
          <a:off x="1065465" y="3463636"/>
          <a:ext cx="5213096" cy="922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629" tIns="97629" rIns="97629" bIns="97629" numCol="1" spcCol="1270" anchor="ctr" anchorCtr="0">
          <a:noAutofit/>
        </a:bodyPr>
        <a:lstStyle/>
        <a:p>
          <a:pPr marL="0" lvl="0" indent="0" algn="l" defTabSz="844550">
            <a:lnSpc>
              <a:spcPct val="100000"/>
            </a:lnSpc>
            <a:spcBef>
              <a:spcPct val="0"/>
            </a:spcBef>
            <a:spcAft>
              <a:spcPct val="35000"/>
            </a:spcAft>
            <a:buNone/>
          </a:pPr>
          <a:r>
            <a:rPr lang="en-US" sz="1900" kern="1200" dirty="0"/>
            <a:t>Sales of Data and Airtime- </a:t>
          </a:r>
          <a:r>
            <a:rPr lang="en-US" sz="1600" kern="1200" dirty="0">
              <a:latin typeface="Raleway" pitchFamily="2" charset="0"/>
            </a:rPr>
            <a:t>Package Subscription</a:t>
          </a:r>
          <a:endParaRPr lang="en-US" sz="1900" kern="1200" dirty="0"/>
        </a:p>
      </dsp:txBody>
      <dsp:txXfrm>
        <a:off x="1065465" y="3463636"/>
        <a:ext cx="5213096" cy="922481"/>
      </dsp:txXfrm>
    </dsp:sp>
    <dsp:sp modelId="{53F47307-3418-4FD0-9221-8097547B6389}">
      <dsp:nvSpPr>
        <dsp:cNvPr id="0" name=""/>
        <dsp:cNvSpPr/>
      </dsp:nvSpPr>
      <dsp:spPr>
        <a:xfrm>
          <a:off x="0" y="4616737"/>
          <a:ext cx="6278562" cy="92248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75EC40-F3EC-42CA-9E7B-2C620BDB1182}">
      <dsp:nvSpPr>
        <dsp:cNvPr id="0" name=""/>
        <dsp:cNvSpPr/>
      </dsp:nvSpPr>
      <dsp:spPr>
        <a:xfrm>
          <a:off x="279050" y="4824296"/>
          <a:ext cx="507364" cy="5073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040CF9-1A72-4881-8C2E-8C6B850EE926}">
      <dsp:nvSpPr>
        <dsp:cNvPr id="0" name=""/>
        <dsp:cNvSpPr/>
      </dsp:nvSpPr>
      <dsp:spPr>
        <a:xfrm>
          <a:off x="1065465" y="4616737"/>
          <a:ext cx="5213096" cy="922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629" tIns="97629" rIns="97629" bIns="97629" numCol="1" spcCol="1270" anchor="ctr" anchorCtr="0">
          <a:noAutofit/>
        </a:bodyPr>
        <a:lstStyle/>
        <a:p>
          <a:pPr marL="0" lvl="0" indent="0" algn="l" defTabSz="844550">
            <a:lnSpc>
              <a:spcPct val="100000"/>
            </a:lnSpc>
            <a:spcBef>
              <a:spcPct val="0"/>
            </a:spcBef>
            <a:spcAft>
              <a:spcPct val="35000"/>
            </a:spcAft>
            <a:buNone/>
          </a:pPr>
          <a:r>
            <a:rPr lang="en-US" sz="1900" kern="1200" dirty="0"/>
            <a:t>Mobile Gaming Applications- </a:t>
          </a:r>
          <a:r>
            <a:rPr lang="en-US" sz="1600" kern="1200" dirty="0">
              <a:latin typeface="Raleway" pitchFamily="2" charset="0"/>
            </a:rPr>
            <a:t>Package Subscription</a:t>
          </a:r>
          <a:endParaRPr lang="en-US" sz="1900" kern="1200" dirty="0"/>
        </a:p>
      </dsp:txBody>
      <dsp:txXfrm>
        <a:off x="1065465" y="4616737"/>
        <a:ext cx="5213096" cy="9224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117A3-E218-4BFB-A68F-DF7999BD43D1}">
      <dsp:nvSpPr>
        <dsp:cNvPr id="0" name=""/>
        <dsp:cNvSpPr/>
      </dsp:nvSpPr>
      <dsp:spPr>
        <a:xfrm>
          <a:off x="1866862" y="15930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4DA98D-2A78-4686-9B84-0C87EE509637}">
      <dsp:nvSpPr>
        <dsp:cNvPr id="0" name=""/>
        <dsp:cNvSpPr/>
      </dsp:nvSpPr>
      <dsp:spPr>
        <a:xfrm>
          <a:off x="575009" y="2382461"/>
          <a:ext cx="4527705" cy="1224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Our SMS solutions provide businesses with powerful tools to engage customers through targeted messaging campaigns</a:t>
          </a:r>
        </a:p>
      </dsp:txBody>
      <dsp:txXfrm>
        <a:off x="575009" y="2382461"/>
        <a:ext cx="4527705" cy="1224420"/>
      </dsp:txXfrm>
    </dsp:sp>
    <dsp:sp modelId="{FEB829EE-1596-440F-9C2C-BAD5FE79051E}">
      <dsp:nvSpPr>
        <dsp:cNvPr id="0" name=""/>
        <dsp:cNvSpPr/>
      </dsp:nvSpPr>
      <dsp:spPr>
        <a:xfrm>
          <a:off x="7046715" y="20861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C7D421-3C75-4689-ACD3-5659DFA1D018}">
      <dsp:nvSpPr>
        <dsp:cNvPr id="0" name=""/>
        <dsp:cNvSpPr/>
      </dsp:nvSpPr>
      <dsp:spPr>
        <a:xfrm>
          <a:off x="5858715" y="2530381"/>
          <a:ext cx="4320000" cy="1027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Leveraging advanced analytics and segmentation, we deliver personalized SMS content that drives customer engagement, loyalty, and conversions.</a:t>
          </a:r>
        </a:p>
      </dsp:txBody>
      <dsp:txXfrm>
        <a:off x="5858715" y="2530381"/>
        <a:ext cx="4320000" cy="10271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117A3-E218-4BFB-A68F-DF7999BD43D1}">
      <dsp:nvSpPr>
        <dsp:cNvPr id="0" name=""/>
        <dsp:cNvSpPr/>
      </dsp:nvSpPr>
      <dsp:spPr>
        <a:xfrm>
          <a:off x="1866862" y="15930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4DA98D-2A78-4686-9B84-0C87EE509637}">
      <dsp:nvSpPr>
        <dsp:cNvPr id="0" name=""/>
        <dsp:cNvSpPr/>
      </dsp:nvSpPr>
      <dsp:spPr>
        <a:xfrm>
          <a:off x="575009" y="2382461"/>
          <a:ext cx="4527705" cy="1224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Our solution is to develop a Bulk SMS platform where our customers can be able to send bulk SMS to their client at ease </a:t>
          </a:r>
        </a:p>
      </dsp:txBody>
      <dsp:txXfrm>
        <a:off x="575009" y="2382461"/>
        <a:ext cx="4527705" cy="1224420"/>
      </dsp:txXfrm>
    </dsp:sp>
    <dsp:sp modelId="{FEB829EE-1596-440F-9C2C-BAD5FE79051E}">
      <dsp:nvSpPr>
        <dsp:cNvPr id="0" name=""/>
        <dsp:cNvSpPr/>
      </dsp:nvSpPr>
      <dsp:spPr>
        <a:xfrm>
          <a:off x="7046715" y="208610"/>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C7D421-3C75-4689-ACD3-5659DFA1D018}">
      <dsp:nvSpPr>
        <dsp:cNvPr id="0" name=""/>
        <dsp:cNvSpPr/>
      </dsp:nvSpPr>
      <dsp:spPr>
        <a:xfrm>
          <a:off x="5858715" y="2530381"/>
          <a:ext cx="4320000" cy="1027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Leveraging advanced analytics and segmentation, we deliver personalized SMS content that drives customer engagement, loyalty, and conversions.</a:t>
          </a:r>
        </a:p>
      </dsp:txBody>
      <dsp:txXfrm>
        <a:off x="5858715" y="2530381"/>
        <a:ext cx="4320000" cy="10271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C589B-1F53-4968-9D68-BFCE819E6DBD}">
      <dsp:nvSpPr>
        <dsp:cNvPr id="0" name=""/>
        <dsp:cNvSpPr/>
      </dsp:nvSpPr>
      <dsp:spPr>
        <a:xfrm>
          <a:off x="1669812" y="56097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02A4EE-0F3D-4BE2-9EE8-C249C473856B}">
      <dsp:nvSpPr>
        <dsp:cNvPr id="0" name=""/>
        <dsp:cNvSpPr/>
      </dsp:nvSpPr>
      <dsp:spPr>
        <a:xfrm>
          <a:off x="251210" y="2540845"/>
          <a:ext cx="4781203" cy="15887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Our USSD applications offer businesses a direct and efficient communication channel to interact with customers, facilitate transactions, and deliver value-added services. </a:t>
          </a:r>
        </a:p>
      </dsp:txBody>
      <dsp:txXfrm>
        <a:off x="251210" y="2540845"/>
        <a:ext cx="4781203" cy="1588752"/>
      </dsp:txXfrm>
    </dsp:sp>
    <dsp:sp modelId="{B881E73F-4CB0-47A0-9D98-0C5454B1A7F0}">
      <dsp:nvSpPr>
        <dsp:cNvPr id="0" name=""/>
        <dsp:cNvSpPr/>
      </dsp:nvSpPr>
      <dsp:spPr>
        <a:xfrm>
          <a:off x="7266221" y="592873"/>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08EF49-B46F-45E3-8A5A-6F94D894AECF}">
      <dsp:nvSpPr>
        <dsp:cNvPr id="0" name=""/>
        <dsp:cNvSpPr/>
      </dsp:nvSpPr>
      <dsp:spPr>
        <a:xfrm>
          <a:off x="5788413" y="2636544"/>
          <a:ext cx="4899614" cy="1461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With intuitive interfaces and secure protocols, our USSD solutions empower businesses to optimize customer interactions and drive revenue growth.</a:t>
          </a:r>
        </a:p>
      </dsp:txBody>
      <dsp:txXfrm>
        <a:off x="5788413" y="2636544"/>
        <a:ext cx="4899614" cy="14611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9A5F6-A80D-4B01-8014-216C726B6F99}">
      <dsp:nvSpPr>
        <dsp:cNvPr id="0" name=""/>
        <dsp:cNvSpPr/>
      </dsp:nvSpPr>
      <dsp:spPr>
        <a:xfrm>
          <a:off x="35462" y="172121"/>
          <a:ext cx="1479021" cy="147902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F4A60B-4CCE-4E27-9554-9BF265744AB8}">
      <dsp:nvSpPr>
        <dsp:cNvPr id="0" name=""/>
        <dsp:cNvSpPr/>
      </dsp:nvSpPr>
      <dsp:spPr>
        <a:xfrm>
          <a:off x="346057" y="482715"/>
          <a:ext cx="857832" cy="8578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435B77-9AD5-4FA2-B1F0-0B473031D203}">
      <dsp:nvSpPr>
        <dsp:cNvPr id="0" name=""/>
        <dsp:cNvSpPr/>
      </dsp:nvSpPr>
      <dsp:spPr>
        <a:xfrm>
          <a:off x="1831416" y="172121"/>
          <a:ext cx="3486264" cy="1479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Our platform facilitates the sale of data bundles and airtime top-ups, providing customers with convenient access to essential telecommunications services. </a:t>
          </a:r>
        </a:p>
      </dsp:txBody>
      <dsp:txXfrm>
        <a:off x="1831416" y="172121"/>
        <a:ext cx="3486264" cy="1479021"/>
      </dsp:txXfrm>
    </dsp:sp>
    <dsp:sp modelId="{01B07D2A-CC0A-4C8C-B0CF-C69466223EB2}">
      <dsp:nvSpPr>
        <dsp:cNvPr id="0" name=""/>
        <dsp:cNvSpPr/>
      </dsp:nvSpPr>
      <dsp:spPr>
        <a:xfrm>
          <a:off x="5925136" y="172121"/>
          <a:ext cx="1479021" cy="147902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07F3FB-B096-4D3D-831C-5AE5BD743C9D}">
      <dsp:nvSpPr>
        <dsp:cNvPr id="0" name=""/>
        <dsp:cNvSpPr/>
      </dsp:nvSpPr>
      <dsp:spPr>
        <a:xfrm>
          <a:off x="6235730" y="482715"/>
          <a:ext cx="857832" cy="8578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499B4F-09D7-4DC5-9E99-D2753526EA0C}">
      <dsp:nvSpPr>
        <dsp:cNvPr id="0" name=""/>
        <dsp:cNvSpPr/>
      </dsp:nvSpPr>
      <dsp:spPr>
        <a:xfrm>
          <a:off x="7721090" y="172121"/>
          <a:ext cx="3486264" cy="1479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With secure payment options and real-time delivery, we ensure a seamless purchasing experience for users, driving revenue and customer satisfaction.</a:t>
          </a:r>
        </a:p>
      </dsp:txBody>
      <dsp:txXfrm>
        <a:off x="7721090" y="172121"/>
        <a:ext cx="3486264" cy="1479021"/>
      </dsp:txXfrm>
    </dsp:sp>
    <dsp:sp modelId="{A3CC068D-2A85-4D7E-894B-208694D6FB55}">
      <dsp:nvSpPr>
        <dsp:cNvPr id="0" name=""/>
        <dsp:cNvSpPr/>
      </dsp:nvSpPr>
      <dsp:spPr>
        <a:xfrm>
          <a:off x="35462" y="2850830"/>
          <a:ext cx="1479021" cy="147902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A45619-E60D-48B2-88B7-80CA560B3DCC}">
      <dsp:nvSpPr>
        <dsp:cNvPr id="0" name=""/>
        <dsp:cNvSpPr/>
      </dsp:nvSpPr>
      <dsp:spPr>
        <a:xfrm>
          <a:off x="346057" y="3161425"/>
          <a:ext cx="857832" cy="8578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184FDF-5D56-4866-93CB-12CCB808F5A0}">
      <dsp:nvSpPr>
        <dsp:cNvPr id="0" name=""/>
        <dsp:cNvSpPr/>
      </dsp:nvSpPr>
      <dsp:spPr>
        <a:xfrm>
          <a:off x="1831416" y="2850830"/>
          <a:ext cx="3486264" cy="1479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Data Bundles and Plans: We will offer a variety of data bundles and plans tailored to the needs and preferences of individual users. From daily, weekly, and monthly packages to customized plans based on usage patterns, our offerings will cater to a diverse range of data requirements.</a:t>
          </a:r>
        </a:p>
      </dsp:txBody>
      <dsp:txXfrm>
        <a:off x="1831416" y="2850830"/>
        <a:ext cx="3486264" cy="1479021"/>
      </dsp:txXfrm>
    </dsp:sp>
    <dsp:sp modelId="{FA2B93D7-DA09-4CFF-A6F2-984EB8C2AFFB}">
      <dsp:nvSpPr>
        <dsp:cNvPr id="0" name=""/>
        <dsp:cNvSpPr/>
      </dsp:nvSpPr>
      <dsp:spPr>
        <a:xfrm>
          <a:off x="5925136" y="2850830"/>
          <a:ext cx="1479021" cy="147902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ABD057-B236-478C-8B5B-C952E08B58DE}">
      <dsp:nvSpPr>
        <dsp:cNvPr id="0" name=""/>
        <dsp:cNvSpPr/>
      </dsp:nvSpPr>
      <dsp:spPr>
        <a:xfrm>
          <a:off x="6235730" y="3161425"/>
          <a:ext cx="857832" cy="8578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3A71C1-CA7A-45CA-9C6A-ECD07061F91D}">
      <dsp:nvSpPr>
        <dsp:cNvPr id="0" name=""/>
        <dsp:cNvSpPr/>
      </dsp:nvSpPr>
      <dsp:spPr>
        <a:xfrm>
          <a:off x="7721090" y="2479589"/>
          <a:ext cx="3486264" cy="2221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Airtime Top-Ups: Users will have the option to conveniently top up their airtime balance using VAS technology. Whether through direct purchases or automated recurring top-ups, individuals can ensure uninterrupted connectivity and communication on their mobile devices.</a:t>
          </a:r>
        </a:p>
      </dsp:txBody>
      <dsp:txXfrm>
        <a:off x="7721090" y="2479589"/>
        <a:ext cx="3486264" cy="222150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ACDC0-5862-4649-A1D8-4B48D4F8DCFC}">
      <dsp:nvSpPr>
        <dsp:cNvPr id="0" name=""/>
        <dsp:cNvSpPr/>
      </dsp:nvSpPr>
      <dsp:spPr>
        <a:xfrm>
          <a:off x="1047343" y="115531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C46B44-14FB-4930-9C6D-0C1B407249E1}">
      <dsp:nvSpPr>
        <dsp:cNvPr id="0" name=""/>
        <dsp:cNvSpPr/>
      </dsp:nvSpPr>
      <dsp:spPr>
        <a:xfrm>
          <a:off x="552343" y="2388926"/>
          <a:ext cx="1800000" cy="159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Short Message Service (SMS): </a:t>
          </a:r>
          <a:r>
            <a:rPr lang="en-US" sz="1200" kern="1200" dirty="0" err="1">
              <a:latin typeface="Times New Roman" panose="02020603050405020304" pitchFamily="18" charset="0"/>
              <a:cs typeface="Times New Roman" panose="02020603050405020304" pitchFamily="18" charset="0"/>
            </a:rPr>
            <a:t>Shortcodes</a:t>
          </a:r>
          <a:r>
            <a:rPr lang="en-US" sz="1200" kern="1200" dirty="0">
              <a:latin typeface="Times New Roman" panose="02020603050405020304" pitchFamily="18" charset="0"/>
              <a:cs typeface="Times New Roman" panose="02020603050405020304" pitchFamily="18" charset="0"/>
            </a:rPr>
            <a:t> or long virtual numbers for sending and receiving SMS messages.</a:t>
          </a:r>
        </a:p>
      </dsp:txBody>
      <dsp:txXfrm>
        <a:off x="552343" y="2388926"/>
        <a:ext cx="1800000" cy="1590468"/>
      </dsp:txXfrm>
    </dsp:sp>
    <dsp:sp modelId="{94B42FB4-F176-45A8-BC76-38BE85CBEFB6}">
      <dsp:nvSpPr>
        <dsp:cNvPr id="0" name=""/>
        <dsp:cNvSpPr/>
      </dsp:nvSpPr>
      <dsp:spPr>
        <a:xfrm>
          <a:off x="3162343" y="115531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F40C76-A70B-4BB3-89B3-EDE628630AB5}">
      <dsp:nvSpPr>
        <dsp:cNvPr id="0" name=""/>
        <dsp:cNvSpPr/>
      </dsp:nvSpPr>
      <dsp:spPr>
        <a:xfrm>
          <a:off x="2667343" y="2388926"/>
          <a:ext cx="1800000" cy="159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Unstructured Supplementary Service Data (USSD): </a:t>
          </a:r>
          <a:r>
            <a:rPr lang="en-US" sz="1200" kern="1200" dirty="0" err="1">
              <a:latin typeface="Times New Roman" panose="02020603050405020304" pitchFamily="18" charset="0"/>
              <a:cs typeface="Times New Roman" panose="02020603050405020304" pitchFamily="18" charset="0"/>
            </a:rPr>
            <a:t>Shortcodes</a:t>
          </a:r>
          <a:r>
            <a:rPr lang="en-US" sz="1200" kern="1200" dirty="0">
              <a:latin typeface="Times New Roman" panose="02020603050405020304" pitchFamily="18" charset="0"/>
              <a:cs typeface="Times New Roman" panose="02020603050405020304" pitchFamily="18" charset="0"/>
            </a:rPr>
            <a:t> or USSD codes for accessing the service through mobile devices</a:t>
          </a:r>
        </a:p>
      </dsp:txBody>
      <dsp:txXfrm>
        <a:off x="2667343" y="2388926"/>
        <a:ext cx="1800000" cy="1590468"/>
      </dsp:txXfrm>
    </dsp:sp>
    <dsp:sp modelId="{355C08DB-FAEE-4ADC-81FE-F2967F3F63DB}">
      <dsp:nvSpPr>
        <dsp:cNvPr id="0" name=""/>
        <dsp:cNvSpPr/>
      </dsp:nvSpPr>
      <dsp:spPr>
        <a:xfrm>
          <a:off x="5277343" y="115531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C48B82-F475-479B-92B4-958B6B37E663}">
      <dsp:nvSpPr>
        <dsp:cNvPr id="0" name=""/>
        <dsp:cNvSpPr/>
      </dsp:nvSpPr>
      <dsp:spPr>
        <a:xfrm>
          <a:off x="4782343" y="2388926"/>
          <a:ext cx="1800000" cy="159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Video Content: </a:t>
          </a:r>
          <a:r>
            <a:rPr lang="en-US" sz="1200" kern="1200" dirty="0" err="1">
              <a:latin typeface="Times New Roman" panose="02020603050405020304" pitchFamily="18" charset="0"/>
              <a:cs typeface="Times New Roman" panose="02020603050405020304" pitchFamily="18" charset="0"/>
            </a:rPr>
            <a:t>Shortcodes</a:t>
          </a:r>
          <a:r>
            <a:rPr lang="en-US" sz="1200" kern="1200" dirty="0">
              <a:latin typeface="Times New Roman" panose="02020603050405020304" pitchFamily="18" charset="0"/>
              <a:cs typeface="Times New Roman" panose="02020603050405020304" pitchFamily="18" charset="0"/>
            </a:rPr>
            <a:t> or dedicated numbers for accessing video content subscription services. Additionally, the provider may need bandwidth allocation or content delivery network (CDN) resources for streaming video content.</a:t>
          </a:r>
        </a:p>
      </dsp:txBody>
      <dsp:txXfrm>
        <a:off x="4782343" y="2388926"/>
        <a:ext cx="1800000" cy="1590468"/>
      </dsp:txXfrm>
    </dsp:sp>
    <dsp:sp modelId="{25657210-9D83-4DAF-9C61-8F94DAB262B2}">
      <dsp:nvSpPr>
        <dsp:cNvPr id="0" name=""/>
        <dsp:cNvSpPr/>
      </dsp:nvSpPr>
      <dsp:spPr>
        <a:xfrm>
          <a:off x="7392343" y="115531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14E7BC-90D3-4FBB-8511-C839B20CEDCE}">
      <dsp:nvSpPr>
        <dsp:cNvPr id="0" name=""/>
        <dsp:cNvSpPr/>
      </dsp:nvSpPr>
      <dsp:spPr>
        <a:xfrm>
          <a:off x="6897343" y="2388926"/>
          <a:ext cx="1800000" cy="159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Sales of Data and Airtime: </a:t>
          </a:r>
          <a:r>
            <a:rPr lang="en-US" sz="1200" kern="1200" dirty="0" err="1">
              <a:latin typeface="Times New Roman" panose="02020603050405020304" pitchFamily="18" charset="0"/>
              <a:cs typeface="Times New Roman" panose="02020603050405020304" pitchFamily="18" charset="0"/>
            </a:rPr>
            <a:t>Shortcodes</a:t>
          </a:r>
          <a:r>
            <a:rPr lang="en-US" sz="1200" kern="1200" dirty="0">
              <a:latin typeface="Times New Roman" panose="02020603050405020304" pitchFamily="18" charset="0"/>
              <a:cs typeface="Times New Roman" panose="02020603050405020304" pitchFamily="18" charset="0"/>
            </a:rPr>
            <a:t> or dedicated numbers for processing data and airtime sales transactions. Additionally, the provider may need access to telecom infrastructure for airtime top-up services.</a:t>
          </a:r>
        </a:p>
      </dsp:txBody>
      <dsp:txXfrm>
        <a:off x="6897343" y="2388926"/>
        <a:ext cx="1800000" cy="1590468"/>
      </dsp:txXfrm>
    </dsp:sp>
    <dsp:sp modelId="{35A2D7F1-2269-4994-A33A-4F639C5E90E0}">
      <dsp:nvSpPr>
        <dsp:cNvPr id="0" name=""/>
        <dsp:cNvSpPr/>
      </dsp:nvSpPr>
      <dsp:spPr>
        <a:xfrm>
          <a:off x="9507343" y="115531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E576B5-251D-44CC-BA36-DA9858ED7FF6}">
      <dsp:nvSpPr>
        <dsp:cNvPr id="0" name=""/>
        <dsp:cNvSpPr/>
      </dsp:nvSpPr>
      <dsp:spPr>
        <a:xfrm>
          <a:off x="9012343" y="2388926"/>
          <a:ext cx="1800000" cy="159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Mobile Gaming Applications: </a:t>
          </a:r>
          <a:r>
            <a:rPr lang="en-US" sz="1200" kern="1200" dirty="0" err="1">
              <a:latin typeface="Times New Roman" panose="02020603050405020304" pitchFamily="18" charset="0"/>
              <a:cs typeface="Times New Roman" panose="02020603050405020304" pitchFamily="18" charset="0"/>
            </a:rPr>
            <a:t>Shortcodes</a:t>
          </a:r>
          <a:r>
            <a:rPr lang="en-US" sz="1200" kern="1200" dirty="0">
              <a:latin typeface="Times New Roman" panose="02020603050405020304" pitchFamily="18" charset="0"/>
              <a:cs typeface="Times New Roman" panose="02020603050405020304" pitchFamily="18" charset="0"/>
            </a:rPr>
            <a:t> or dedicated numbers for accessing gaming services. Additionally, the provider may need server resources for hosting gaming applications and content delivery.</a:t>
          </a:r>
        </a:p>
      </dsp:txBody>
      <dsp:txXfrm>
        <a:off x="9012343" y="2388926"/>
        <a:ext cx="1800000" cy="159046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AAA5C7-71DC-435B-AEFF-9D68FDBC3CEC}">
      <dsp:nvSpPr>
        <dsp:cNvPr id="0" name=""/>
        <dsp:cNvSpPr/>
      </dsp:nvSpPr>
      <dsp:spPr>
        <a:xfrm>
          <a:off x="0" y="148808"/>
          <a:ext cx="6254724" cy="737015"/>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57A821-AA0D-45BB-92CE-98E47CD5433E}">
      <dsp:nvSpPr>
        <dsp:cNvPr id="0" name=""/>
        <dsp:cNvSpPr/>
      </dsp:nvSpPr>
      <dsp:spPr>
        <a:xfrm>
          <a:off x="222947" y="240522"/>
          <a:ext cx="405358" cy="4053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0312AC-D3BF-4721-8E7E-16D0BBC36AF9}">
      <dsp:nvSpPr>
        <dsp:cNvPr id="0" name=""/>
        <dsp:cNvSpPr/>
      </dsp:nvSpPr>
      <dsp:spPr>
        <a:xfrm>
          <a:off x="645855" y="122946"/>
          <a:ext cx="2129405" cy="737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001" tIns="78001" rIns="78001" bIns="78001" numCol="1" spcCol="1270" anchor="ctr" anchorCtr="0">
          <a:noAutofit/>
        </a:bodyPr>
        <a:lstStyle/>
        <a:p>
          <a:pPr marL="0" lvl="0" indent="0" algn="l" defTabSz="844550">
            <a:lnSpc>
              <a:spcPct val="90000"/>
            </a:lnSpc>
            <a:spcBef>
              <a:spcPct val="0"/>
            </a:spcBef>
            <a:spcAft>
              <a:spcPct val="35000"/>
            </a:spcAft>
            <a:buNone/>
          </a:pPr>
          <a:r>
            <a:rPr lang="en-US" sz="1900" kern="1200"/>
            <a:t>. Contact Channels:</a:t>
          </a:r>
        </a:p>
      </dsp:txBody>
      <dsp:txXfrm>
        <a:off x="645855" y="122946"/>
        <a:ext cx="2129405" cy="737015"/>
      </dsp:txXfrm>
    </dsp:sp>
    <dsp:sp modelId="{06B7929C-025F-492C-BFAF-FF5752920E2E}">
      <dsp:nvSpPr>
        <dsp:cNvPr id="0" name=""/>
        <dsp:cNvSpPr/>
      </dsp:nvSpPr>
      <dsp:spPr>
        <a:xfrm>
          <a:off x="3795320" y="76584"/>
          <a:ext cx="2459403" cy="885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001" tIns="78001" rIns="78001" bIns="78001" numCol="1" spcCol="1270" anchor="ctr" anchorCtr="0">
          <a:noAutofit/>
        </a:bodyPr>
        <a:lstStyle/>
        <a:p>
          <a:pPr marL="0" lvl="0" indent="0" algn="l" defTabSz="533400">
            <a:lnSpc>
              <a:spcPct val="90000"/>
            </a:lnSpc>
            <a:spcBef>
              <a:spcPct val="0"/>
            </a:spcBef>
            <a:spcAft>
              <a:spcPct val="35000"/>
            </a:spcAft>
            <a:buNone/>
          </a:pPr>
          <a:r>
            <a:rPr lang="en-US" sz="1200" kern="1200"/>
            <a:t>Customers can reach out through multiple channels available 24/7: IVR, Phone Calls, WhatsApp and Email</a:t>
          </a:r>
        </a:p>
      </dsp:txBody>
      <dsp:txXfrm>
        <a:off x="3795320" y="76584"/>
        <a:ext cx="2459403" cy="885251"/>
      </dsp:txXfrm>
    </dsp:sp>
    <dsp:sp modelId="{FA67FD3D-F08D-4B96-8266-292E805EE708}">
      <dsp:nvSpPr>
        <dsp:cNvPr id="0" name=""/>
        <dsp:cNvSpPr/>
      </dsp:nvSpPr>
      <dsp:spPr>
        <a:xfrm>
          <a:off x="0" y="1070081"/>
          <a:ext cx="6254724" cy="737015"/>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270E50-0E54-4463-BC3E-366E9A2A397A}">
      <dsp:nvSpPr>
        <dsp:cNvPr id="0" name=""/>
        <dsp:cNvSpPr/>
      </dsp:nvSpPr>
      <dsp:spPr>
        <a:xfrm>
          <a:off x="222947" y="1235909"/>
          <a:ext cx="405358" cy="4053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27281C3-C398-4ABE-996F-67018E69DECE}">
      <dsp:nvSpPr>
        <dsp:cNvPr id="0" name=""/>
        <dsp:cNvSpPr/>
      </dsp:nvSpPr>
      <dsp:spPr>
        <a:xfrm>
          <a:off x="851252" y="1070081"/>
          <a:ext cx="2814625" cy="737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001" tIns="78001" rIns="78001" bIns="78001" numCol="1" spcCol="1270" anchor="ctr" anchorCtr="0">
          <a:noAutofit/>
        </a:bodyPr>
        <a:lstStyle/>
        <a:p>
          <a:pPr marL="0" lvl="0" indent="0" algn="l" defTabSz="844550">
            <a:lnSpc>
              <a:spcPct val="90000"/>
            </a:lnSpc>
            <a:spcBef>
              <a:spcPct val="0"/>
            </a:spcBef>
            <a:spcAft>
              <a:spcPct val="35000"/>
            </a:spcAft>
            <a:buNone/>
          </a:pPr>
          <a:r>
            <a:rPr lang="en-US" sz="1900" kern="1200"/>
            <a:t>Ticket Generation:</a:t>
          </a:r>
        </a:p>
      </dsp:txBody>
      <dsp:txXfrm>
        <a:off x="851252" y="1070081"/>
        <a:ext cx="2814625" cy="737015"/>
      </dsp:txXfrm>
    </dsp:sp>
    <dsp:sp modelId="{6E0E682F-0815-4812-94A0-6F45E9D6ABBB}">
      <dsp:nvSpPr>
        <dsp:cNvPr id="0" name=""/>
        <dsp:cNvSpPr/>
      </dsp:nvSpPr>
      <dsp:spPr>
        <a:xfrm>
          <a:off x="3665878" y="1070081"/>
          <a:ext cx="2588845" cy="737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001" tIns="78001" rIns="78001" bIns="78001" numCol="1" spcCol="1270" anchor="ctr" anchorCtr="0">
          <a:noAutofit/>
        </a:bodyPr>
        <a:lstStyle/>
        <a:p>
          <a:pPr marL="0" lvl="0" indent="0" algn="l" defTabSz="533400">
            <a:lnSpc>
              <a:spcPct val="90000"/>
            </a:lnSpc>
            <a:spcBef>
              <a:spcPct val="0"/>
            </a:spcBef>
            <a:spcAft>
              <a:spcPct val="35000"/>
            </a:spcAft>
            <a:buNone/>
          </a:pPr>
          <a:r>
            <a:rPr lang="en-US" sz="1200" kern="1200"/>
            <a:t>Upon submission, each complaint is assigned a unique ID for tracking.</a:t>
          </a:r>
        </a:p>
      </dsp:txBody>
      <dsp:txXfrm>
        <a:off x="3665878" y="1070081"/>
        <a:ext cx="2588845" cy="737015"/>
      </dsp:txXfrm>
    </dsp:sp>
    <dsp:sp modelId="{9FD7645E-E429-4E57-B684-386F30327745}">
      <dsp:nvSpPr>
        <dsp:cNvPr id="0" name=""/>
        <dsp:cNvSpPr/>
      </dsp:nvSpPr>
      <dsp:spPr>
        <a:xfrm>
          <a:off x="0" y="1991350"/>
          <a:ext cx="6254724" cy="737015"/>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F5F757-883A-424A-878E-98C1AE4CD130}">
      <dsp:nvSpPr>
        <dsp:cNvPr id="0" name=""/>
        <dsp:cNvSpPr/>
      </dsp:nvSpPr>
      <dsp:spPr>
        <a:xfrm>
          <a:off x="222947" y="2157179"/>
          <a:ext cx="405358" cy="4053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1414EA-B55C-4A8E-9971-BE88DAEF51A4}">
      <dsp:nvSpPr>
        <dsp:cNvPr id="0" name=""/>
        <dsp:cNvSpPr/>
      </dsp:nvSpPr>
      <dsp:spPr>
        <a:xfrm>
          <a:off x="851252" y="1991350"/>
          <a:ext cx="2814625" cy="737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001" tIns="78001" rIns="78001" bIns="78001" numCol="1" spcCol="1270" anchor="ctr" anchorCtr="0">
          <a:noAutofit/>
        </a:bodyPr>
        <a:lstStyle/>
        <a:p>
          <a:pPr marL="0" lvl="0" indent="0" algn="l" defTabSz="844550">
            <a:lnSpc>
              <a:spcPct val="90000"/>
            </a:lnSpc>
            <a:spcBef>
              <a:spcPct val="0"/>
            </a:spcBef>
            <a:spcAft>
              <a:spcPct val="35000"/>
            </a:spcAft>
            <a:buNone/>
          </a:pPr>
          <a:r>
            <a:rPr lang="en-US" sz="1900" kern="1200"/>
            <a:t>Updates:</a:t>
          </a:r>
        </a:p>
      </dsp:txBody>
      <dsp:txXfrm>
        <a:off x="851252" y="1991350"/>
        <a:ext cx="2814625" cy="737015"/>
      </dsp:txXfrm>
    </dsp:sp>
    <dsp:sp modelId="{47E4EDEA-BB71-4DF4-ABC8-E6DA98BF490E}">
      <dsp:nvSpPr>
        <dsp:cNvPr id="0" name=""/>
        <dsp:cNvSpPr/>
      </dsp:nvSpPr>
      <dsp:spPr>
        <a:xfrm>
          <a:off x="3665878" y="1991350"/>
          <a:ext cx="2588845" cy="737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001" tIns="78001" rIns="78001" bIns="78001" numCol="1" spcCol="1270" anchor="ctr" anchorCtr="0">
          <a:noAutofit/>
        </a:bodyPr>
        <a:lstStyle/>
        <a:p>
          <a:pPr marL="0" lvl="0" indent="0" algn="l" defTabSz="533400">
            <a:lnSpc>
              <a:spcPct val="90000"/>
            </a:lnSpc>
            <a:spcBef>
              <a:spcPct val="0"/>
            </a:spcBef>
            <a:spcAft>
              <a:spcPct val="35000"/>
            </a:spcAft>
            <a:buNone/>
          </a:pPr>
          <a:r>
            <a:rPr lang="en-US" sz="1200" kern="1200"/>
            <a:t>Customers receive regular progress updates on their complaints via their preferred communication channel.</a:t>
          </a:r>
        </a:p>
      </dsp:txBody>
      <dsp:txXfrm>
        <a:off x="3665878" y="1991350"/>
        <a:ext cx="2588845" cy="737015"/>
      </dsp:txXfrm>
    </dsp:sp>
    <dsp:sp modelId="{DAFEC017-E904-47E1-B7FC-B1392653C6D0}">
      <dsp:nvSpPr>
        <dsp:cNvPr id="0" name=""/>
        <dsp:cNvSpPr/>
      </dsp:nvSpPr>
      <dsp:spPr>
        <a:xfrm>
          <a:off x="0" y="2912619"/>
          <a:ext cx="6254724" cy="737015"/>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A735C5-8F4D-4D9B-A252-B75581F6E56B}">
      <dsp:nvSpPr>
        <dsp:cNvPr id="0" name=""/>
        <dsp:cNvSpPr/>
      </dsp:nvSpPr>
      <dsp:spPr>
        <a:xfrm>
          <a:off x="222947" y="3078448"/>
          <a:ext cx="405358" cy="4053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3841B5-6CE6-4E9E-A38E-A9239E3C7B61}">
      <dsp:nvSpPr>
        <dsp:cNvPr id="0" name=""/>
        <dsp:cNvSpPr/>
      </dsp:nvSpPr>
      <dsp:spPr>
        <a:xfrm>
          <a:off x="851252" y="2912619"/>
          <a:ext cx="2814625" cy="737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001" tIns="78001" rIns="78001" bIns="78001" numCol="1" spcCol="1270" anchor="ctr" anchorCtr="0">
          <a:noAutofit/>
        </a:bodyPr>
        <a:lstStyle/>
        <a:p>
          <a:pPr marL="0" lvl="0" indent="0" algn="l" defTabSz="844550">
            <a:lnSpc>
              <a:spcPct val="90000"/>
            </a:lnSpc>
            <a:spcBef>
              <a:spcPct val="0"/>
            </a:spcBef>
            <a:spcAft>
              <a:spcPct val="35000"/>
            </a:spcAft>
            <a:buNone/>
          </a:pPr>
          <a:r>
            <a:rPr lang="en-US" sz="1900" kern="1200"/>
            <a:t>Feedback:</a:t>
          </a:r>
        </a:p>
      </dsp:txBody>
      <dsp:txXfrm>
        <a:off x="851252" y="2912619"/>
        <a:ext cx="2814625" cy="737015"/>
      </dsp:txXfrm>
    </dsp:sp>
    <dsp:sp modelId="{717407CA-66E4-4551-AE4A-1346F2000F9B}">
      <dsp:nvSpPr>
        <dsp:cNvPr id="0" name=""/>
        <dsp:cNvSpPr/>
      </dsp:nvSpPr>
      <dsp:spPr>
        <a:xfrm>
          <a:off x="3665878" y="2912619"/>
          <a:ext cx="2588845" cy="737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001" tIns="78001" rIns="78001" bIns="78001" numCol="1" spcCol="1270" anchor="ctr" anchorCtr="0">
          <a:noAutofit/>
        </a:bodyPr>
        <a:lstStyle/>
        <a:p>
          <a:pPr marL="0" lvl="0" indent="0" algn="l" defTabSz="533400">
            <a:lnSpc>
              <a:spcPct val="90000"/>
            </a:lnSpc>
            <a:spcBef>
              <a:spcPct val="0"/>
            </a:spcBef>
            <a:spcAft>
              <a:spcPct val="35000"/>
            </a:spcAft>
            <a:buNone/>
          </a:pPr>
          <a:r>
            <a:rPr lang="en-US" sz="1200" kern="1200"/>
            <a:t>Customer feedback is collected and analyzed to improve service quality.</a:t>
          </a:r>
        </a:p>
      </dsp:txBody>
      <dsp:txXfrm>
        <a:off x="3665878" y="2912619"/>
        <a:ext cx="2588845" cy="737015"/>
      </dsp:txXfrm>
    </dsp:sp>
    <dsp:sp modelId="{736B4CF7-ADD3-412E-BDA7-D5FC173DBD4C}">
      <dsp:nvSpPr>
        <dsp:cNvPr id="0" name=""/>
        <dsp:cNvSpPr/>
      </dsp:nvSpPr>
      <dsp:spPr>
        <a:xfrm>
          <a:off x="0" y="3833889"/>
          <a:ext cx="6254724" cy="737015"/>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870D47-9604-4723-B80C-429131074C46}">
      <dsp:nvSpPr>
        <dsp:cNvPr id="0" name=""/>
        <dsp:cNvSpPr/>
      </dsp:nvSpPr>
      <dsp:spPr>
        <a:xfrm>
          <a:off x="222947" y="3999717"/>
          <a:ext cx="405358" cy="40535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906C36-BBF5-4D30-845F-D073A29FA354}">
      <dsp:nvSpPr>
        <dsp:cNvPr id="0" name=""/>
        <dsp:cNvSpPr/>
      </dsp:nvSpPr>
      <dsp:spPr>
        <a:xfrm>
          <a:off x="851252" y="3833889"/>
          <a:ext cx="2814625" cy="737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001" tIns="78001" rIns="78001" bIns="78001" numCol="1" spcCol="1270" anchor="ctr" anchorCtr="0">
          <a:noAutofit/>
        </a:bodyPr>
        <a:lstStyle/>
        <a:p>
          <a:pPr marL="0" lvl="0" indent="0" algn="l" defTabSz="844550">
            <a:lnSpc>
              <a:spcPct val="90000"/>
            </a:lnSpc>
            <a:spcBef>
              <a:spcPct val="0"/>
            </a:spcBef>
            <a:spcAft>
              <a:spcPct val="35000"/>
            </a:spcAft>
            <a:buNone/>
          </a:pPr>
          <a:r>
            <a:rPr lang="en-US" sz="1900" kern="1200"/>
            <a:t>Collaboration:</a:t>
          </a:r>
        </a:p>
      </dsp:txBody>
      <dsp:txXfrm>
        <a:off x="851252" y="3833889"/>
        <a:ext cx="2814625" cy="737015"/>
      </dsp:txXfrm>
    </dsp:sp>
    <dsp:sp modelId="{FCEC6159-8441-4A45-91D6-37E2CC473D37}">
      <dsp:nvSpPr>
        <dsp:cNvPr id="0" name=""/>
        <dsp:cNvSpPr/>
      </dsp:nvSpPr>
      <dsp:spPr>
        <a:xfrm>
          <a:off x="3665878" y="3833889"/>
          <a:ext cx="2588845" cy="737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001" tIns="78001" rIns="78001" bIns="78001" numCol="1" spcCol="1270" anchor="ctr" anchorCtr="0">
          <a:noAutofit/>
        </a:bodyPr>
        <a:lstStyle/>
        <a:p>
          <a:pPr marL="0" lvl="0" indent="0" algn="l" defTabSz="533400">
            <a:lnSpc>
              <a:spcPct val="90000"/>
            </a:lnSpc>
            <a:spcBef>
              <a:spcPct val="0"/>
            </a:spcBef>
            <a:spcAft>
              <a:spcPct val="35000"/>
            </a:spcAft>
            <a:buNone/>
          </a:pPr>
          <a:r>
            <a:rPr lang="en-US" sz="1200" kern="1200"/>
            <a:t>Internal channels facilitate teamwork and knowledge sharing among support teams.</a:t>
          </a:r>
        </a:p>
      </dsp:txBody>
      <dsp:txXfrm>
        <a:off x="3665878" y="3833889"/>
        <a:ext cx="2588845" cy="737015"/>
      </dsp:txXfrm>
    </dsp:sp>
    <dsp:sp modelId="{02056BA3-BCF9-4E22-BFB6-AB2607D19387}">
      <dsp:nvSpPr>
        <dsp:cNvPr id="0" name=""/>
        <dsp:cNvSpPr/>
      </dsp:nvSpPr>
      <dsp:spPr>
        <a:xfrm>
          <a:off x="0" y="4755158"/>
          <a:ext cx="6254724" cy="737015"/>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2CFEE9-3924-46E6-8694-9698860E6BB4}">
      <dsp:nvSpPr>
        <dsp:cNvPr id="0" name=""/>
        <dsp:cNvSpPr/>
      </dsp:nvSpPr>
      <dsp:spPr>
        <a:xfrm>
          <a:off x="222947" y="4920987"/>
          <a:ext cx="405358" cy="40535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F650A6-36F6-4B2E-9DD8-4B9FC2F95C7C}">
      <dsp:nvSpPr>
        <dsp:cNvPr id="0" name=""/>
        <dsp:cNvSpPr/>
      </dsp:nvSpPr>
      <dsp:spPr>
        <a:xfrm>
          <a:off x="851252" y="4755158"/>
          <a:ext cx="2814625" cy="737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001" tIns="78001" rIns="78001" bIns="78001" numCol="1" spcCol="1270" anchor="ctr" anchorCtr="0">
          <a:noAutofit/>
        </a:bodyPr>
        <a:lstStyle/>
        <a:p>
          <a:pPr marL="0" lvl="0" indent="0" algn="l" defTabSz="844550">
            <a:lnSpc>
              <a:spcPct val="90000"/>
            </a:lnSpc>
            <a:spcBef>
              <a:spcPct val="0"/>
            </a:spcBef>
            <a:spcAft>
              <a:spcPct val="35000"/>
            </a:spcAft>
            <a:buNone/>
          </a:pPr>
          <a:r>
            <a:rPr lang="en-US" sz="1900" kern="1200"/>
            <a:t>Improvement:</a:t>
          </a:r>
        </a:p>
      </dsp:txBody>
      <dsp:txXfrm>
        <a:off x="851252" y="4755158"/>
        <a:ext cx="2814625" cy="737015"/>
      </dsp:txXfrm>
    </dsp:sp>
    <dsp:sp modelId="{D6809FDD-FEFA-4642-B707-DCF6DD48EC04}">
      <dsp:nvSpPr>
        <dsp:cNvPr id="0" name=""/>
        <dsp:cNvSpPr/>
      </dsp:nvSpPr>
      <dsp:spPr>
        <a:xfrm>
          <a:off x="3665878" y="4755158"/>
          <a:ext cx="2588845" cy="737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001" tIns="78001" rIns="78001" bIns="78001" numCol="1" spcCol="1270" anchor="ctr" anchorCtr="0">
          <a:noAutofit/>
        </a:bodyPr>
        <a:lstStyle/>
        <a:p>
          <a:pPr marL="0" lvl="0" indent="0" algn="l" defTabSz="533400">
            <a:lnSpc>
              <a:spcPct val="90000"/>
            </a:lnSpc>
            <a:spcBef>
              <a:spcPct val="0"/>
            </a:spcBef>
            <a:spcAft>
              <a:spcPct val="35000"/>
            </a:spcAft>
            <a:buNone/>
          </a:pPr>
          <a:r>
            <a:rPr lang="en-US" sz="1200" kern="1200"/>
            <a:t>Continuous review of feedback and proactive measures ensure ongoing service enhancement.</a:t>
          </a:r>
        </a:p>
      </dsp:txBody>
      <dsp:txXfrm>
        <a:off x="3665878" y="4755158"/>
        <a:ext cx="2588845" cy="73701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5/2/2024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53031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05918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300755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864230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76749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2481683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243875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5/2/2024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8404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5/2/2024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80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5431848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smtClean="0"/>
              <a:pPr/>
              <a:t>5/2/2024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8678660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smtClean="0"/>
              <a:pPr/>
              <a:t>5/2/2024</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4906082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62.sv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F97E041-634B-4B3E-8669-42583D956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9825ADD-F95C-4747-9B41-5DB21C28E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5571066"/>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6791A8E-B2BA-467D-BB87-8CFBFB13A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9244"/>
            <a:ext cx="10579608" cy="5239512"/>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F45A2BF-3E93-9414-0C7E-676B1405FC9A}"/>
              </a:ext>
            </a:extLst>
          </p:cNvPr>
          <p:cNvSpPr>
            <a:spLocks noGrp="1"/>
          </p:cNvSpPr>
          <p:nvPr>
            <p:ph type="subTitle" idx="1"/>
          </p:nvPr>
        </p:nvSpPr>
        <p:spPr>
          <a:xfrm>
            <a:off x="1286503" y="4064626"/>
            <a:ext cx="9607159" cy="1476235"/>
          </a:xfrm>
        </p:spPr>
        <p:txBody>
          <a:bodyPr>
            <a:normAutofit/>
          </a:bodyPr>
          <a:lstStyle/>
          <a:p>
            <a:pPr algn="ctr"/>
            <a:r>
              <a:rPr lang="en-GB" sz="2800">
                <a:solidFill>
                  <a:srgbClr val="FFFFFF"/>
                </a:solidFill>
              </a:rPr>
              <a:t>PRESENTATION ON APPLICATION FOR VALUE ADDED SERVICE AUTHORIZATION</a:t>
            </a:r>
          </a:p>
        </p:txBody>
      </p:sp>
      <p:sp>
        <p:nvSpPr>
          <p:cNvPr id="2" name="Title 1">
            <a:extLst>
              <a:ext uri="{FF2B5EF4-FFF2-40B4-BE49-F238E27FC236}">
                <a16:creationId xmlns:a16="http://schemas.microsoft.com/office/drawing/2014/main" id="{2E6D3B4B-2076-029A-7966-CBFB80FB8B6E}"/>
              </a:ext>
            </a:extLst>
          </p:cNvPr>
          <p:cNvSpPr>
            <a:spLocks noGrp="1"/>
          </p:cNvSpPr>
          <p:nvPr>
            <p:ph type="ctrTitle"/>
          </p:nvPr>
        </p:nvSpPr>
        <p:spPr>
          <a:xfrm>
            <a:off x="1286503" y="1285196"/>
            <a:ext cx="9607160" cy="2779429"/>
          </a:xfrm>
        </p:spPr>
        <p:txBody>
          <a:bodyPr>
            <a:normAutofit/>
          </a:bodyPr>
          <a:lstStyle/>
          <a:p>
            <a:pPr algn="ctr"/>
            <a:r>
              <a:rPr lang="en-GB" sz="8000"/>
              <a:t>MTC DETEC LTD</a:t>
            </a:r>
          </a:p>
        </p:txBody>
      </p:sp>
    </p:spTree>
    <p:extLst>
      <p:ext uri="{BB962C8B-B14F-4D97-AF65-F5344CB8AC3E}">
        <p14:creationId xmlns:p14="http://schemas.microsoft.com/office/powerpoint/2010/main" val="42408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3A828-0BEC-641E-3089-112990497204}"/>
              </a:ext>
            </a:extLst>
          </p:cNvPr>
          <p:cNvSpPr>
            <a:spLocks noGrp="1"/>
          </p:cNvSpPr>
          <p:nvPr>
            <p:ph type="title"/>
          </p:nvPr>
        </p:nvSpPr>
        <p:spPr>
          <a:xfrm>
            <a:off x="657224" y="499533"/>
            <a:ext cx="10772775" cy="1658198"/>
          </a:xfrm>
        </p:spPr>
        <p:txBody>
          <a:bodyPr>
            <a:normAutofit/>
          </a:bodyPr>
          <a:lstStyle/>
          <a:p>
            <a:pPr algn="ctr"/>
            <a:r>
              <a:rPr lang="en-GB" dirty="0"/>
              <a:t>USSD APPLICATIONS DETAILS</a:t>
            </a:r>
          </a:p>
        </p:txBody>
      </p:sp>
      <p:sp>
        <p:nvSpPr>
          <p:cNvPr id="9" name="TextBox 8">
            <a:extLst>
              <a:ext uri="{FF2B5EF4-FFF2-40B4-BE49-F238E27FC236}">
                <a16:creationId xmlns:a16="http://schemas.microsoft.com/office/drawing/2014/main" id="{1496BAE4-2C6C-F682-3CFD-0EB0154A5496}"/>
              </a:ext>
            </a:extLst>
          </p:cNvPr>
          <p:cNvSpPr txBox="1"/>
          <p:nvPr/>
        </p:nvSpPr>
        <p:spPr>
          <a:xfrm>
            <a:off x="1209581" y="2086710"/>
            <a:ext cx="8058705" cy="1200329"/>
          </a:xfrm>
          <a:prstGeom prst="rect">
            <a:avLst/>
          </a:prstGeom>
          <a:noFill/>
        </p:spPr>
        <p:txBody>
          <a:bodyPr wrap="square">
            <a:spAutoFit/>
          </a:bodyPr>
          <a:lstStyle/>
          <a:p>
            <a:pPr lvl="0" algn="just">
              <a:lnSpc>
                <a:spcPct val="100000"/>
              </a:lnSpc>
            </a:pPr>
            <a:r>
              <a:rPr lang="en-US" dirty="0">
                <a:latin typeface="Times New Roman" panose="02020603050405020304" pitchFamily="18" charset="0"/>
                <a:cs typeface="Times New Roman" panose="02020603050405020304" pitchFamily="18" charset="0"/>
              </a:rPr>
              <a:t>We will develop USSD application which will help our video and SMS application.</a:t>
            </a:r>
          </a:p>
          <a:p>
            <a:pPr lvl="0" algn="just">
              <a:lnSpc>
                <a:spcPct val="100000"/>
              </a:lnSpc>
            </a:pPr>
            <a:r>
              <a:rPr lang="en-US" dirty="0">
                <a:latin typeface="Times New Roman" panose="02020603050405020304" pitchFamily="18" charset="0"/>
                <a:cs typeface="Times New Roman" panose="02020603050405020304" pitchFamily="18" charset="0"/>
              </a:rPr>
              <a:t>This is to help our customers to subscribe to our service with ease.</a:t>
            </a:r>
          </a:p>
          <a:p>
            <a:pPr lvl="0" algn="just">
              <a:lnSpc>
                <a:spcPct val="100000"/>
              </a:lnSpc>
            </a:pPr>
            <a:r>
              <a:rPr lang="en-US" dirty="0">
                <a:latin typeface="Times New Roman" panose="02020603050405020304" pitchFamily="18" charset="0"/>
                <a:cs typeface="Times New Roman" panose="02020603050405020304" pitchFamily="18" charset="0"/>
              </a:rPr>
              <a:t>We will also integrate with our third parties USSD APIs to help our clients enjoy other service from our partners </a:t>
            </a:r>
          </a:p>
        </p:txBody>
      </p:sp>
    </p:spTree>
    <p:extLst>
      <p:ext uri="{BB962C8B-B14F-4D97-AF65-F5344CB8AC3E}">
        <p14:creationId xmlns:p14="http://schemas.microsoft.com/office/powerpoint/2010/main" val="3331969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5C3FE1E-0A7F-41BE-A568-1BF85E2E8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EC407-DED3-A542-7EF2-565E069D4488}"/>
              </a:ext>
            </a:extLst>
          </p:cNvPr>
          <p:cNvSpPr>
            <a:spLocks noGrp="1"/>
          </p:cNvSpPr>
          <p:nvPr>
            <p:ph type="title"/>
          </p:nvPr>
        </p:nvSpPr>
        <p:spPr>
          <a:xfrm>
            <a:off x="7197212" y="499533"/>
            <a:ext cx="4822231" cy="1658198"/>
          </a:xfrm>
        </p:spPr>
        <p:txBody>
          <a:bodyPr>
            <a:normAutofit/>
          </a:bodyPr>
          <a:lstStyle/>
          <a:p>
            <a:r>
              <a:rPr lang="en-GB" sz="4400" dirty="0"/>
              <a:t>FEATURES OF USSD APPLICATION</a:t>
            </a:r>
          </a:p>
        </p:txBody>
      </p:sp>
      <p:pic>
        <p:nvPicPr>
          <p:cNvPr id="7" name="Graphic 6" descr="Smart Phone">
            <a:extLst>
              <a:ext uri="{FF2B5EF4-FFF2-40B4-BE49-F238E27FC236}">
                <a16:creationId xmlns:a16="http://schemas.microsoft.com/office/drawing/2014/main" id="{080E97A0-9D2F-D8F8-6113-4AD4BB7230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132" y="645106"/>
            <a:ext cx="5247747" cy="5247747"/>
          </a:xfrm>
          <a:prstGeom prst="rect">
            <a:avLst/>
          </a:prstGeom>
        </p:spPr>
      </p:pic>
      <p:sp>
        <p:nvSpPr>
          <p:cNvPr id="3" name="Content Placeholder 2">
            <a:extLst>
              <a:ext uri="{FF2B5EF4-FFF2-40B4-BE49-F238E27FC236}">
                <a16:creationId xmlns:a16="http://schemas.microsoft.com/office/drawing/2014/main" id="{485786E1-75D3-90E5-453F-AB2299C65218}"/>
              </a:ext>
            </a:extLst>
          </p:cNvPr>
          <p:cNvSpPr>
            <a:spLocks noGrp="1"/>
          </p:cNvSpPr>
          <p:nvPr>
            <p:ph idx="1"/>
          </p:nvPr>
        </p:nvSpPr>
        <p:spPr>
          <a:xfrm>
            <a:off x="7263114" y="1845779"/>
            <a:ext cx="4560895" cy="4512688"/>
          </a:xfrm>
        </p:spPr>
        <p:txBody>
          <a:bodyPr>
            <a:normAutofit fontScale="92500" lnSpcReduction="10000"/>
          </a:bodyPr>
          <a:lstStyle/>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USSD Applications Development</a:t>
            </a:r>
          </a:p>
          <a:p>
            <a:pPr>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Transactional USSD Services</a:t>
            </a:r>
          </a:p>
          <a:p>
            <a:pPr>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Interactive USSD Menus</a:t>
            </a:r>
          </a:p>
          <a:p>
            <a:pPr>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Personalized USSD Messaging:</a:t>
            </a:r>
          </a:p>
          <a:p>
            <a:pPr>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USSD Integration</a:t>
            </a:r>
            <a:endParaRPr lang="en-GB" sz="2800"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3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CC4A892D-088E-4414-965D-1F8C4212F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8067F6-7AA1-B277-EBBB-FE4ADA954334}"/>
              </a:ext>
            </a:extLst>
          </p:cNvPr>
          <p:cNvSpPr>
            <a:spLocks noGrp="1"/>
          </p:cNvSpPr>
          <p:nvPr>
            <p:ph type="title"/>
          </p:nvPr>
        </p:nvSpPr>
        <p:spPr>
          <a:xfrm>
            <a:off x="609601" y="4714251"/>
            <a:ext cx="10923638" cy="1125190"/>
          </a:xfrm>
        </p:spPr>
        <p:txBody>
          <a:bodyPr vert="horz" lIns="91440" tIns="45720" rIns="91440" bIns="45720" rtlCol="0" anchor="b">
            <a:normAutofit/>
          </a:bodyPr>
          <a:lstStyle/>
          <a:p>
            <a:pPr>
              <a:lnSpc>
                <a:spcPct val="80000"/>
              </a:lnSpc>
            </a:pPr>
            <a:r>
              <a:rPr lang="en-US" sz="6600">
                <a:solidFill>
                  <a:srgbClr val="FFFFFF"/>
                </a:solidFill>
              </a:rPr>
              <a:t>IMPLEMENTATION FOR USSD</a:t>
            </a:r>
          </a:p>
        </p:txBody>
      </p:sp>
      <p:sp>
        <p:nvSpPr>
          <p:cNvPr id="14" name="Rectangle 13">
            <a:extLst>
              <a:ext uri="{FF2B5EF4-FFF2-40B4-BE49-F238E27FC236}">
                <a16:creationId xmlns:a16="http://schemas.microsoft.com/office/drawing/2014/main" id="{472BC85F-BF83-4D6D-A1BC-8EE5822F0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8AF04D5-CD2F-FA17-A869-7881F96B05A6}"/>
              </a:ext>
            </a:extLst>
          </p:cNvPr>
          <p:cNvPicPr>
            <a:picLocks noGrp="1" noChangeAspect="1"/>
          </p:cNvPicPr>
          <p:nvPr>
            <p:ph idx="1"/>
          </p:nvPr>
        </p:nvPicPr>
        <p:blipFill>
          <a:blip r:embed="rId2"/>
          <a:stretch>
            <a:fillRect/>
          </a:stretch>
        </p:blipFill>
        <p:spPr>
          <a:xfrm>
            <a:off x="2017086" y="142250"/>
            <a:ext cx="7352825" cy="4454685"/>
          </a:xfrm>
          <a:prstGeom prst="rect">
            <a:avLst/>
          </a:prstGeom>
        </p:spPr>
      </p:pic>
    </p:spTree>
    <p:extLst>
      <p:ext uri="{BB962C8B-B14F-4D97-AF65-F5344CB8AC3E}">
        <p14:creationId xmlns:p14="http://schemas.microsoft.com/office/powerpoint/2010/main" val="2922995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EDE19-61FD-C70C-18AB-304AD03EC4C6}"/>
              </a:ext>
            </a:extLst>
          </p:cNvPr>
          <p:cNvSpPr>
            <a:spLocks noGrp="1"/>
          </p:cNvSpPr>
          <p:nvPr>
            <p:ph type="title"/>
          </p:nvPr>
        </p:nvSpPr>
        <p:spPr>
          <a:xfrm>
            <a:off x="657224" y="499533"/>
            <a:ext cx="10772775" cy="1658198"/>
          </a:xfrm>
        </p:spPr>
        <p:txBody>
          <a:bodyPr>
            <a:normAutofit/>
          </a:bodyPr>
          <a:lstStyle/>
          <a:p>
            <a:r>
              <a:rPr lang="en-GB" dirty="0"/>
              <a:t>VIDEO CONTENT DELIVERY SERVICES</a:t>
            </a:r>
          </a:p>
        </p:txBody>
      </p:sp>
      <p:sp>
        <p:nvSpPr>
          <p:cNvPr id="3" name="Content Placeholder 2">
            <a:extLst>
              <a:ext uri="{FF2B5EF4-FFF2-40B4-BE49-F238E27FC236}">
                <a16:creationId xmlns:a16="http://schemas.microsoft.com/office/drawing/2014/main" id="{D74EFEF7-D561-A0F8-CF59-8D8F6B01AC6D}"/>
              </a:ext>
            </a:extLst>
          </p:cNvPr>
          <p:cNvSpPr>
            <a:spLocks noGrp="1"/>
          </p:cNvSpPr>
          <p:nvPr>
            <p:ph idx="1"/>
          </p:nvPr>
        </p:nvSpPr>
        <p:spPr>
          <a:xfrm>
            <a:off x="676655" y="2011680"/>
            <a:ext cx="8493977" cy="2036537"/>
          </a:xfrm>
        </p:spPr>
        <p:txBody>
          <a:bodyPr>
            <a:normAutofit fontScale="77500" lnSpcReduction="20000"/>
          </a:bodyPr>
          <a:lstStyle/>
          <a:p>
            <a:pPr>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We specialize in delivering high-quality video content to subscribers across Ghana</a:t>
            </a:r>
          </a:p>
          <a:p>
            <a:pPr>
              <a:buFont typeface="Wingdings" panose="05000000000000000000" pitchFamily="2" charset="2"/>
              <a:buChar char="§"/>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From entertainment to educational content, our video delivery services utilize robust streaming technology to ensure seamless playback on any device, enhancing user experience and engagement.</a:t>
            </a:r>
            <a:endParaRPr lang="en-GB"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endParaRPr>
          </a:p>
          <a:p>
            <a:endParaRPr lang="en-GB" dirty="0"/>
          </a:p>
        </p:txBody>
      </p:sp>
      <p:pic>
        <p:nvPicPr>
          <p:cNvPr id="7" name="Graphic 6" descr="Video camera">
            <a:extLst>
              <a:ext uri="{FF2B5EF4-FFF2-40B4-BE49-F238E27FC236}">
                <a16:creationId xmlns:a16="http://schemas.microsoft.com/office/drawing/2014/main" id="{D1AB0CC8-6C16-1C83-AFFB-D85063440A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78805" y="2501628"/>
            <a:ext cx="2036537" cy="2036537"/>
          </a:xfrm>
          <a:prstGeom prst="rect">
            <a:avLst/>
          </a:prstGeom>
        </p:spPr>
      </p:pic>
      <p:sp>
        <p:nvSpPr>
          <p:cNvPr id="5" name="TextBox 4">
            <a:extLst>
              <a:ext uri="{FF2B5EF4-FFF2-40B4-BE49-F238E27FC236}">
                <a16:creationId xmlns:a16="http://schemas.microsoft.com/office/drawing/2014/main" id="{ECEF80E4-F035-2D21-0C6E-D96EDFC48549}"/>
              </a:ext>
            </a:extLst>
          </p:cNvPr>
          <p:cNvSpPr txBox="1"/>
          <p:nvPr/>
        </p:nvSpPr>
        <p:spPr>
          <a:xfrm>
            <a:off x="676657" y="4207094"/>
            <a:ext cx="8493975" cy="2031325"/>
          </a:xfrm>
          <a:prstGeom prst="rect">
            <a:avLst/>
          </a:prstGeom>
          <a:noFill/>
        </p:spPr>
        <p:txBody>
          <a:bodyPr wrap="square">
            <a:spAutoFit/>
          </a:bodyPr>
          <a:lstStyle/>
          <a:p>
            <a:r>
              <a:rPr lang="en-US" dirty="0"/>
              <a:t>And our focus is to introduce subject course videos, infotainments and other learning contents.</a:t>
            </a:r>
          </a:p>
          <a:p>
            <a:r>
              <a:rPr lang="en-US" dirty="0"/>
              <a:t>This is to engage both lectures, teachers and students after normal lesson hours.</a:t>
            </a:r>
          </a:p>
          <a:p>
            <a:endParaRPr lang="en-US" dirty="0"/>
          </a:p>
          <a:p>
            <a:r>
              <a:rPr lang="en-US" dirty="0"/>
              <a:t>Our video content is to help student to learn full practical courses in the comfort of their homes and convenient places.</a:t>
            </a:r>
          </a:p>
          <a:p>
            <a:endParaRPr lang="en-US" dirty="0"/>
          </a:p>
        </p:txBody>
      </p:sp>
    </p:spTree>
    <p:extLst>
      <p:ext uri="{BB962C8B-B14F-4D97-AF65-F5344CB8AC3E}">
        <p14:creationId xmlns:p14="http://schemas.microsoft.com/office/powerpoint/2010/main" val="180425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EDE19-61FD-C70C-18AB-304AD03EC4C6}"/>
              </a:ext>
            </a:extLst>
          </p:cNvPr>
          <p:cNvSpPr>
            <a:spLocks noGrp="1"/>
          </p:cNvSpPr>
          <p:nvPr>
            <p:ph type="title"/>
          </p:nvPr>
        </p:nvSpPr>
        <p:spPr>
          <a:xfrm>
            <a:off x="657224" y="499533"/>
            <a:ext cx="10772775" cy="1658198"/>
          </a:xfrm>
        </p:spPr>
        <p:txBody>
          <a:bodyPr>
            <a:normAutofit/>
          </a:bodyPr>
          <a:lstStyle/>
          <a:p>
            <a:r>
              <a:rPr lang="en-GB" dirty="0"/>
              <a:t>MODE OF SUBSCRIPTION</a:t>
            </a:r>
          </a:p>
        </p:txBody>
      </p:sp>
      <p:sp>
        <p:nvSpPr>
          <p:cNvPr id="3" name="Content Placeholder 2">
            <a:extLst>
              <a:ext uri="{FF2B5EF4-FFF2-40B4-BE49-F238E27FC236}">
                <a16:creationId xmlns:a16="http://schemas.microsoft.com/office/drawing/2014/main" id="{D74EFEF7-D561-A0F8-CF59-8D8F6B01AC6D}"/>
              </a:ext>
            </a:extLst>
          </p:cNvPr>
          <p:cNvSpPr>
            <a:spLocks noGrp="1"/>
          </p:cNvSpPr>
          <p:nvPr>
            <p:ph idx="1"/>
          </p:nvPr>
        </p:nvSpPr>
        <p:spPr>
          <a:xfrm>
            <a:off x="676656" y="2011680"/>
            <a:ext cx="6875611" cy="3766185"/>
          </a:xfrm>
        </p:spPr>
        <p:txBody>
          <a:bodyPr>
            <a:normAutofit/>
          </a:bodyPr>
          <a:lstStyle/>
          <a:p>
            <a:pPr>
              <a:buFont typeface="Wingdings" panose="05000000000000000000" pitchFamily="2"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Subscription will be done using mobile app where customers will download apps from iOS and android stores</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Other form of subscription will be done using USSD platform where customer will register and using short-code interaction menu.</a:t>
            </a:r>
            <a:endParaRPr lang="en-GB"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endParaRPr>
          </a:p>
          <a:p>
            <a:endParaRPr lang="en-GB" dirty="0"/>
          </a:p>
        </p:txBody>
      </p:sp>
      <p:pic>
        <p:nvPicPr>
          <p:cNvPr id="7" name="Graphic 6" descr="Video camera">
            <a:extLst>
              <a:ext uri="{FF2B5EF4-FFF2-40B4-BE49-F238E27FC236}">
                <a16:creationId xmlns:a16="http://schemas.microsoft.com/office/drawing/2014/main" id="{D1AB0CC8-6C16-1C83-AFFB-D85063440A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6499" y="2235038"/>
            <a:ext cx="3383936" cy="3383936"/>
          </a:xfrm>
          <a:prstGeom prst="rect">
            <a:avLst/>
          </a:prstGeom>
        </p:spPr>
      </p:pic>
    </p:spTree>
    <p:extLst>
      <p:ext uri="{BB962C8B-B14F-4D97-AF65-F5344CB8AC3E}">
        <p14:creationId xmlns:p14="http://schemas.microsoft.com/office/powerpoint/2010/main" val="359821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EDE19-61FD-C70C-18AB-304AD03EC4C6}"/>
              </a:ext>
            </a:extLst>
          </p:cNvPr>
          <p:cNvSpPr>
            <a:spLocks noGrp="1"/>
          </p:cNvSpPr>
          <p:nvPr>
            <p:ph type="title"/>
          </p:nvPr>
        </p:nvSpPr>
        <p:spPr>
          <a:xfrm>
            <a:off x="657224" y="499533"/>
            <a:ext cx="10772775" cy="1658198"/>
          </a:xfrm>
        </p:spPr>
        <p:txBody>
          <a:bodyPr>
            <a:normAutofit/>
          </a:bodyPr>
          <a:lstStyle/>
          <a:p>
            <a:r>
              <a:rPr lang="en-GB" dirty="0"/>
              <a:t>MODE OF UN-SUBSCRIPTION</a:t>
            </a:r>
          </a:p>
        </p:txBody>
      </p:sp>
      <p:sp>
        <p:nvSpPr>
          <p:cNvPr id="3" name="Content Placeholder 2">
            <a:extLst>
              <a:ext uri="{FF2B5EF4-FFF2-40B4-BE49-F238E27FC236}">
                <a16:creationId xmlns:a16="http://schemas.microsoft.com/office/drawing/2014/main" id="{D74EFEF7-D561-A0F8-CF59-8D8F6B01AC6D}"/>
              </a:ext>
            </a:extLst>
          </p:cNvPr>
          <p:cNvSpPr>
            <a:spLocks noGrp="1"/>
          </p:cNvSpPr>
          <p:nvPr>
            <p:ph idx="1"/>
          </p:nvPr>
        </p:nvSpPr>
        <p:spPr>
          <a:xfrm>
            <a:off x="676656" y="2011680"/>
            <a:ext cx="7579577" cy="3766185"/>
          </a:xfrm>
        </p:spPr>
        <p:txBody>
          <a:bodyPr>
            <a:normAutofit/>
          </a:bodyPr>
          <a:lstStyle/>
          <a:p>
            <a:pPr>
              <a:buFont typeface="Wingdings" panose="05000000000000000000" pitchFamily="2"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Subscriber who wish not to use our service can chose to delete the apps from his device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Other way to unsubscribe is to use our short-code interactive menu to unregister. The customer will not be deleted entire but will be set to dormant custome</a:t>
            </a:r>
            <a:r>
              <a:rPr lang="en-US" sz="2800" kern="100" dirty="0">
                <a:latin typeface="Times New Roman" panose="02020603050405020304" pitchFamily="18" charset="0"/>
                <a:ea typeface="Calibri" panose="020F0502020204030204" pitchFamily="34" charset="0"/>
                <a:cs typeface="Times New Roman" panose="02020603050405020304" pitchFamily="18" charset="0"/>
              </a:rPr>
              <a:t>r.</a:t>
            </a:r>
            <a:endParaRPr lang="en-GB"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ea typeface="Calibri" panose="020F0502020204030204" pitchFamily="34" charset="0"/>
            </a:endParaRPr>
          </a:p>
          <a:p>
            <a:endParaRPr lang="en-GB" dirty="0"/>
          </a:p>
        </p:txBody>
      </p:sp>
      <p:pic>
        <p:nvPicPr>
          <p:cNvPr id="7" name="Graphic 6" descr="Video camera">
            <a:extLst>
              <a:ext uri="{FF2B5EF4-FFF2-40B4-BE49-F238E27FC236}">
                <a16:creationId xmlns:a16="http://schemas.microsoft.com/office/drawing/2014/main" id="{D1AB0CC8-6C16-1C83-AFFB-D85063440A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6499" y="2235038"/>
            <a:ext cx="3383936" cy="3383936"/>
          </a:xfrm>
          <a:prstGeom prst="rect">
            <a:avLst/>
          </a:prstGeom>
        </p:spPr>
      </p:pic>
    </p:spTree>
    <p:extLst>
      <p:ext uri="{BB962C8B-B14F-4D97-AF65-F5344CB8AC3E}">
        <p14:creationId xmlns:p14="http://schemas.microsoft.com/office/powerpoint/2010/main" val="2229041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5C3FE1E-0A7F-41BE-A568-1BF85E2E8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EC407-DED3-A542-7EF2-565E069D4488}"/>
              </a:ext>
            </a:extLst>
          </p:cNvPr>
          <p:cNvSpPr>
            <a:spLocks noGrp="1"/>
          </p:cNvSpPr>
          <p:nvPr>
            <p:ph type="title"/>
          </p:nvPr>
        </p:nvSpPr>
        <p:spPr>
          <a:xfrm>
            <a:off x="7197213" y="319919"/>
            <a:ext cx="4534866" cy="1658198"/>
          </a:xfrm>
        </p:spPr>
        <p:txBody>
          <a:bodyPr>
            <a:normAutofit fontScale="90000"/>
          </a:bodyPr>
          <a:lstStyle/>
          <a:p>
            <a:r>
              <a:rPr lang="en-GB" sz="4400" dirty="0"/>
              <a:t>FEATURES OF VIDEO CONTENT DELIVERY SERVICE</a:t>
            </a:r>
          </a:p>
        </p:txBody>
      </p:sp>
      <p:pic>
        <p:nvPicPr>
          <p:cNvPr id="7" name="Graphic 6" descr="Smart Phone">
            <a:extLst>
              <a:ext uri="{FF2B5EF4-FFF2-40B4-BE49-F238E27FC236}">
                <a16:creationId xmlns:a16="http://schemas.microsoft.com/office/drawing/2014/main" id="{080E97A0-9D2F-D8F8-6113-4AD4BB7230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132" y="645106"/>
            <a:ext cx="5247747" cy="5247747"/>
          </a:xfrm>
          <a:prstGeom prst="rect">
            <a:avLst/>
          </a:prstGeom>
        </p:spPr>
      </p:pic>
      <p:sp>
        <p:nvSpPr>
          <p:cNvPr id="3" name="Content Placeholder 2">
            <a:extLst>
              <a:ext uri="{FF2B5EF4-FFF2-40B4-BE49-F238E27FC236}">
                <a16:creationId xmlns:a16="http://schemas.microsoft.com/office/drawing/2014/main" id="{485786E1-75D3-90E5-453F-AB2299C65218}"/>
              </a:ext>
            </a:extLst>
          </p:cNvPr>
          <p:cNvSpPr>
            <a:spLocks noGrp="1"/>
          </p:cNvSpPr>
          <p:nvPr>
            <p:ph idx="1"/>
          </p:nvPr>
        </p:nvSpPr>
        <p:spPr>
          <a:xfrm>
            <a:off x="7197212" y="2049236"/>
            <a:ext cx="4534865" cy="4192936"/>
          </a:xfrm>
        </p:spPr>
        <p:txBody>
          <a:bodyPr>
            <a:normAutofit fontScale="92500" lnSpcReduction="10000"/>
          </a:bodyPr>
          <a:lstStyle/>
          <a:p>
            <a:pPr>
              <a:buFont typeface="Wingdings" panose="05000000000000000000" pitchFamily="2"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Content Streaming Platforms Integration</a:t>
            </a:r>
          </a:p>
          <a:p>
            <a:pPr>
              <a:buFont typeface="Wingdings" panose="05000000000000000000" pitchFamily="2" charset="2"/>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Live Video Streaming Solutions</a:t>
            </a:r>
            <a:endParaRPr lang="en-US" kern="1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Personalized Recommendations</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Interactive Features</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Content Monetization Strategies</a:t>
            </a:r>
          </a:p>
          <a:p>
            <a:endParaRPr lang="en-GB" dirty="0"/>
          </a:p>
        </p:txBody>
      </p:sp>
    </p:spTree>
    <p:extLst>
      <p:ext uri="{BB962C8B-B14F-4D97-AF65-F5344CB8AC3E}">
        <p14:creationId xmlns:p14="http://schemas.microsoft.com/office/powerpoint/2010/main" val="203638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CC4A892D-088E-4414-965D-1F8C4212F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79A69-A2B7-CB13-6048-4AEE0B99AC6D}"/>
              </a:ext>
            </a:extLst>
          </p:cNvPr>
          <p:cNvSpPr>
            <a:spLocks noGrp="1"/>
          </p:cNvSpPr>
          <p:nvPr>
            <p:ph type="title"/>
          </p:nvPr>
        </p:nvSpPr>
        <p:spPr>
          <a:xfrm>
            <a:off x="609601" y="4714251"/>
            <a:ext cx="10923638" cy="1125190"/>
          </a:xfrm>
        </p:spPr>
        <p:txBody>
          <a:bodyPr vert="horz" lIns="91440" tIns="45720" rIns="91440" bIns="45720" rtlCol="0" anchor="b">
            <a:normAutofit/>
          </a:bodyPr>
          <a:lstStyle/>
          <a:p>
            <a:pPr>
              <a:lnSpc>
                <a:spcPct val="80000"/>
              </a:lnSpc>
            </a:pPr>
            <a:r>
              <a:rPr lang="en-US" sz="4600">
                <a:solidFill>
                  <a:srgbClr val="FFFFFF"/>
                </a:solidFill>
              </a:rPr>
              <a:t>IMPLEMENTATION PLAN FOR VIDEO CONTENT</a:t>
            </a:r>
          </a:p>
        </p:txBody>
      </p:sp>
      <p:sp>
        <p:nvSpPr>
          <p:cNvPr id="14" name="Rectangle 13">
            <a:extLst>
              <a:ext uri="{FF2B5EF4-FFF2-40B4-BE49-F238E27FC236}">
                <a16:creationId xmlns:a16="http://schemas.microsoft.com/office/drawing/2014/main" id="{472BC85F-BF83-4D6D-A1BC-8EE5822F0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8E88EFB-8F5B-62AF-5CAD-5A0DA68F9D68}"/>
              </a:ext>
            </a:extLst>
          </p:cNvPr>
          <p:cNvPicPr>
            <a:picLocks noGrp="1" noChangeAspect="1"/>
          </p:cNvPicPr>
          <p:nvPr>
            <p:ph idx="1"/>
          </p:nvPr>
        </p:nvPicPr>
        <p:blipFill>
          <a:blip r:embed="rId2"/>
          <a:stretch>
            <a:fillRect/>
          </a:stretch>
        </p:blipFill>
        <p:spPr>
          <a:xfrm>
            <a:off x="1746973" y="643467"/>
            <a:ext cx="8664185" cy="3590205"/>
          </a:xfrm>
          <a:prstGeom prst="rect">
            <a:avLst/>
          </a:prstGeom>
        </p:spPr>
      </p:pic>
    </p:spTree>
    <p:extLst>
      <p:ext uri="{BB962C8B-B14F-4D97-AF65-F5344CB8AC3E}">
        <p14:creationId xmlns:p14="http://schemas.microsoft.com/office/powerpoint/2010/main" val="1245067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EA23-D69E-B857-81A8-5F8A746FE730}"/>
              </a:ext>
            </a:extLst>
          </p:cNvPr>
          <p:cNvSpPr>
            <a:spLocks noGrp="1"/>
          </p:cNvSpPr>
          <p:nvPr>
            <p:ph type="title"/>
          </p:nvPr>
        </p:nvSpPr>
        <p:spPr/>
        <p:txBody>
          <a:bodyPr/>
          <a:lstStyle/>
          <a:p>
            <a:r>
              <a:rPr lang="en-GB" dirty="0"/>
              <a:t>SALES OF DATA AND AIRTIME</a:t>
            </a:r>
          </a:p>
        </p:txBody>
      </p:sp>
      <p:graphicFrame>
        <p:nvGraphicFramePr>
          <p:cNvPr id="7" name="Content Placeholder 2">
            <a:extLst>
              <a:ext uri="{FF2B5EF4-FFF2-40B4-BE49-F238E27FC236}">
                <a16:creationId xmlns:a16="http://schemas.microsoft.com/office/drawing/2014/main" id="{0FE11E01-2FDC-B3DC-4CA1-6CA0EB1DCD6C}"/>
              </a:ext>
            </a:extLst>
          </p:cNvPr>
          <p:cNvGraphicFramePr>
            <a:graphicFrameLocks noGrp="1"/>
          </p:cNvGraphicFramePr>
          <p:nvPr>
            <p:ph idx="1"/>
            <p:extLst>
              <p:ext uri="{D42A27DB-BD31-4B8C-83A1-F6EECF244321}">
                <p14:modId xmlns:p14="http://schemas.microsoft.com/office/powerpoint/2010/main" val="2003944166"/>
              </p:ext>
            </p:extLst>
          </p:nvPr>
        </p:nvGraphicFramePr>
        <p:xfrm>
          <a:off x="676656" y="1785769"/>
          <a:ext cx="11242817" cy="4873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0153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5C3FE1E-0A7F-41BE-A568-1BF85E2E8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EC407-DED3-A542-7EF2-565E069D4488}"/>
              </a:ext>
            </a:extLst>
          </p:cNvPr>
          <p:cNvSpPr>
            <a:spLocks noGrp="1"/>
          </p:cNvSpPr>
          <p:nvPr>
            <p:ph type="title"/>
          </p:nvPr>
        </p:nvSpPr>
        <p:spPr>
          <a:xfrm>
            <a:off x="7197213" y="499533"/>
            <a:ext cx="4797562" cy="1658198"/>
          </a:xfrm>
        </p:spPr>
        <p:txBody>
          <a:bodyPr>
            <a:normAutofit/>
          </a:bodyPr>
          <a:lstStyle/>
          <a:p>
            <a:r>
              <a:rPr lang="en-GB" sz="4400" dirty="0"/>
              <a:t>FEATURES OF DATA AND AIRTIME</a:t>
            </a:r>
          </a:p>
        </p:txBody>
      </p:sp>
      <p:pic>
        <p:nvPicPr>
          <p:cNvPr id="7" name="Graphic 6" descr="Smart Phone">
            <a:extLst>
              <a:ext uri="{FF2B5EF4-FFF2-40B4-BE49-F238E27FC236}">
                <a16:creationId xmlns:a16="http://schemas.microsoft.com/office/drawing/2014/main" id="{080E97A0-9D2F-D8F8-6113-4AD4BB7230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132" y="645106"/>
            <a:ext cx="5247747" cy="5247747"/>
          </a:xfrm>
          <a:prstGeom prst="rect">
            <a:avLst/>
          </a:prstGeom>
        </p:spPr>
      </p:pic>
      <p:sp>
        <p:nvSpPr>
          <p:cNvPr id="3" name="Content Placeholder 2">
            <a:extLst>
              <a:ext uri="{FF2B5EF4-FFF2-40B4-BE49-F238E27FC236}">
                <a16:creationId xmlns:a16="http://schemas.microsoft.com/office/drawing/2014/main" id="{485786E1-75D3-90E5-453F-AB2299C65218}"/>
              </a:ext>
            </a:extLst>
          </p:cNvPr>
          <p:cNvSpPr>
            <a:spLocks noGrp="1"/>
          </p:cNvSpPr>
          <p:nvPr>
            <p:ph idx="1"/>
          </p:nvPr>
        </p:nvSpPr>
        <p:spPr>
          <a:xfrm>
            <a:off x="7197212" y="2377440"/>
            <a:ext cx="4797563" cy="3864732"/>
          </a:xfrm>
        </p:spPr>
        <p:txBody>
          <a:bodyPr>
            <a:normAutofit/>
          </a:bodyPr>
          <a:lstStyle/>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Promotions and Discounts</a:t>
            </a:r>
          </a:p>
          <a:p>
            <a:pPr>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Integration with Payment Gateways</a:t>
            </a:r>
          </a:p>
          <a:p>
            <a:pPr>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Personalized Recommendations</a:t>
            </a:r>
            <a:endParaRPr lang="en-GB" sz="28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854106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218665-EA77-40EC-8172-4F17E2DED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6F2AA-78A2-890D-7D0B-78015A1565C0}"/>
              </a:ext>
            </a:extLst>
          </p:cNvPr>
          <p:cNvSpPr>
            <a:spLocks noGrp="1"/>
          </p:cNvSpPr>
          <p:nvPr>
            <p:ph type="title"/>
          </p:nvPr>
        </p:nvSpPr>
        <p:spPr>
          <a:xfrm>
            <a:off x="8199458" y="643467"/>
            <a:ext cx="3349075" cy="5584296"/>
          </a:xfrm>
        </p:spPr>
        <p:txBody>
          <a:bodyPr anchor="ctr">
            <a:normAutofit/>
          </a:bodyPr>
          <a:lstStyle/>
          <a:p>
            <a:r>
              <a:rPr lang="en-GB" sz="4000">
                <a:solidFill>
                  <a:srgbClr val="FFFFFF"/>
                </a:solidFill>
              </a:rPr>
              <a:t>OUTLINE</a:t>
            </a:r>
          </a:p>
        </p:txBody>
      </p:sp>
      <p:graphicFrame>
        <p:nvGraphicFramePr>
          <p:cNvPr id="7" name="Content Placeholder 2">
            <a:extLst>
              <a:ext uri="{FF2B5EF4-FFF2-40B4-BE49-F238E27FC236}">
                <a16:creationId xmlns:a16="http://schemas.microsoft.com/office/drawing/2014/main" id="{5FF16BE7-F1C1-2F13-8D23-AC23025F9C7F}"/>
              </a:ext>
            </a:extLst>
          </p:cNvPr>
          <p:cNvGraphicFramePr>
            <a:graphicFrameLocks noGrp="1"/>
          </p:cNvGraphicFramePr>
          <p:nvPr>
            <p:ph idx="1"/>
            <p:extLst>
              <p:ext uri="{D42A27DB-BD31-4B8C-83A1-F6EECF244321}">
                <p14:modId xmlns:p14="http://schemas.microsoft.com/office/powerpoint/2010/main" val="613256900"/>
              </p:ext>
            </p:extLst>
          </p:nvPr>
        </p:nvGraphicFramePr>
        <p:xfrm>
          <a:off x="633413" y="684213"/>
          <a:ext cx="6278562" cy="5543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5887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5C3FE1E-0A7F-41BE-A568-1BF85E2E8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EC407-DED3-A542-7EF2-565E069D4488}"/>
              </a:ext>
            </a:extLst>
          </p:cNvPr>
          <p:cNvSpPr>
            <a:spLocks noGrp="1"/>
          </p:cNvSpPr>
          <p:nvPr>
            <p:ph type="title"/>
          </p:nvPr>
        </p:nvSpPr>
        <p:spPr>
          <a:xfrm>
            <a:off x="7197213" y="499533"/>
            <a:ext cx="4797562" cy="1658198"/>
          </a:xfrm>
        </p:spPr>
        <p:txBody>
          <a:bodyPr>
            <a:normAutofit/>
          </a:bodyPr>
          <a:lstStyle/>
          <a:p>
            <a:r>
              <a:rPr lang="en-GB" sz="4400" dirty="0"/>
              <a:t>FEATURES OF DATA AND AIRTIME</a:t>
            </a:r>
          </a:p>
        </p:txBody>
      </p:sp>
      <p:pic>
        <p:nvPicPr>
          <p:cNvPr id="7" name="Graphic 6" descr="Smart Phone">
            <a:extLst>
              <a:ext uri="{FF2B5EF4-FFF2-40B4-BE49-F238E27FC236}">
                <a16:creationId xmlns:a16="http://schemas.microsoft.com/office/drawing/2014/main" id="{080E97A0-9D2F-D8F8-6113-4AD4BB7230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132" y="645106"/>
            <a:ext cx="5247747" cy="5247747"/>
          </a:xfrm>
          <a:prstGeom prst="rect">
            <a:avLst/>
          </a:prstGeom>
        </p:spPr>
      </p:pic>
      <p:sp>
        <p:nvSpPr>
          <p:cNvPr id="3" name="Content Placeholder 2">
            <a:extLst>
              <a:ext uri="{FF2B5EF4-FFF2-40B4-BE49-F238E27FC236}">
                <a16:creationId xmlns:a16="http://schemas.microsoft.com/office/drawing/2014/main" id="{485786E1-75D3-90E5-453F-AB2299C65218}"/>
              </a:ext>
            </a:extLst>
          </p:cNvPr>
          <p:cNvSpPr>
            <a:spLocks noGrp="1"/>
          </p:cNvSpPr>
          <p:nvPr>
            <p:ph idx="1"/>
          </p:nvPr>
        </p:nvSpPr>
        <p:spPr>
          <a:xfrm>
            <a:off x="7197212" y="2377440"/>
            <a:ext cx="4797563" cy="3864732"/>
          </a:xfrm>
        </p:spPr>
        <p:txBody>
          <a:bodyPr>
            <a:normAutofit/>
          </a:bodyPr>
          <a:lstStyle/>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Reward packages will also be given to our loyal customer </a:t>
            </a:r>
          </a:p>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Airtime and data will be given to customers who refers a customer</a:t>
            </a:r>
          </a:p>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We will integrate with our third-party telco to be able to send data and air time</a:t>
            </a:r>
            <a:endParaRPr lang="en-GB" sz="28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971622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45BC6-B20D-05BC-0D68-BA7C2AF1821F}"/>
              </a:ext>
            </a:extLst>
          </p:cNvPr>
          <p:cNvSpPr>
            <a:spLocks noGrp="1"/>
          </p:cNvSpPr>
          <p:nvPr>
            <p:ph type="title"/>
          </p:nvPr>
        </p:nvSpPr>
        <p:spPr/>
        <p:txBody>
          <a:bodyPr/>
          <a:lstStyle/>
          <a:p>
            <a:r>
              <a:rPr lang="en-GB"/>
              <a:t>IMPLEMENTATION PLAN</a:t>
            </a:r>
            <a:endParaRPr lang="en-GB" dirty="0"/>
          </a:p>
        </p:txBody>
      </p:sp>
      <p:pic>
        <p:nvPicPr>
          <p:cNvPr id="5" name="Content Placeholder 4">
            <a:extLst>
              <a:ext uri="{FF2B5EF4-FFF2-40B4-BE49-F238E27FC236}">
                <a16:creationId xmlns:a16="http://schemas.microsoft.com/office/drawing/2014/main" id="{CC6ED1CC-CF5F-898A-31BF-352D3F0501EF}"/>
              </a:ext>
            </a:extLst>
          </p:cNvPr>
          <p:cNvPicPr>
            <a:picLocks noGrp="1" noChangeAspect="1"/>
          </p:cNvPicPr>
          <p:nvPr>
            <p:ph idx="1"/>
          </p:nvPr>
        </p:nvPicPr>
        <p:blipFill>
          <a:blip r:embed="rId2"/>
          <a:stretch>
            <a:fillRect/>
          </a:stretch>
        </p:blipFill>
        <p:spPr>
          <a:xfrm>
            <a:off x="1743772" y="1883128"/>
            <a:ext cx="8537305" cy="4183563"/>
          </a:xfrm>
        </p:spPr>
      </p:pic>
    </p:spTree>
    <p:extLst>
      <p:ext uri="{BB962C8B-B14F-4D97-AF65-F5344CB8AC3E}">
        <p14:creationId xmlns:p14="http://schemas.microsoft.com/office/powerpoint/2010/main" val="3579392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3A828-0BEC-641E-3089-112990497204}"/>
              </a:ext>
            </a:extLst>
          </p:cNvPr>
          <p:cNvSpPr>
            <a:spLocks noGrp="1"/>
          </p:cNvSpPr>
          <p:nvPr>
            <p:ph type="title"/>
          </p:nvPr>
        </p:nvSpPr>
        <p:spPr>
          <a:xfrm>
            <a:off x="443884" y="100037"/>
            <a:ext cx="11038504" cy="1231613"/>
          </a:xfrm>
        </p:spPr>
        <p:txBody>
          <a:bodyPr>
            <a:normAutofit fontScale="90000"/>
          </a:bodyPr>
          <a:lstStyle/>
          <a:p>
            <a:r>
              <a:rPr lang="en-GB" dirty="0"/>
              <a:t>MOBILE GAMING APPLICATION </a:t>
            </a:r>
            <a:r>
              <a:rPr lang="en-GB" sz="3600" dirty="0"/>
              <a:t>(FUTURE BUSINESS)</a:t>
            </a:r>
            <a:endParaRPr lang="en-GB" dirty="0"/>
          </a:p>
        </p:txBody>
      </p:sp>
      <p:sp>
        <p:nvSpPr>
          <p:cNvPr id="3" name="Content Placeholder 2">
            <a:extLst>
              <a:ext uri="{FF2B5EF4-FFF2-40B4-BE49-F238E27FC236}">
                <a16:creationId xmlns:a16="http://schemas.microsoft.com/office/drawing/2014/main" id="{E0B84C11-9538-B843-E89B-8E42AEDED116}"/>
              </a:ext>
            </a:extLst>
          </p:cNvPr>
          <p:cNvSpPr>
            <a:spLocks noGrp="1"/>
          </p:cNvSpPr>
          <p:nvPr>
            <p:ph idx="1"/>
          </p:nvPr>
        </p:nvSpPr>
        <p:spPr>
          <a:xfrm>
            <a:off x="676656" y="1331650"/>
            <a:ext cx="7188960" cy="4882720"/>
          </a:xfrm>
        </p:spPr>
        <p:txBody>
          <a:bodyPr>
            <a:normAutofit lnSpcReduction="10000"/>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Our mobile gaming applications offer users immersive and captivating gaming experiences while providing businesses with opportunities for brand integration, sponsorship, and monetization.</a:t>
            </a:r>
          </a:p>
          <a:p>
            <a:pPr marL="0" indent="0">
              <a:buNone/>
            </a:pP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From casual games to multiplayer experiences, our gaming apps cater to diverse preferences and drive engagement.</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Game Development and Integration: Our team of skilled developers will create and integrate a variety of mobile gaming applications, each offering unique gameplay mechanics, captivating visuals, and engaging narratives. </a:t>
            </a:r>
            <a:endParaRPr lang="en-GB" dirty="0">
              <a:latin typeface="Times New Roman" panose="02020603050405020304" pitchFamily="18" charset="0"/>
              <a:cs typeface="Times New Roman" panose="02020603050405020304" pitchFamily="18" charset="0"/>
            </a:endParaRPr>
          </a:p>
        </p:txBody>
      </p:sp>
      <p:pic>
        <p:nvPicPr>
          <p:cNvPr id="7" name="Graphic 6" descr="Laptop Secure">
            <a:extLst>
              <a:ext uri="{FF2B5EF4-FFF2-40B4-BE49-F238E27FC236}">
                <a16:creationId xmlns:a16="http://schemas.microsoft.com/office/drawing/2014/main" id="{D5C90776-D43D-7067-D7AE-580C8CECE3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6499" y="2235038"/>
            <a:ext cx="3383936" cy="3383936"/>
          </a:xfrm>
          <a:prstGeom prst="rect">
            <a:avLst/>
          </a:prstGeom>
        </p:spPr>
      </p:pic>
    </p:spTree>
    <p:extLst>
      <p:ext uri="{BB962C8B-B14F-4D97-AF65-F5344CB8AC3E}">
        <p14:creationId xmlns:p14="http://schemas.microsoft.com/office/powerpoint/2010/main" val="3274116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5C3FE1E-0A7F-41BE-A568-1BF85E2E8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EC407-DED3-A542-7EF2-565E069D4488}"/>
              </a:ext>
            </a:extLst>
          </p:cNvPr>
          <p:cNvSpPr>
            <a:spLocks noGrp="1"/>
          </p:cNvSpPr>
          <p:nvPr>
            <p:ph type="title"/>
          </p:nvPr>
        </p:nvSpPr>
        <p:spPr>
          <a:xfrm>
            <a:off x="7197212" y="499533"/>
            <a:ext cx="4822231" cy="1658198"/>
          </a:xfrm>
        </p:spPr>
        <p:txBody>
          <a:bodyPr>
            <a:normAutofit fontScale="90000"/>
          </a:bodyPr>
          <a:lstStyle/>
          <a:p>
            <a:r>
              <a:rPr lang="en-GB" sz="4400" dirty="0"/>
              <a:t>FEATURES OF MOBILE GAMING APPLICATION</a:t>
            </a:r>
          </a:p>
        </p:txBody>
      </p:sp>
      <p:pic>
        <p:nvPicPr>
          <p:cNvPr id="7" name="Graphic 6" descr="Smart Phone">
            <a:extLst>
              <a:ext uri="{FF2B5EF4-FFF2-40B4-BE49-F238E27FC236}">
                <a16:creationId xmlns:a16="http://schemas.microsoft.com/office/drawing/2014/main" id="{080E97A0-9D2F-D8F8-6113-4AD4BB7230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132" y="645106"/>
            <a:ext cx="5247747" cy="5247747"/>
          </a:xfrm>
          <a:prstGeom prst="rect">
            <a:avLst/>
          </a:prstGeom>
        </p:spPr>
      </p:pic>
      <p:sp>
        <p:nvSpPr>
          <p:cNvPr id="3" name="Content Placeholder 2">
            <a:extLst>
              <a:ext uri="{FF2B5EF4-FFF2-40B4-BE49-F238E27FC236}">
                <a16:creationId xmlns:a16="http://schemas.microsoft.com/office/drawing/2014/main" id="{485786E1-75D3-90E5-453F-AB2299C65218}"/>
              </a:ext>
            </a:extLst>
          </p:cNvPr>
          <p:cNvSpPr>
            <a:spLocks noGrp="1"/>
          </p:cNvSpPr>
          <p:nvPr>
            <p:ph idx="1"/>
          </p:nvPr>
        </p:nvSpPr>
        <p:spPr>
          <a:xfrm>
            <a:off x="7197212" y="2011680"/>
            <a:ext cx="4560895" cy="4092558"/>
          </a:xfrm>
        </p:spPr>
        <p:txBody>
          <a:bodyPr>
            <a:normAutofit/>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In-App Purchases and Rewards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Social Features and Community Building</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Personalized Recommendations</a:t>
            </a:r>
          </a:p>
          <a:p>
            <a:pP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Cross-Platform Accessibility</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529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41BC-ED8F-60AB-D1B1-5010141E27FF}"/>
              </a:ext>
            </a:extLst>
          </p:cNvPr>
          <p:cNvSpPr>
            <a:spLocks noGrp="1"/>
          </p:cNvSpPr>
          <p:nvPr>
            <p:ph type="title"/>
          </p:nvPr>
        </p:nvSpPr>
        <p:spPr>
          <a:xfrm>
            <a:off x="599559" y="145306"/>
            <a:ext cx="10772775" cy="1658198"/>
          </a:xfrm>
        </p:spPr>
        <p:txBody>
          <a:bodyPr/>
          <a:lstStyle/>
          <a:p>
            <a:r>
              <a:rPr lang="en-GB" dirty="0"/>
              <a:t>IMPLEMENTATION PLAN</a:t>
            </a:r>
          </a:p>
        </p:txBody>
      </p:sp>
      <p:pic>
        <p:nvPicPr>
          <p:cNvPr id="5" name="Content Placeholder 4">
            <a:extLst>
              <a:ext uri="{FF2B5EF4-FFF2-40B4-BE49-F238E27FC236}">
                <a16:creationId xmlns:a16="http://schemas.microsoft.com/office/drawing/2014/main" id="{FE02A3BA-00A5-0521-4107-7C612DEA0320}"/>
              </a:ext>
            </a:extLst>
          </p:cNvPr>
          <p:cNvPicPr>
            <a:picLocks noGrp="1" noChangeAspect="1"/>
          </p:cNvPicPr>
          <p:nvPr>
            <p:ph idx="1"/>
          </p:nvPr>
        </p:nvPicPr>
        <p:blipFill>
          <a:blip r:embed="rId2"/>
          <a:stretch>
            <a:fillRect/>
          </a:stretch>
        </p:blipFill>
        <p:spPr>
          <a:xfrm>
            <a:off x="1737447" y="1717732"/>
            <a:ext cx="8004429" cy="4793570"/>
          </a:xfrm>
        </p:spPr>
      </p:pic>
    </p:spTree>
    <p:extLst>
      <p:ext uri="{BB962C8B-B14F-4D97-AF65-F5344CB8AC3E}">
        <p14:creationId xmlns:p14="http://schemas.microsoft.com/office/powerpoint/2010/main" val="1736382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181C-B722-6FA9-4E22-BA9D33909C8C}"/>
              </a:ext>
            </a:extLst>
          </p:cNvPr>
          <p:cNvSpPr>
            <a:spLocks noGrp="1"/>
          </p:cNvSpPr>
          <p:nvPr>
            <p:ph type="title"/>
          </p:nvPr>
        </p:nvSpPr>
        <p:spPr>
          <a:xfrm>
            <a:off x="676656" y="90263"/>
            <a:ext cx="10772775" cy="1366748"/>
          </a:xfrm>
        </p:spPr>
        <p:txBody>
          <a:bodyPr/>
          <a:lstStyle/>
          <a:p>
            <a:r>
              <a:rPr lang="en-GB" dirty="0"/>
              <a:t>NUMBERING RESOURCES</a:t>
            </a:r>
          </a:p>
        </p:txBody>
      </p:sp>
      <p:graphicFrame>
        <p:nvGraphicFramePr>
          <p:cNvPr id="5" name="Content Placeholder 2">
            <a:extLst>
              <a:ext uri="{FF2B5EF4-FFF2-40B4-BE49-F238E27FC236}">
                <a16:creationId xmlns:a16="http://schemas.microsoft.com/office/drawing/2014/main" id="{627DB3DD-84E0-BDFE-13E8-3647417D3894}"/>
              </a:ext>
            </a:extLst>
          </p:cNvPr>
          <p:cNvGraphicFramePr>
            <a:graphicFrameLocks noGrp="1"/>
          </p:cNvGraphicFramePr>
          <p:nvPr>
            <p:ph idx="1"/>
            <p:extLst>
              <p:ext uri="{D42A27DB-BD31-4B8C-83A1-F6EECF244321}">
                <p14:modId xmlns:p14="http://schemas.microsoft.com/office/powerpoint/2010/main" val="3348563718"/>
              </p:ext>
            </p:extLst>
          </p:nvPr>
        </p:nvGraphicFramePr>
        <p:xfrm>
          <a:off x="442128" y="1256044"/>
          <a:ext cx="11364686" cy="5134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3240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84B63-73BA-D3D8-02EC-09323D919110}"/>
              </a:ext>
            </a:extLst>
          </p:cNvPr>
          <p:cNvSpPr>
            <a:spLocks noGrp="1"/>
          </p:cNvSpPr>
          <p:nvPr>
            <p:ph type="title"/>
          </p:nvPr>
        </p:nvSpPr>
        <p:spPr>
          <a:xfrm>
            <a:off x="676656" y="159595"/>
            <a:ext cx="10772775" cy="1658198"/>
          </a:xfrm>
        </p:spPr>
        <p:txBody>
          <a:bodyPr>
            <a:normAutofit/>
          </a:bodyPr>
          <a:lstStyle/>
          <a:p>
            <a:r>
              <a:rPr lang="en-GB" dirty="0"/>
              <a:t>TECHNICAL AND COMMERCIAL PARTNERS</a:t>
            </a:r>
          </a:p>
        </p:txBody>
      </p:sp>
      <p:sp>
        <p:nvSpPr>
          <p:cNvPr id="8" name="Content Placeholder 2">
            <a:extLst>
              <a:ext uri="{FF2B5EF4-FFF2-40B4-BE49-F238E27FC236}">
                <a16:creationId xmlns:a16="http://schemas.microsoft.com/office/drawing/2014/main" id="{45A56D78-4B9C-7040-F4EE-CE7BAC8A0A82}"/>
              </a:ext>
            </a:extLst>
          </p:cNvPr>
          <p:cNvSpPr>
            <a:spLocks noGrp="1"/>
          </p:cNvSpPr>
          <p:nvPr>
            <p:ph idx="1"/>
          </p:nvPr>
        </p:nvSpPr>
        <p:spPr>
          <a:xfrm>
            <a:off x="502418" y="1817793"/>
            <a:ext cx="7524081" cy="5040207"/>
          </a:xfrm>
        </p:spPr>
        <p:txBody>
          <a:bodyPr>
            <a:normAutofit lnSpcReduction="10000"/>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We're actively discussing integration with </a:t>
            </a:r>
            <a:r>
              <a:rPr lang="en-US" sz="2000" dirty="0" err="1">
                <a:latin typeface="Times New Roman" panose="02020603050405020304" pitchFamily="18" charset="0"/>
                <a:cs typeface="Times New Roman" panose="02020603050405020304" pitchFamily="18" charset="0"/>
              </a:rPr>
              <a:t>Telecel</a:t>
            </a:r>
            <a:r>
              <a:rPr lang="en-US" sz="2000" dirty="0">
                <a:latin typeface="Times New Roman" panose="02020603050405020304" pitchFamily="18" charset="0"/>
                <a:cs typeface="Times New Roman" panose="02020603050405020304" pitchFamily="18" charset="0"/>
              </a:rPr>
              <a:t>, a pivotal move for our operations, expanding our services and audience reach significantly.</a:t>
            </a: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However, our progress hinges on NCA license approval, which we're diligently pursuing to ensure seamless integration in compliance with regulations.</a:t>
            </a: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Our strategy emphasizes seamless integration with business partners and third-party collaborators to enrich our services and widen our reach, creating value for users and stakeholders through strong partnerships.</a:t>
            </a: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Additionally, our user integration plan emphasizes accessibility and user experience, striving to meet diverse needs and deliver a seamless, rewarding experience through continuous improvement and user feedback.</a:t>
            </a:r>
            <a:endParaRPr lang="en-GB" sz="1500" dirty="0"/>
          </a:p>
        </p:txBody>
      </p:sp>
      <p:pic>
        <p:nvPicPr>
          <p:cNvPr id="7" name="Graphic 6" descr="Workflow">
            <a:extLst>
              <a:ext uri="{FF2B5EF4-FFF2-40B4-BE49-F238E27FC236}">
                <a16:creationId xmlns:a16="http://schemas.microsoft.com/office/drawing/2014/main" id="{5ADE8C47-B5A0-C78E-A83F-B30CC20602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6499" y="2235038"/>
            <a:ext cx="3383936" cy="3383936"/>
          </a:xfrm>
          <a:prstGeom prst="rect">
            <a:avLst/>
          </a:prstGeom>
        </p:spPr>
      </p:pic>
    </p:spTree>
    <p:extLst>
      <p:ext uri="{BB962C8B-B14F-4D97-AF65-F5344CB8AC3E}">
        <p14:creationId xmlns:p14="http://schemas.microsoft.com/office/powerpoint/2010/main" val="1650328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3659-A28A-72F4-C9B4-7323257B1453}"/>
              </a:ext>
            </a:extLst>
          </p:cNvPr>
          <p:cNvSpPr>
            <a:spLocks noGrp="1"/>
          </p:cNvSpPr>
          <p:nvPr>
            <p:ph type="title"/>
          </p:nvPr>
        </p:nvSpPr>
        <p:spPr>
          <a:xfrm>
            <a:off x="657224" y="213064"/>
            <a:ext cx="10772775" cy="1658198"/>
          </a:xfrm>
        </p:spPr>
        <p:txBody>
          <a:bodyPr/>
          <a:lstStyle/>
          <a:p>
            <a:r>
              <a:rPr lang="en-GB" dirty="0"/>
              <a:t>EVIDENCE OF AUTHORISATION</a:t>
            </a:r>
          </a:p>
        </p:txBody>
      </p:sp>
      <p:pic>
        <p:nvPicPr>
          <p:cNvPr id="5" name="Picture 4" descr="A close-up of a certificate&#10;&#10;Description automatically generated">
            <a:extLst>
              <a:ext uri="{FF2B5EF4-FFF2-40B4-BE49-F238E27FC236}">
                <a16:creationId xmlns:a16="http://schemas.microsoft.com/office/drawing/2014/main" id="{1E7331B7-376D-7881-6FB7-7856A14EC68A}"/>
              </a:ext>
            </a:extLst>
          </p:cNvPr>
          <p:cNvPicPr>
            <a:picLocks noChangeAspect="1"/>
          </p:cNvPicPr>
          <p:nvPr/>
        </p:nvPicPr>
        <p:blipFill>
          <a:blip r:embed="rId2"/>
          <a:stretch>
            <a:fillRect/>
          </a:stretch>
        </p:blipFill>
        <p:spPr>
          <a:xfrm>
            <a:off x="657225" y="1691762"/>
            <a:ext cx="3417626" cy="4451586"/>
          </a:xfrm>
          <a:prstGeom prst="rect">
            <a:avLst/>
          </a:prstGeom>
        </p:spPr>
      </p:pic>
    </p:spTree>
    <p:extLst>
      <p:ext uri="{BB962C8B-B14F-4D97-AF65-F5344CB8AC3E}">
        <p14:creationId xmlns:p14="http://schemas.microsoft.com/office/powerpoint/2010/main" val="346887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34F94-EB2C-19C0-086C-C31F66DDD6CD}"/>
              </a:ext>
            </a:extLst>
          </p:cNvPr>
          <p:cNvSpPr>
            <a:spLocks noGrp="1"/>
          </p:cNvSpPr>
          <p:nvPr>
            <p:ph type="title"/>
          </p:nvPr>
        </p:nvSpPr>
        <p:spPr>
          <a:xfrm>
            <a:off x="709612" y="199994"/>
            <a:ext cx="10772775" cy="1287162"/>
          </a:xfrm>
        </p:spPr>
        <p:txBody>
          <a:bodyPr/>
          <a:lstStyle/>
          <a:p>
            <a:r>
              <a:rPr lang="en-GB" dirty="0"/>
              <a:t>TECHNICAL IMPLEMENTATION PLAN</a:t>
            </a:r>
          </a:p>
        </p:txBody>
      </p:sp>
      <p:pic>
        <p:nvPicPr>
          <p:cNvPr id="5" name="Content Placeholder 4">
            <a:extLst>
              <a:ext uri="{FF2B5EF4-FFF2-40B4-BE49-F238E27FC236}">
                <a16:creationId xmlns:a16="http://schemas.microsoft.com/office/drawing/2014/main" id="{23E812A1-DE69-AEE8-CA74-76669A250BEA}"/>
              </a:ext>
            </a:extLst>
          </p:cNvPr>
          <p:cNvPicPr>
            <a:picLocks noGrp="1" noChangeAspect="1"/>
          </p:cNvPicPr>
          <p:nvPr>
            <p:ph idx="1"/>
          </p:nvPr>
        </p:nvPicPr>
        <p:blipFill>
          <a:blip r:embed="rId2"/>
          <a:stretch>
            <a:fillRect/>
          </a:stretch>
        </p:blipFill>
        <p:spPr>
          <a:xfrm>
            <a:off x="1457011" y="1251072"/>
            <a:ext cx="9214338" cy="5406934"/>
          </a:xfrm>
        </p:spPr>
      </p:pic>
    </p:spTree>
    <p:extLst>
      <p:ext uri="{BB962C8B-B14F-4D97-AF65-F5344CB8AC3E}">
        <p14:creationId xmlns:p14="http://schemas.microsoft.com/office/powerpoint/2010/main" val="1129695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FFC2C0-687E-F925-A1D7-49FB5CFC2D91}"/>
              </a:ext>
            </a:extLst>
          </p:cNvPr>
          <p:cNvSpPr>
            <a:spLocks noGrp="1"/>
          </p:cNvSpPr>
          <p:nvPr>
            <p:ph type="title"/>
          </p:nvPr>
        </p:nvSpPr>
        <p:spPr>
          <a:xfrm>
            <a:off x="706298" y="639763"/>
            <a:ext cx="3997693" cy="5492750"/>
          </a:xfrm>
        </p:spPr>
        <p:txBody>
          <a:bodyPr>
            <a:normAutofit/>
          </a:bodyPr>
          <a:lstStyle/>
          <a:p>
            <a:r>
              <a:rPr lang="en-GB" sz="6000" dirty="0">
                <a:solidFill>
                  <a:srgbClr val="FFFFFF"/>
                </a:solidFill>
              </a:rPr>
              <a:t>COMPLAINT HANDLING PROCEDURE</a:t>
            </a:r>
          </a:p>
        </p:txBody>
      </p:sp>
      <p:graphicFrame>
        <p:nvGraphicFramePr>
          <p:cNvPr id="5" name="Content Placeholder 2">
            <a:extLst>
              <a:ext uri="{FF2B5EF4-FFF2-40B4-BE49-F238E27FC236}">
                <a16:creationId xmlns:a16="http://schemas.microsoft.com/office/drawing/2014/main" id="{E6D30570-6807-1E90-ED40-0D8FB7AE8480}"/>
              </a:ext>
            </a:extLst>
          </p:cNvPr>
          <p:cNvGraphicFramePr>
            <a:graphicFrameLocks noGrp="1"/>
          </p:cNvGraphicFramePr>
          <p:nvPr>
            <p:ph idx="1"/>
            <p:extLst>
              <p:ext uri="{D42A27DB-BD31-4B8C-83A1-F6EECF244321}">
                <p14:modId xmlns:p14="http://schemas.microsoft.com/office/powerpoint/2010/main" val="1738906281"/>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3297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67C2A-1565-067B-C7C2-66829C6A92D9}"/>
              </a:ext>
            </a:extLst>
          </p:cNvPr>
          <p:cNvSpPr>
            <a:spLocks noGrp="1"/>
          </p:cNvSpPr>
          <p:nvPr>
            <p:ph type="title"/>
          </p:nvPr>
        </p:nvSpPr>
        <p:spPr>
          <a:xfrm>
            <a:off x="676656" y="112258"/>
            <a:ext cx="10772775" cy="1178660"/>
          </a:xfrm>
        </p:spPr>
        <p:txBody>
          <a:bodyPr/>
          <a:lstStyle/>
          <a:p>
            <a:r>
              <a:rPr lang="en-GB" dirty="0"/>
              <a:t>INTRODUCTION</a:t>
            </a:r>
          </a:p>
        </p:txBody>
      </p:sp>
      <p:graphicFrame>
        <p:nvGraphicFramePr>
          <p:cNvPr id="5" name="Content Placeholder 2">
            <a:extLst>
              <a:ext uri="{FF2B5EF4-FFF2-40B4-BE49-F238E27FC236}">
                <a16:creationId xmlns:a16="http://schemas.microsoft.com/office/drawing/2014/main" id="{BFD99B95-8080-5636-6AC6-CA55F11B41B1}"/>
              </a:ext>
            </a:extLst>
          </p:cNvPr>
          <p:cNvGraphicFramePr>
            <a:graphicFrameLocks noGrp="1"/>
          </p:cNvGraphicFramePr>
          <p:nvPr>
            <p:ph idx="1"/>
            <p:extLst>
              <p:ext uri="{D42A27DB-BD31-4B8C-83A1-F6EECF244321}">
                <p14:modId xmlns:p14="http://schemas.microsoft.com/office/powerpoint/2010/main" val="751421205"/>
              </p:ext>
            </p:extLst>
          </p:nvPr>
        </p:nvGraphicFramePr>
        <p:xfrm>
          <a:off x="473336" y="1290918"/>
          <a:ext cx="11467652" cy="53357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084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6E36B62D-34E6-41D4-B3AA-AC21AB387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E0EA01-6FDF-24FB-186C-8477401822EA}"/>
              </a:ext>
            </a:extLst>
          </p:cNvPr>
          <p:cNvSpPr>
            <a:spLocks noGrp="1"/>
          </p:cNvSpPr>
          <p:nvPr>
            <p:ph type="title"/>
          </p:nvPr>
        </p:nvSpPr>
        <p:spPr>
          <a:xfrm>
            <a:off x="5081043" y="770467"/>
            <a:ext cx="6608963" cy="3352800"/>
          </a:xfrm>
        </p:spPr>
        <p:txBody>
          <a:bodyPr vert="horz" lIns="91440" tIns="45720" rIns="91440" bIns="45720" rtlCol="0" anchor="b">
            <a:normAutofit/>
          </a:bodyPr>
          <a:lstStyle/>
          <a:p>
            <a:pPr>
              <a:lnSpc>
                <a:spcPct val="80000"/>
              </a:lnSpc>
            </a:pPr>
            <a:r>
              <a:rPr lang="en-US" sz="8800">
                <a:solidFill>
                  <a:srgbClr val="FFFFFF"/>
                </a:solidFill>
              </a:rPr>
              <a:t>OTHER BUSINESS</a:t>
            </a:r>
          </a:p>
        </p:txBody>
      </p:sp>
      <p:sp>
        <p:nvSpPr>
          <p:cNvPr id="14" name="Rectangle 13">
            <a:extLst>
              <a:ext uri="{FF2B5EF4-FFF2-40B4-BE49-F238E27FC236}">
                <a16:creationId xmlns:a16="http://schemas.microsoft.com/office/drawing/2014/main" id="{97E92409-AD19-4CE3-9956-8C03560F7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90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7" name="Graphic 6" descr="Bank">
            <a:extLst>
              <a:ext uri="{FF2B5EF4-FFF2-40B4-BE49-F238E27FC236}">
                <a16:creationId xmlns:a16="http://schemas.microsoft.com/office/drawing/2014/main" id="{9B68D10D-867D-BE6F-438F-A883FDC595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464" y="1742701"/>
            <a:ext cx="3352128" cy="3352128"/>
          </a:xfrm>
          <a:prstGeom prst="rect">
            <a:avLst/>
          </a:prstGeom>
        </p:spPr>
      </p:pic>
    </p:spTree>
    <p:extLst>
      <p:ext uri="{BB962C8B-B14F-4D97-AF65-F5344CB8AC3E}">
        <p14:creationId xmlns:p14="http://schemas.microsoft.com/office/powerpoint/2010/main" val="1226817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1" name="Rectangle 20">
            <a:extLst>
              <a:ext uri="{FF2B5EF4-FFF2-40B4-BE49-F238E27FC236}">
                <a16:creationId xmlns:a16="http://schemas.microsoft.com/office/drawing/2014/main" id="{F6E18020-7141-40C0-98B9-58BE04886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6D1B1-BA4B-10F7-EB28-2AC3AB0667FC}"/>
              </a:ext>
            </a:extLst>
          </p:cNvPr>
          <p:cNvSpPr>
            <a:spLocks noGrp="1"/>
          </p:cNvSpPr>
          <p:nvPr>
            <p:ph type="title"/>
          </p:nvPr>
        </p:nvSpPr>
        <p:spPr>
          <a:xfrm>
            <a:off x="5270089" y="619431"/>
            <a:ext cx="6263149" cy="3869205"/>
          </a:xfrm>
        </p:spPr>
        <p:txBody>
          <a:bodyPr vert="horz" lIns="91440" tIns="45720" rIns="91440" bIns="45720" rtlCol="0" anchor="b">
            <a:normAutofit/>
          </a:bodyPr>
          <a:lstStyle/>
          <a:p>
            <a:pPr>
              <a:lnSpc>
                <a:spcPct val="80000"/>
              </a:lnSpc>
            </a:pPr>
            <a:r>
              <a:rPr lang="en-US" sz="8800" dirty="0">
                <a:solidFill>
                  <a:srgbClr val="FFFFFF"/>
                </a:solidFill>
              </a:rPr>
              <a:t>THANK YOU</a:t>
            </a:r>
          </a:p>
        </p:txBody>
      </p:sp>
      <p:pic>
        <p:nvPicPr>
          <p:cNvPr id="7" name="Graphic 6" descr="Handshake">
            <a:extLst>
              <a:ext uri="{FF2B5EF4-FFF2-40B4-BE49-F238E27FC236}">
                <a16:creationId xmlns:a16="http://schemas.microsoft.com/office/drawing/2014/main" id="{EBE1F9B5-B146-DFD0-3F37-87D854C269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423793"/>
            <a:ext cx="4001315" cy="4001315"/>
          </a:xfrm>
          <a:prstGeom prst="rect">
            <a:avLst/>
          </a:prstGeom>
        </p:spPr>
      </p:pic>
    </p:spTree>
    <p:extLst>
      <p:ext uri="{BB962C8B-B14F-4D97-AF65-F5344CB8AC3E}">
        <p14:creationId xmlns:p14="http://schemas.microsoft.com/office/powerpoint/2010/main" val="1452145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218665-EA77-40EC-8172-4F17E2DEDB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DFFBD6-12CA-FA28-B15F-3987257B1277}"/>
              </a:ext>
            </a:extLst>
          </p:cNvPr>
          <p:cNvSpPr>
            <a:spLocks noGrp="1"/>
          </p:cNvSpPr>
          <p:nvPr>
            <p:ph type="title"/>
          </p:nvPr>
        </p:nvSpPr>
        <p:spPr>
          <a:xfrm>
            <a:off x="8199458" y="643467"/>
            <a:ext cx="3349075" cy="5584296"/>
          </a:xfrm>
        </p:spPr>
        <p:txBody>
          <a:bodyPr anchor="ctr">
            <a:normAutofit/>
          </a:bodyPr>
          <a:lstStyle/>
          <a:p>
            <a:r>
              <a:rPr lang="en-GB" sz="4000">
                <a:solidFill>
                  <a:srgbClr val="FFFFFF"/>
                </a:solidFill>
              </a:rPr>
              <a:t>PRODUCTS AND SERVICES</a:t>
            </a:r>
          </a:p>
        </p:txBody>
      </p:sp>
      <p:graphicFrame>
        <p:nvGraphicFramePr>
          <p:cNvPr id="5" name="Content Placeholder 2">
            <a:extLst>
              <a:ext uri="{FF2B5EF4-FFF2-40B4-BE49-F238E27FC236}">
                <a16:creationId xmlns:a16="http://schemas.microsoft.com/office/drawing/2014/main" id="{620297E7-429C-D304-9AFD-A4F5375C292C}"/>
              </a:ext>
            </a:extLst>
          </p:cNvPr>
          <p:cNvGraphicFramePr>
            <a:graphicFrameLocks noGrp="1"/>
          </p:cNvGraphicFramePr>
          <p:nvPr>
            <p:ph idx="1"/>
            <p:extLst>
              <p:ext uri="{D42A27DB-BD31-4B8C-83A1-F6EECF244321}">
                <p14:modId xmlns:p14="http://schemas.microsoft.com/office/powerpoint/2010/main" val="147611425"/>
              </p:ext>
            </p:extLst>
          </p:nvPr>
        </p:nvGraphicFramePr>
        <p:xfrm>
          <a:off x="633413" y="684213"/>
          <a:ext cx="6278562" cy="5543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610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B06A-0252-BCB0-63A5-E36CD8779691}"/>
              </a:ext>
            </a:extLst>
          </p:cNvPr>
          <p:cNvSpPr>
            <a:spLocks noGrp="1"/>
          </p:cNvSpPr>
          <p:nvPr>
            <p:ph type="title"/>
          </p:nvPr>
        </p:nvSpPr>
        <p:spPr/>
        <p:txBody>
          <a:bodyPr/>
          <a:lstStyle/>
          <a:p>
            <a:r>
              <a:rPr lang="en-GB" dirty="0"/>
              <a:t>SMS SOLUTIONS</a:t>
            </a:r>
          </a:p>
        </p:txBody>
      </p:sp>
      <p:graphicFrame>
        <p:nvGraphicFramePr>
          <p:cNvPr id="5" name="Content Placeholder 2">
            <a:extLst>
              <a:ext uri="{FF2B5EF4-FFF2-40B4-BE49-F238E27FC236}">
                <a16:creationId xmlns:a16="http://schemas.microsoft.com/office/drawing/2014/main" id="{04301DE7-A09B-D5CD-E2A1-FEA19D73B6A4}"/>
              </a:ext>
            </a:extLst>
          </p:cNvPr>
          <p:cNvGraphicFramePr>
            <a:graphicFrameLocks noGrp="1"/>
          </p:cNvGraphicFramePr>
          <p:nvPr>
            <p:ph idx="1"/>
            <p:extLst>
              <p:ext uri="{D42A27DB-BD31-4B8C-83A1-F6EECF244321}">
                <p14:modId xmlns:p14="http://schemas.microsoft.com/office/powerpoint/2010/main" val="3156126971"/>
              </p:ext>
            </p:extLst>
          </p:nvPr>
        </p:nvGraphicFramePr>
        <p:xfrm>
          <a:off x="676656" y="2011680"/>
          <a:ext cx="10753725" cy="3766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863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B06A-0252-BCB0-63A5-E36CD8779691}"/>
              </a:ext>
            </a:extLst>
          </p:cNvPr>
          <p:cNvSpPr>
            <a:spLocks noGrp="1"/>
          </p:cNvSpPr>
          <p:nvPr>
            <p:ph type="title"/>
          </p:nvPr>
        </p:nvSpPr>
        <p:spPr/>
        <p:txBody>
          <a:bodyPr/>
          <a:lstStyle/>
          <a:p>
            <a:r>
              <a:rPr lang="en-GB" dirty="0"/>
              <a:t>SMS SOLUTIONS</a:t>
            </a:r>
          </a:p>
        </p:txBody>
      </p:sp>
      <p:graphicFrame>
        <p:nvGraphicFramePr>
          <p:cNvPr id="5" name="Content Placeholder 2">
            <a:extLst>
              <a:ext uri="{FF2B5EF4-FFF2-40B4-BE49-F238E27FC236}">
                <a16:creationId xmlns:a16="http://schemas.microsoft.com/office/drawing/2014/main" id="{04301DE7-A09B-D5CD-E2A1-FEA19D73B6A4}"/>
              </a:ext>
            </a:extLst>
          </p:cNvPr>
          <p:cNvGraphicFramePr>
            <a:graphicFrameLocks noGrp="1"/>
          </p:cNvGraphicFramePr>
          <p:nvPr>
            <p:ph idx="1"/>
            <p:extLst>
              <p:ext uri="{D42A27DB-BD31-4B8C-83A1-F6EECF244321}">
                <p14:modId xmlns:p14="http://schemas.microsoft.com/office/powerpoint/2010/main" val="3474777104"/>
              </p:ext>
            </p:extLst>
          </p:nvPr>
        </p:nvGraphicFramePr>
        <p:xfrm>
          <a:off x="676656" y="2011680"/>
          <a:ext cx="10753725" cy="3766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8257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5C3FE1E-0A7F-41BE-A568-1BF85E2E8D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0840" y="0"/>
            <a:ext cx="5471160" cy="6858000"/>
          </a:xfrm>
          <a:prstGeom prst="rect">
            <a:avLst/>
          </a:prstGeom>
          <a:solidFill>
            <a:schemeClr val="bg1">
              <a:lumMod val="8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EC407-DED3-A542-7EF2-565E069D4488}"/>
              </a:ext>
            </a:extLst>
          </p:cNvPr>
          <p:cNvSpPr>
            <a:spLocks noGrp="1"/>
          </p:cNvSpPr>
          <p:nvPr>
            <p:ph type="title"/>
          </p:nvPr>
        </p:nvSpPr>
        <p:spPr>
          <a:xfrm>
            <a:off x="7197212" y="499533"/>
            <a:ext cx="4822231" cy="1658198"/>
          </a:xfrm>
        </p:spPr>
        <p:txBody>
          <a:bodyPr>
            <a:normAutofit/>
          </a:bodyPr>
          <a:lstStyle/>
          <a:p>
            <a:r>
              <a:rPr lang="en-GB" sz="4400" dirty="0"/>
              <a:t>FEATURES OF SMS SOLUTION</a:t>
            </a:r>
          </a:p>
        </p:txBody>
      </p:sp>
      <p:pic>
        <p:nvPicPr>
          <p:cNvPr id="7" name="Graphic 6" descr="Smart Phone">
            <a:extLst>
              <a:ext uri="{FF2B5EF4-FFF2-40B4-BE49-F238E27FC236}">
                <a16:creationId xmlns:a16="http://schemas.microsoft.com/office/drawing/2014/main" id="{080E97A0-9D2F-D8F8-6113-4AD4BB7230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132" y="645106"/>
            <a:ext cx="5247747" cy="5247747"/>
          </a:xfrm>
          <a:prstGeom prst="rect">
            <a:avLst/>
          </a:prstGeom>
        </p:spPr>
      </p:pic>
      <p:sp>
        <p:nvSpPr>
          <p:cNvPr id="3" name="Content Placeholder 2">
            <a:extLst>
              <a:ext uri="{FF2B5EF4-FFF2-40B4-BE49-F238E27FC236}">
                <a16:creationId xmlns:a16="http://schemas.microsoft.com/office/drawing/2014/main" id="{485786E1-75D3-90E5-453F-AB2299C65218}"/>
              </a:ext>
            </a:extLst>
          </p:cNvPr>
          <p:cNvSpPr>
            <a:spLocks noGrp="1"/>
          </p:cNvSpPr>
          <p:nvPr>
            <p:ph idx="1"/>
          </p:nvPr>
        </p:nvSpPr>
        <p:spPr>
          <a:xfrm>
            <a:off x="7197212" y="2011680"/>
            <a:ext cx="4560895" cy="3732904"/>
          </a:xfrm>
        </p:spPr>
        <p:txBody>
          <a:bodyPr>
            <a:normAutofit fontScale="85000" lnSpcReduction="20000"/>
          </a:bodyPr>
          <a:lstStyle/>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Bulk SMS Messaging</a:t>
            </a:r>
          </a:p>
          <a:p>
            <a:pPr>
              <a:buFont typeface="Wingdings" panose="05000000000000000000" pitchFamily="2" charset="2"/>
              <a:buChar char="§"/>
            </a:pPr>
            <a:endParaRPr lang="en-US" sz="28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rPr>
              <a:t>SMS Automation</a:t>
            </a:r>
            <a:endParaRPr lang="en-US" sz="2800" dirty="0">
              <a:latin typeface="Times New Roman" panose="02020603050405020304" pitchFamily="18" charset="0"/>
              <a:ea typeface="Calibri" panose="020F0502020204030204" pitchFamily="34" charset="0"/>
            </a:endParaRPr>
          </a:p>
          <a:p>
            <a:pPr>
              <a:buFont typeface="Wingdings" panose="05000000000000000000" pitchFamily="2" charset="2"/>
              <a:buChar char="§"/>
            </a:pPr>
            <a:endParaRPr lang="en-US" sz="28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rPr>
              <a:t>Two-Way SMS Communication</a:t>
            </a:r>
            <a:endParaRPr lang="en-US" sz="2800" dirty="0">
              <a:latin typeface="Times New Roman" panose="02020603050405020304" pitchFamily="18" charset="0"/>
              <a:ea typeface="Calibri" panose="020F0502020204030204" pitchFamily="34" charset="0"/>
            </a:endParaRPr>
          </a:p>
          <a:p>
            <a:pPr>
              <a:buFont typeface="Wingdings" panose="05000000000000000000" pitchFamily="2" charset="2"/>
              <a:buChar char="§"/>
            </a:pPr>
            <a:endParaRPr lang="en-US" sz="28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
            </a:pPr>
            <a:r>
              <a:rPr lang="en-US" sz="2800" dirty="0">
                <a:effectLst/>
                <a:latin typeface="Times New Roman" panose="02020603050405020304" pitchFamily="18" charset="0"/>
                <a:ea typeface="Calibri" panose="020F0502020204030204" pitchFamily="34" charset="0"/>
              </a:rPr>
              <a:t>Personalized SMS Campaigns</a:t>
            </a:r>
          </a:p>
          <a:p>
            <a:pPr marL="0" indent="0">
              <a:buNone/>
            </a:pPr>
            <a:endParaRPr lang="en-US" sz="28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SMS Integration</a:t>
            </a:r>
          </a:p>
        </p:txBody>
      </p:sp>
    </p:spTree>
    <p:extLst>
      <p:ext uri="{BB962C8B-B14F-4D97-AF65-F5344CB8AC3E}">
        <p14:creationId xmlns:p14="http://schemas.microsoft.com/office/powerpoint/2010/main" val="1112259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3" name="Rectangle 12">
            <a:extLst>
              <a:ext uri="{FF2B5EF4-FFF2-40B4-BE49-F238E27FC236}">
                <a16:creationId xmlns:a16="http://schemas.microsoft.com/office/drawing/2014/main" id="{CC4A892D-088E-4414-965D-1F8C4212F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2B4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BB12F-44CD-B30E-DB16-B7C6E107E5A9}"/>
              </a:ext>
            </a:extLst>
          </p:cNvPr>
          <p:cNvSpPr>
            <a:spLocks noGrp="1"/>
          </p:cNvSpPr>
          <p:nvPr>
            <p:ph type="title"/>
          </p:nvPr>
        </p:nvSpPr>
        <p:spPr>
          <a:xfrm>
            <a:off x="609601" y="4714251"/>
            <a:ext cx="10923638" cy="1125190"/>
          </a:xfrm>
        </p:spPr>
        <p:txBody>
          <a:bodyPr vert="horz" lIns="91440" tIns="45720" rIns="91440" bIns="45720" rtlCol="0" anchor="b">
            <a:normAutofit/>
          </a:bodyPr>
          <a:lstStyle/>
          <a:p>
            <a:pPr>
              <a:lnSpc>
                <a:spcPct val="80000"/>
              </a:lnSpc>
            </a:pPr>
            <a:r>
              <a:rPr lang="en-US" sz="4600" dirty="0">
                <a:solidFill>
                  <a:srgbClr val="FFFFFF"/>
                </a:solidFill>
              </a:rPr>
              <a:t>IMPLEMENTATION PLAN FOR SMS SOLUTIONS</a:t>
            </a:r>
          </a:p>
        </p:txBody>
      </p:sp>
      <p:sp>
        <p:nvSpPr>
          <p:cNvPr id="15" name="Rectangle 14">
            <a:extLst>
              <a:ext uri="{FF2B5EF4-FFF2-40B4-BE49-F238E27FC236}">
                <a16:creationId xmlns:a16="http://schemas.microsoft.com/office/drawing/2014/main" id="{472BC85F-BF83-4D6D-A1BC-8EE5822F0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441B086D-B8C2-FF2A-5069-05CD75D4E410}"/>
              </a:ext>
            </a:extLst>
          </p:cNvPr>
          <p:cNvPicPr>
            <a:picLocks noGrp="1" noChangeAspect="1"/>
          </p:cNvPicPr>
          <p:nvPr>
            <p:ph idx="1"/>
          </p:nvPr>
        </p:nvPicPr>
        <p:blipFill>
          <a:blip r:embed="rId2"/>
          <a:stretch>
            <a:fillRect/>
          </a:stretch>
        </p:blipFill>
        <p:spPr>
          <a:xfrm>
            <a:off x="2334410" y="124072"/>
            <a:ext cx="8275324" cy="4323857"/>
          </a:xfrm>
          <a:prstGeom prst="rect">
            <a:avLst/>
          </a:prstGeom>
        </p:spPr>
      </p:pic>
    </p:spTree>
    <p:extLst>
      <p:ext uri="{BB962C8B-B14F-4D97-AF65-F5344CB8AC3E}">
        <p14:creationId xmlns:p14="http://schemas.microsoft.com/office/powerpoint/2010/main" val="2485693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3A828-0BEC-641E-3089-112990497204}"/>
              </a:ext>
            </a:extLst>
          </p:cNvPr>
          <p:cNvSpPr>
            <a:spLocks noGrp="1"/>
          </p:cNvSpPr>
          <p:nvPr>
            <p:ph type="title"/>
          </p:nvPr>
        </p:nvSpPr>
        <p:spPr>
          <a:xfrm>
            <a:off x="657224" y="499533"/>
            <a:ext cx="10772775" cy="1658198"/>
          </a:xfrm>
        </p:spPr>
        <p:txBody>
          <a:bodyPr>
            <a:normAutofit/>
          </a:bodyPr>
          <a:lstStyle/>
          <a:p>
            <a:pPr algn="ctr"/>
            <a:r>
              <a:rPr lang="en-GB" dirty="0"/>
              <a:t>USSD APPLICATIONS</a:t>
            </a:r>
          </a:p>
        </p:txBody>
      </p:sp>
      <p:graphicFrame>
        <p:nvGraphicFramePr>
          <p:cNvPr id="5" name="Content Placeholder 2">
            <a:extLst>
              <a:ext uri="{FF2B5EF4-FFF2-40B4-BE49-F238E27FC236}">
                <a16:creationId xmlns:a16="http://schemas.microsoft.com/office/drawing/2014/main" id="{9CD04D79-51F9-52E4-9267-57DC0DCFFDCE}"/>
              </a:ext>
            </a:extLst>
          </p:cNvPr>
          <p:cNvGraphicFramePr>
            <a:graphicFrameLocks noGrp="1"/>
          </p:cNvGraphicFramePr>
          <p:nvPr>
            <p:ph idx="1"/>
            <p:extLst>
              <p:ext uri="{D42A27DB-BD31-4B8C-83A1-F6EECF244321}">
                <p14:modId xmlns:p14="http://schemas.microsoft.com/office/powerpoint/2010/main" val="1001264095"/>
              </p:ext>
            </p:extLst>
          </p:nvPr>
        </p:nvGraphicFramePr>
        <p:xfrm>
          <a:off x="676655" y="2011680"/>
          <a:ext cx="10939239" cy="46905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8988924"/>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515</TotalTime>
  <Words>1302</Words>
  <Application>Microsoft Office PowerPoint</Application>
  <PresentationFormat>Widescreen</PresentationFormat>
  <Paragraphs>149</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 Light</vt:lpstr>
      <vt:lpstr>Raleway</vt:lpstr>
      <vt:lpstr>Times New Roman</vt:lpstr>
      <vt:lpstr>Wingdings</vt:lpstr>
      <vt:lpstr>Metropolitan</vt:lpstr>
      <vt:lpstr>MTC DETEC LTD</vt:lpstr>
      <vt:lpstr>OUTLINE</vt:lpstr>
      <vt:lpstr>INTRODUCTION</vt:lpstr>
      <vt:lpstr>PRODUCTS AND SERVICES</vt:lpstr>
      <vt:lpstr>SMS SOLUTIONS</vt:lpstr>
      <vt:lpstr>SMS SOLUTIONS</vt:lpstr>
      <vt:lpstr>FEATURES OF SMS SOLUTION</vt:lpstr>
      <vt:lpstr>IMPLEMENTATION PLAN FOR SMS SOLUTIONS</vt:lpstr>
      <vt:lpstr>USSD APPLICATIONS</vt:lpstr>
      <vt:lpstr>USSD APPLICATIONS DETAILS</vt:lpstr>
      <vt:lpstr>FEATURES OF USSD APPLICATION</vt:lpstr>
      <vt:lpstr>IMPLEMENTATION FOR USSD</vt:lpstr>
      <vt:lpstr>VIDEO CONTENT DELIVERY SERVICES</vt:lpstr>
      <vt:lpstr>MODE OF SUBSCRIPTION</vt:lpstr>
      <vt:lpstr>MODE OF UN-SUBSCRIPTION</vt:lpstr>
      <vt:lpstr>FEATURES OF VIDEO CONTENT DELIVERY SERVICE</vt:lpstr>
      <vt:lpstr>IMPLEMENTATION PLAN FOR VIDEO CONTENT</vt:lpstr>
      <vt:lpstr>SALES OF DATA AND AIRTIME</vt:lpstr>
      <vt:lpstr>FEATURES OF DATA AND AIRTIME</vt:lpstr>
      <vt:lpstr>FEATURES OF DATA AND AIRTIME</vt:lpstr>
      <vt:lpstr>IMPLEMENTATION PLAN</vt:lpstr>
      <vt:lpstr>MOBILE GAMING APPLICATION (FUTURE BUSINESS)</vt:lpstr>
      <vt:lpstr>FEATURES OF MOBILE GAMING APPLICATION</vt:lpstr>
      <vt:lpstr>IMPLEMENTATION PLAN</vt:lpstr>
      <vt:lpstr>NUMBERING RESOURCES</vt:lpstr>
      <vt:lpstr>TECHNICAL AND COMMERCIAL PARTNERS</vt:lpstr>
      <vt:lpstr>EVIDENCE OF AUTHORISATION</vt:lpstr>
      <vt:lpstr>TECHNICAL IMPLEMENTATION PLAN</vt:lpstr>
      <vt:lpstr>COMPLAINT HANDLING PROCEDURE</vt:lpstr>
      <vt:lpstr>OTHER BUSINESS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MTC DETEC LTD</dc:title>
  <dc:creator>Dan Quaicoe</dc:creator>
  <cp:lastModifiedBy>Courage Smith Asilevi</cp:lastModifiedBy>
  <cp:revision>12</cp:revision>
  <dcterms:created xsi:type="dcterms:W3CDTF">2024-05-01T14:00:43Z</dcterms:created>
  <dcterms:modified xsi:type="dcterms:W3CDTF">2024-05-02T08:57:09Z</dcterms:modified>
</cp:coreProperties>
</file>