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7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nny200679.github.io/learn_t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최부승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대전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외삼중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1"/>
                </a:solidFill>
              </a:rPr>
              <a:t>자신과 닮은 사람을 찾을 때 이용할 수도 있을 것 같다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4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영어로 읽기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내가 있을 때와 없을 때의 사진을 분석해서 현재 어떤 상태인지 표시해준다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</a:t>
            </a:r>
            <a:r>
              <a:rPr lang="en-US" altLang="ko-KR" sz="2000" b="0" i="0" u="none" strike="noStrike" dirty="0">
                <a:effectLst/>
                <a:latin typeface="-apple-system"/>
                <a:hlinkClick r:id="rId2"/>
              </a:rPr>
              <a:t>https://junny200679.github.io/</a:t>
            </a:r>
            <a:r>
              <a:rPr lang="en-US" altLang="ko-KR" sz="2000" b="0" i="0" u="none" strike="noStrike" dirty="0" err="1">
                <a:effectLst/>
                <a:latin typeface="-apple-system"/>
                <a:hlinkClick r:id="rId2"/>
              </a:rPr>
              <a:t>learn_tm</a:t>
            </a:r>
            <a:r>
              <a:rPr lang="en-US" altLang="ko-KR" sz="2000" b="0" i="0" u="none" strike="noStrike" dirty="0">
                <a:effectLst/>
                <a:latin typeface="-apple-system"/>
                <a:hlinkClick r:id="rId2"/>
              </a:rPr>
              <a:t>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196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-apple-system</vt:lpstr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최부승</cp:lastModifiedBy>
  <cp:revision>21</cp:revision>
  <dcterms:created xsi:type="dcterms:W3CDTF">2020-11-16T04:48:21Z</dcterms:created>
  <dcterms:modified xsi:type="dcterms:W3CDTF">2020-11-25T10:05:37Z</dcterms:modified>
</cp:coreProperties>
</file>