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4"/>
  </p:sldMasterIdLst>
  <p:notesMasterIdLst>
    <p:notesMasterId r:id="rId12"/>
  </p:notesMasterIdLst>
  <p:sldIdLst>
    <p:sldId id="263" r:id="rId5"/>
    <p:sldId id="258" r:id="rId6"/>
    <p:sldId id="259" r:id="rId7"/>
    <p:sldId id="267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5" autoAdjust="0"/>
    <p:restoredTop sz="94640"/>
  </p:normalViewPr>
  <p:slideViewPr>
    <p:cSldViewPr snapToGrid="0" showGuides="1">
      <p:cViewPr varScale="1">
        <p:scale>
          <a:sx n="102" d="100"/>
          <a:sy n="102" d="100"/>
        </p:scale>
        <p:origin x="76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057466-957A-49C6-A4C5-EA371F752C33}" type="datetimeFigureOut">
              <a:rPr lang="ko-KR" altLang="en-US" smtClean="0"/>
              <a:t>2024. 12. 2.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79050-C834-41E3-96FD-5F7F095B1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60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9A5A4-D3F9-42AA-B86B-BBA46C655436}" type="datetimeFigureOut">
              <a:rPr lang="ko-KR" altLang="en-US" smtClean="0"/>
              <a:t>2024. 12. 2.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B17C2-1EE1-4646-A059-07BDEBCC2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493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9A5A4-D3F9-42AA-B86B-BBA46C655436}" type="datetimeFigureOut">
              <a:rPr lang="ko-KR" altLang="en-US" smtClean="0"/>
              <a:t>2024. 12. 2.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B17C2-1EE1-4646-A059-07BDEBCC2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031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9A5A4-D3F9-42AA-B86B-BBA46C655436}" type="datetimeFigureOut">
              <a:rPr lang="ko-KR" altLang="en-US" smtClean="0"/>
              <a:t>2024. 12. 2.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B17C2-1EE1-4646-A059-07BDEBCC2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87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1B492F6C-7CB9-B457-E4E1-6525D83954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61228" y="644532"/>
            <a:ext cx="2794000" cy="2794000"/>
          </a:xfrm>
          <a:custGeom>
            <a:avLst/>
            <a:gdLst>
              <a:gd name="connsiteX0" fmla="*/ 1397000 w 2794000"/>
              <a:gd name="connsiteY0" fmla="*/ 0 h 2794000"/>
              <a:gd name="connsiteX1" fmla="*/ 2794000 w 2794000"/>
              <a:gd name="connsiteY1" fmla="*/ 1397000 h 2794000"/>
              <a:gd name="connsiteX2" fmla="*/ 1397000 w 2794000"/>
              <a:gd name="connsiteY2" fmla="*/ 2794000 h 2794000"/>
              <a:gd name="connsiteX3" fmla="*/ 0 w 2794000"/>
              <a:gd name="connsiteY3" fmla="*/ 1397000 h 2794000"/>
              <a:gd name="connsiteX4" fmla="*/ 1397000 w 2794000"/>
              <a:gd name="connsiteY4" fmla="*/ 0 h 279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000" h="2794000">
                <a:moveTo>
                  <a:pt x="1397000" y="0"/>
                </a:moveTo>
                <a:cubicBezTo>
                  <a:pt x="2168542" y="0"/>
                  <a:pt x="2794000" y="625458"/>
                  <a:pt x="2794000" y="1397000"/>
                </a:cubicBezTo>
                <a:cubicBezTo>
                  <a:pt x="2794000" y="2168542"/>
                  <a:pt x="2168542" y="2794000"/>
                  <a:pt x="1397000" y="2794000"/>
                </a:cubicBezTo>
                <a:cubicBezTo>
                  <a:pt x="625458" y="2794000"/>
                  <a:pt x="0" y="2168542"/>
                  <a:pt x="0" y="1397000"/>
                </a:cubicBezTo>
                <a:cubicBezTo>
                  <a:pt x="0" y="625458"/>
                  <a:pt x="625458" y="0"/>
                  <a:pt x="1397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FA34D32A-3D83-7CD1-3C13-A6F0448921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61228" y="3854254"/>
            <a:ext cx="2794000" cy="2794000"/>
          </a:xfrm>
          <a:custGeom>
            <a:avLst/>
            <a:gdLst>
              <a:gd name="connsiteX0" fmla="*/ 1397000 w 2794000"/>
              <a:gd name="connsiteY0" fmla="*/ 0 h 2794000"/>
              <a:gd name="connsiteX1" fmla="*/ 2794000 w 2794000"/>
              <a:gd name="connsiteY1" fmla="*/ 1397000 h 2794000"/>
              <a:gd name="connsiteX2" fmla="*/ 1397000 w 2794000"/>
              <a:gd name="connsiteY2" fmla="*/ 2794000 h 2794000"/>
              <a:gd name="connsiteX3" fmla="*/ 0 w 2794000"/>
              <a:gd name="connsiteY3" fmla="*/ 1397000 h 2794000"/>
              <a:gd name="connsiteX4" fmla="*/ 1397000 w 2794000"/>
              <a:gd name="connsiteY4" fmla="*/ 0 h 279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000" h="2794000">
                <a:moveTo>
                  <a:pt x="1397000" y="0"/>
                </a:moveTo>
                <a:cubicBezTo>
                  <a:pt x="2168542" y="0"/>
                  <a:pt x="2794000" y="625458"/>
                  <a:pt x="2794000" y="1397000"/>
                </a:cubicBezTo>
                <a:cubicBezTo>
                  <a:pt x="2794000" y="2168542"/>
                  <a:pt x="2168542" y="2794000"/>
                  <a:pt x="1397000" y="2794000"/>
                </a:cubicBezTo>
                <a:cubicBezTo>
                  <a:pt x="625458" y="2794000"/>
                  <a:pt x="0" y="2168542"/>
                  <a:pt x="0" y="1397000"/>
                </a:cubicBezTo>
                <a:cubicBezTo>
                  <a:pt x="0" y="625458"/>
                  <a:pt x="625458" y="0"/>
                  <a:pt x="1397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D2582D5-FEE5-9136-BC58-B1873D53C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9A5A4-D3F9-42AA-B86B-BBA46C655436}" type="datetimeFigureOut">
              <a:rPr lang="ko-KR" altLang="en-US" smtClean="0"/>
              <a:t>2024. 12. 2.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35B4ADB-C6F4-90C9-442F-0A906EAB3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D7DDB1-DD01-2D9D-0BAE-B3751C6FC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B17C2-1EE1-4646-A059-07BDEBCC2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295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7">
          <p15:clr>
            <a:srgbClr val="FBAE40"/>
          </p15:clr>
        </p15:guide>
        <p15:guide id="2" pos="7310">
          <p15:clr>
            <a:srgbClr val="FBAE40"/>
          </p15:clr>
        </p15:guide>
        <p15:guide id="3" orient="horz" pos="663">
          <p15:clr>
            <a:srgbClr val="FBAE40"/>
          </p15:clr>
        </p15:guide>
        <p15:guide id="4" orient="horz" pos="397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7417C7B2-A9B2-75A1-EF42-F572695A27A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0863" y="2578100"/>
            <a:ext cx="3108325" cy="18256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1" name="그림 개체 틀 9">
            <a:extLst>
              <a:ext uri="{FF2B5EF4-FFF2-40B4-BE49-F238E27FC236}">
                <a16:creationId xmlns:a16="http://schemas.microsoft.com/office/drawing/2014/main" id="{C217F3A1-65EF-101C-A516-77D4A9B913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16590" y="2578100"/>
            <a:ext cx="3108325" cy="18256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2" name="그림 개체 틀 9">
            <a:extLst>
              <a:ext uri="{FF2B5EF4-FFF2-40B4-BE49-F238E27FC236}">
                <a16:creationId xmlns:a16="http://schemas.microsoft.com/office/drawing/2014/main" id="{E1111ACF-4F88-C3F5-198A-FB5A274E2E0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497063" y="4483100"/>
            <a:ext cx="3108325" cy="18256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그림 개체 틀 9">
            <a:extLst>
              <a:ext uri="{FF2B5EF4-FFF2-40B4-BE49-F238E27FC236}">
                <a16:creationId xmlns:a16="http://schemas.microsoft.com/office/drawing/2014/main" id="{9BC17A02-A467-C76F-E492-AE9593AD37E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925971" y="4483100"/>
            <a:ext cx="3108325" cy="18256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D2582D5-FEE5-9136-BC58-B1873D53C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9A5A4-D3F9-42AA-B86B-BBA46C655436}" type="datetimeFigureOut">
              <a:rPr lang="ko-KR" altLang="en-US" smtClean="0"/>
              <a:t>2024. 12. 2.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35B4ADB-C6F4-90C9-442F-0A906EAB3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D7DDB1-DD01-2D9D-0BAE-B3751C6FC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B17C2-1EE1-4646-A059-07BDEBCC2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394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7">
          <p15:clr>
            <a:srgbClr val="FBAE40"/>
          </p15:clr>
        </p15:guide>
        <p15:guide id="2" pos="7310">
          <p15:clr>
            <a:srgbClr val="FBAE40"/>
          </p15:clr>
        </p15:guide>
        <p15:guide id="3" orient="horz" pos="663">
          <p15:clr>
            <a:srgbClr val="FBAE40"/>
          </p15:clr>
        </p15:guide>
        <p15:guide id="4" orient="horz" pos="397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9A5A4-D3F9-42AA-B86B-BBA46C655436}" type="datetimeFigureOut">
              <a:rPr lang="ko-KR" altLang="en-US" smtClean="0"/>
              <a:t>2024. 12. 2.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B17C2-1EE1-4646-A059-07BDEBCC2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924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9A5A4-D3F9-42AA-B86B-BBA46C655436}" type="datetimeFigureOut">
              <a:rPr lang="ko-KR" altLang="en-US" smtClean="0"/>
              <a:t>2024. 12. 2.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B17C2-1EE1-4646-A059-07BDEBCC2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378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9A5A4-D3F9-42AA-B86B-BBA46C655436}" type="datetimeFigureOut">
              <a:rPr lang="ko-KR" altLang="en-US" smtClean="0"/>
              <a:t>2024. 12. 2.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B17C2-1EE1-4646-A059-07BDEBCC2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380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9A5A4-D3F9-42AA-B86B-BBA46C655436}" type="datetimeFigureOut">
              <a:rPr lang="ko-KR" altLang="en-US" smtClean="0"/>
              <a:t>2024. 12. 2.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B17C2-1EE1-4646-A059-07BDEBCC2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227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9A5A4-D3F9-42AA-B86B-BBA46C655436}" type="datetimeFigureOut">
              <a:rPr lang="ko-KR" altLang="en-US" smtClean="0"/>
              <a:t>2024. 12. 2.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B17C2-1EE1-4646-A059-07BDEBCC2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5462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9A5A4-D3F9-42AA-B86B-BBA46C655436}" type="datetimeFigureOut">
              <a:rPr lang="ko-KR" altLang="en-US" smtClean="0"/>
              <a:t>2024. 12. 2.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B17C2-1EE1-4646-A059-07BDEBCC2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11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9A5A4-D3F9-42AA-B86B-BBA46C655436}" type="datetimeFigureOut">
              <a:rPr lang="ko-KR" altLang="en-US" smtClean="0"/>
              <a:t>2024. 12. 2.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B17C2-1EE1-4646-A059-07BDEBCC2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651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9A5A4-D3F9-42AA-B86B-BBA46C655436}" type="datetimeFigureOut">
              <a:rPr lang="ko-KR" altLang="en-US" smtClean="0"/>
              <a:t>2024. 12. 2.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B17C2-1EE1-4646-A059-07BDEBCC2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151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203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  <p:sldLayoutId id="2147483839" r:id="rId12"/>
    <p:sldLayoutId id="2147483840" r:id="rId1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컴퓨터, 전자 기기, 노트북, 입력 장치이(가) 표시된 사진&#10;&#10;자동 생성된 설명">
            <a:extLst>
              <a:ext uri="{FF2B5EF4-FFF2-40B4-BE49-F238E27FC236}">
                <a16:creationId xmlns:a16="http://schemas.microsoft.com/office/drawing/2014/main" id="{BA665F3E-3138-B356-A2D5-FA61A3DB5C1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733" y="557483"/>
            <a:ext cx="8875755" cy="6858000"/>
          </a:xfrm>
          <a:prstGeom prst="rect">
            <a:avLst/>
          </a:prstGeom>
          <a:effectLst>
            <a:softEdge rad="12700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DE8AC4-C885-745E-2C87-DC9382423652}"/>
              </a:ext>
            </a:extLst>
          </p:cNvPr>
          <p:cNvSpPr txBox="1"/>
          <p:nvPr/>
        </p:nvSpPr>
        <p:spPr>
          <a:xfrm>
            <a:off x="816922" y="5913917"/>
            <a:ext cx="24769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56000"/>
                  </a:prstClr>
                </a:solidFill>
                <a:effectLst/>
                <a:uLnTx/>
                <a:uFillTx/>
                <a:latin typeface="프리젠테이션 5 Medium" pitchFamily="2" charset="-127"/>
                <a:ea typeface="프리젠테이션 5 Medium" pitchFamily="2" charset="-127"/>
                <a:cs typeface="Pretendard" panose="02000503000000020004" pitchFamily="2" charset="-127"/>
              </a:rPr>
              <a:t>22300603 Lee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alpha val="56000"/>
                  </a:prstClr>
                </a:solidFill>
                <a:effectLst/>
                <a:uLnTx/>
                <a:uFillTx/>
                <a:latin typeface="프리젠테이션 5 Medium" pitchFamily="2" charset="-127"/>
                <a:ea typeface="프리젠테이션 5 Medium" pitchFamily="2" charset="-127"/>
                <a:cs typeface="Pretendard" panose="02000503000000020004" pitchFamily="2" charset="-127"/>
              </a:rPr>
              <a:t>Harin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56000"/>
                </a:prstClr>
              </a:solidFill>
              <a:effectLst/>
              <a:uLnTx/>
              <a:uFillTx/>
              <a:latin typeface="프리젠테이션 5 Medium" pitchFamily="2" charset="-127"/>
              <a:ea typeface="프리젠테이션 5 Medium" pitchFamily="2" charset="-127"/>
              <a:cs typeface="Pretendard" panose="02000503000000020004" pitchFamily="2" charset="-127"/>
            </a:endParaRPr>
          </a:p>
          <a:p>
            <a:pPr>
              <a:defRPr/>
            </a:pPr>
            <a:r>
              <a:rPr lang="en-US" altLang="ko-KR" sz="1600" dirty="0">
                <a:solidFill>
                  <a:prstClr val="white">
                    <a:alpha val="56000"/>
                  </a:prstClr>
                </a:solidFill>
                <a:latin typeface="프리젠테이션 5 Medium" pitchFamily="2" charset="-127"/>
                <a:ea typeface="프리젠테이션 5 Medium" pitchFamily="2" charset="-127"/>
                <a:cs typeface="Pretendard" panose="02000503000000020004" pitchFamily="2" charset="-127"/>
              </a:rPr>
              <a:t>22300745 Cha </a:t>
            </a:r>
            <a:r>
              <a:rPr lang="en-US" altLang="ko-KR" sz="1600" dirty="0" err="1">
                <a:solidFill>
                  <a:prstClr val="white">
                    <a:alpha val="56000"/>
                  </a:prstClr>
                </a:solidFill>
                <a:latin typeface="프리젠테이션 5 Medium" pitchFamily="2" charset="-127"/>
                <a:ea typeface="프리젠테이션 5 Medium" pitchFamily="2" charset="-127"/>
                <a:cs typeface="Pretendard" panose="02000503000000020004" pitchFamily="2" charset="-127"/>
              </a:rPr>
              <a:t>Sangeun</a:t>
            </a:r>
            <a:r>
              <a:rPr lang="en-US" altLang="ko-KR" sz="1600" dirty="0">
                <a:solidFill>
                  <a:prstClr val="white">
                    <a:alpha val="56000"/>
                  </a:prstClr>
                </a:solidFill>
                <a:latin typeface="프리젠테이션 5 Medium" pitchFamily="2" charset="-127"/>
                <a:ea typeface="프리젠테이션 5 Medium" pitchFamily="2" charset="-127"/>
                <a:cs typeface="Pretendard" panose="02000503000000020004" pitchFamily="2" charset="-127"/>
              </a:rPr>
              <a:t> 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56000"/>
                </a:prstClr>
              </a:solidFill>
              <a:effectLst/>
              <a:uLnTx/>
              <a:uFillTx/>
              <a:latin typeface="프리젠테이션 5 Medium" pitchFamily="2" charset="-127"/>
              <a:ea typeface="프리젠테이션 5 Medium" pitchFamily="2" charset="-127"/>
              <a:cs typeface="Pretendard" panose="02000503000000020004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77A118B-06EA-15AB-E177-9059CF9A9909}"/>
              </a:ext>
            </a:extLst>
          </p:cNvPr>
          <p:cNvSpPr/>
          <p:nvPr/>
        </p:nvSpPr>
        <p:spPr>
          <a:xfrm>
            <a:off x="816923" y="1342313"/>
            <a:ext cx="6198474" cy="744375"/>
          </a:xfrm>
          <a:prstGeom prst="rect">
            <a:avLst/>
          </a:prstGeom>
          <a:solidFill>
            <a:schemeClr val="accent3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1779295-AFE3-8CA4-3A25-9F8A1B2CBBF3}"/>
              </a:ext>
            </a:extLst>
          </p:cNvPr>
          <p:cNvCxnSpPr>
            <a:cxnSpLocks/>
          </p:cNvCxnSpPr>
          <p:nvPr/>
        </p:nvCxnSpPr>
        <p:spPr>
          <a:xfrm>
            <a:off x="7015397" y="1342313"/>
            <a:ext cx="0" cy="790542"/>
          </a:xfrm>
          <a:prstGeom prst="straightConnector1">
            <a:avLst/>
          </a:prstGeom>
          <a:ln>
            <a:solidFill>
              <a:schemeClr val="accent3"/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4E54E96-2EEE-66B1-6388-FE6BC8A9AA62}"/>
              </a:ext>
            </a:extLst>
          </p:cNvPr>
          <p:cNvCxnSpPr>
            <a:cxnSpLocks/>
          </p:cNvCxnSpPr>
          <p:nvPr/>
        </p:nvCxnSpPr>
        <p:spPr>
          <a:xfrm flipV="1">
            <a:off x="816922" y="1342313"/>
            <a:ext cx="0" cy="756000"/>
          </a:xfrm>
          <a:prstGeom prst="straightConnector1">
            <a:avLst/>
          </a:prstGeom>
          <a:ln>
            <a:solidFill>
              <a:schemeClr val="accent3"/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말풍선: 모서리가 둥근 사각형 12">
            <a:extLst>
              <a:ext uri="{FF2B5EF4-FFF2-40B4-BE49-F238E27FC236}">
                <a16:creationId xmlns:a16="http://schemas.microsoft.com/office/drawing/2014/main" id="{0CE77168-4E5A-EAC3-408A-EFF2ECE897E7}"/>
              </a:ext>
            </a:extLst>
          </p:cNvPr>
          <p:cNvSpPr/>
          <p:nvPr/>
        </p:nvSpPr>
        <p:spPr>
          <a:xfrm>
            <a:off x="1649700" y="913265"/>
            <a:ext cx="3228219" cy="250683"/>
          </a:xfrm>
          <a:prstGeom prst="wedgeRoundRectCallout">
            <a:avLst>
              <a:gd name="adj1" fmla="val -23573"/>
              <a:gd name="adj2" fmla="val 76336"/>
              <a:gd name="adj3" fmla="val 16667"/>
            </a:avLst>
          </a:prstGeom>
          <a:solidFill>
            <a:schemeClr val="accent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CEFA19-5434-5FA6-24FB-4C0EB2C07B1B}"/>
              </a:ext>
            </a:extLst>
          </p:cNvPr>
          <p:cNvSpPr txBox="1"/>
          <p:nvPr/>
        </p:nvSpPr>
        <p:spPr>
          <a:xfrm>
            <a:off x="1628696" y="900107"/>
            <a:ext cx="3538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50000"/>
                  </a:prstClr>
                </a:solidFill>
                <a:effectLst/>
                <a:uLnTx/>
                <a:uFillTx/>
                <a:latin typeface="프리젠테이션 5 Medium" pitchFamily="2" charset="-127"/>
                <a:ea typeface="프리젠테이션 5 Medium" pitchFamily="2" charset="-127"/>
                <a:cs typeface="Pretendard" panose="02000503000000020004" pitchFamily="2" charset="-127"/>
              </a:rPr>
              <a:t>24-2 OSS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프리젠테이션 5 Medium" pitchFamily="2" charset="-127"/>
              <a:ea typeface="프리젠테이션 5 Medium" pitchFamily="2" charset="-127"/>
              <a:cs typeface="Pretendard" panose="02000503000000020004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EBFF14-B8CA-806E-90DB-6B43B9A40BF0}"/>
              </a:ext>
            </a:extLst>
          </p:cNvPr>
          <p:cNvSpPr txBox="1"/>
          <p:nvPr/>
        </p:nvSpPr>
        <p:spPr>
          <a:xfrm>
            <a:off x="770428" y="1301858"/>
            <a:ext cx="64046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800" dirty="0">
                <a:solidFill>
                  <a:prstClr val="white"/>
                </a:solidFill>
                <a:latin typeface="프리젠테이션 8 ExtraBold" pitchFamily="2" charset="-127"/>
                <a:ea typeface="프리젠테이션 8 ExtraBold" pitchFamily="2" charset="-127"/>
                <a:cs typeface="Pretendard ExtraBold" panose="02000903000000020004" pitchFamily="2" charset="-127"/>
              </a:rPr>
              <a:t>Team Project Proposal</a:t>
            </a:r>
            <a:endParaRPr kumimoji="0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프리젠테이션 8 ExtraBold" pitchFamily="2" charset="-127"/>
              <a:ea typeface="프리젠테이션 8 ExtraBold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2819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타원 17">
            <a:extLst>
              <a:ext uri="{FF2B5EF4-FFF2-40B4-BE49-F238E27FC236}">
                <a16:creationId xmlns:a16="http://schemas.microsoft.com/office/drawing/2014/main" id="{DABBCF06-A166-D13A-E658-9E263E8459AC}"/>
              </a:ext>
            </a:extLst>
          </p:cNvPr>
          <p:cNvSpPr/>
          <p:nvPr/>
        </p:nvSpPr>
        <p:spPr>
          <a:xfrm>
            <a:off x="4451482" y="582102"/>
            <a:ext cx="3097214" cy="30661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8D769DD-0644-D118-E214-426D6165D6A8}"/>
              </a:ext>
            </a:extLst>
          </p:cNvPr>
          <p:cNvSpPr/>
          <p:nvPr/>
        </p:nvSpPr>
        <p:spPr>
          <a:xfrm>
            <a:off x="-32079" y="-9939"/>
            <a:ext cx="6096000" cy="68679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2C237F-3579-1B09-7B24-D040E5CE9C96}"/>
              </a:ext>
            </a:extLst>
          </p:cNvPr>
          <p:cNvSpPr txBox="1"/>
          <p:nvPr/>
        </p:nvSpPr>
        <p:spPr>
          <a:xfrm>
            <a:off x="3114254" y="-48841"/>
            <a:ext cx="596349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500" dirty="0">
                <a:solidFill>
                  <a:prstClr val="white"/>
                </a:solidFill>
                <a:latin typeface="Circular Std Medium" panose="020B0604020101010102" pitchFamily="34" charset="0"/>
                <a:ea typeface="프리젠테이션 8 ExtraBold" pitchFamily="2" charset="-127"/>
                <a:cs typeface="Circular Std Medium" panose="020B0604020101010102" pitchFamily="34" charset="0"/>
              </a:rPr>
              <a:t>Service Title &amp;</a:t>
            </a:r>
            <a:r>
              <a:rPr lang="ko-KR" altLang="en-US" sz="3500" dirty="0">
                <a:solidFill>
                  <a:prstClr val="white"/>
                </a:solidFill>
                <a:latin typeface="Circular Std Medium" panose="020B0604020101010102" pitchFamily="34" charset="0"/>
                <a:ea typeface="프리젠테이션 8 ExtraBold" pitchFamily="2" charset="-127"/>
                <a:cs typeface="Circular Std Medium" panose="020B0604020101010102" pitchFamily="34" charset="0"/>
              </a:rPr>
              <a:t> </a:t>
            </a:r>
            <a:r>
              <a:rPr lang="en-US" altLang="ko-KR" sz="3500" dirty="0">
                <a:latin typeface="Circular Std Medium" panose="020B0604020101010102" pitchFamily="34" charset="0"/>
                <a:ea typeface="프리젠테이션 8 ExtraBold" pitchFamily="2" charset="-127"/>
                <a:cs typeface="Circular Std Medium" panose="020B0604020101010102" pitchFamily="34" charset="0"/>
              </a:rPr>
              <a:t>Key Features</a:t>
            </a:r>
            <a:endParaRPr kumimoji="0" lang="en-US" altLang="ko-KR" sz="3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ircular Std Medium" panose="020B0604020101010102" pitchFamily="34" charset="0"/>
              <a:ea typeface="프리젠테이션 8 ExtraBold" pitchFamily="2" charset="-127"/>
              <a:cs typeface="Circular Std Medium" panose="020B0604020101010102" pitchFamily="34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6BC447F-11DF-5BF2-25FD-2ED89013213B}"/>
              </a:ext>
            </a:extLst>
          </p:cNvPr>
          <p:cNvSpPr/>
          <p:nvPr/>
        </p:nvSpPr>
        <p:spPr>
          <a:xfrm>
            <a:off x="4451482" y="3656066"/>
            <a:ext cx="3253462" cy="320193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5ECC707-9CB2-EC78-5137-93D811FED219}"/>
              </a:ext>
            </a:extLst>
          </p:cNvPr>
          <p:cNvGrpSpPr/>
          <p:nvPr/>
        </p:nvGrpSpPr>
        <p:grpSpPr>
          <a:xfrm>
            <a:off x="4275576" y="5094801"/>
            <a:ext cx="316787" cy="314637"/>
            <a:chOff x="4275576" y="5094801"/>
            <a:chExt cx="316787" cy="314637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26735289-4918-E3AF-FD50-36E988505409}"/>
                </a:ext>
              </a:extLst>
            </p:cNvPr>
            <p:cNvSpPr/>
            <p:nvPr/>
          </p:nvSpPr>
          <p:spPr>
            <a:xfrm>
              <a:off x="4277726" y="5094801"/>
              <a:ext cx="314637" cy="314637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27" name="그래픽 26" descr="왼쪽 캐럿 윤곽선">
              <a:extLst>
                <a:ext uri="{FF2B5EF4-FFF2-40B4-BE49-F238E27FC236}">
                  <a16:creationId xmlns:a16="http://schemas.microsoft.com/office/drawing/2014/main" id="{6AE7CE1A-4708-D4B7-D360-43D6160E7A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75576" y="5102590"/>
              <a:ext cx="299058" cy="299058"/>
            </a:xfrm>
            <a:prstGeom prst="rect">
              <a:avLst/>
            </a:prstGeom>
          </p:spPr>
        </p:pic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1CD7521-221C-300D-1CA2-DD9161F1E8C9}"/>
              </a:ext>
            </a:extLst>
          </p:cNvPr>
          <p:cNvGrpSpPr/>
          <p:nvPr/>
        </p:nvGrpSpPr>
        <p:grpSpPr>
          <a:xfrm>
            <a:off x="7530968" y="1869477"/>
            <a:ext cx="316786" cy="314637"/>
            <a:chOff x="4277726" y="5094801"/>
            <a:chExt cx="316786" cy="314637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D015B0C6-A9EF-9E01-4E6C-20FC8F8E34DE}"/>
                </a:ext>
              </a:extLst>
            </p:cNvPr>
            <p:cNvSpPr/>
            <p:nvPr/>
          </p:nvSpPr>
          <p:spPr>
            <a:xfrm>
              <a:off x="4277726" y="5094801"/>
              <a:ext cx="314637" cy="314637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31" name="그래픽 30" descr="왼쪽 캐럿 윤곽선">
              <a:extLst>
                <a:ext uri="{FF2B5EF4-FFF2-40B4-BE49-F238E27FC236}">
                  <a16:creationId xmlns:a16="http://schemas.microsoft.com/office/drawing/2014/main" id="{54014FCE-D13C-81D8-8A8E-C821EEC1A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4295454" y="5102590"/>
              <a:ext cx="299058" cy="299058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C22FBA84-ADDC-38B3-5159-1C51E3657087}"/>
              </a:ext>
            </a:extLst>
          </p:cNvPr>
          <p:cNvSpPr txBox="1"/>
          <p:nvPr/>
        </p:nvSpPr>
        <p:spPr>
          <a:xfrm>
            <a:off x="8130210" y="1734407"/>
            <a:ext cx="3213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solidFill>
                  <a:srgbClr val="000000"/>
                </a:solidFill>
                <a:latin typeface="Circular Std Medium" panose="020B0604020101010102" pitchFamily="34" charset="0"/>
                <a:ea typeface="프리젠테이션 6 SemiBold" pitchFamily="2" charset="-127"/>
                <a:cs typeface="Circular Std Medium" panose="020B0604020101010102" pitchFamily="34" charset="0"/>
              </a:rPr>
              <a:t>Searching Music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ircular Std Medium" panose="020B0604020101010102" pitchFamily="34" charset="0"/>
              <a:ea typeface="프리젠테이션 6 SemiBold" pitchFamily="2" charset="-127"/>
              <a:cs typeface="Circular Std Medium" panose="020B0604020101010102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EDC8C0B-C4F3-78AE-1A6B-CC6915892BC0}"/>
              </a:ext>
            </a:extLst>
          </p:cNvPr>
          <p:cNvSpPr txBox="1"/>
          <p:nvPr/>
        </p:nvSpPr>
        <p:spPr>
          <a:xfrm>
            <a:off x="8024789" y="4989644"/>
            <a:ext cx="3424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solidFill>
                  <a:srgbClr val="000000"/>
                </a:solidFill>
                <a:latin typeface="Circular Std Medium" panose="020B0604020101010102" pitchFamily="34" charset="0"/>
                <a:ea typeface="프리젠테이션 8 ExtraBold" pitchFamily="2" charset="-127"/>
                <a:cs typeface="Circular Std Medium" panose="020B0604020101010102" pitchFamily="34" charset="0"/>
              </a:rPr>
              <a:t>Manage My Playlist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ircular Std Medium" panose="020B0604020101010102" pitchFamily="34" charset="0"/>
              <a:ea typeface="프리젠테이션 8 ExtraBold" pitchFamily="2" charset="-127"/>
              <a:cs typeface="Circular Std Medium" panose="020B0604020101010102" pitchFamily="34" charset="0"/>
            </a:endParaRPr>
          </a:p>
        </p:txBody>
      </p:sp>
      <p:pic>
        <p:nvPicPr>
          <p:cNvPr id="15" name="그림 개체 틀 14" descr="전자 기기, 정보기기, 주변기기, 헤드폰이(가) 표시된 사진&#10;&#10;자동 생성된 설명">
            <a:extLst>
              <a:ext uri="{FF2B5EF4-FFF2-40B4-BE49-F238E27FC236}">
                <a16:creationId xmlns:a16="http://schemas.microsoft.com/office/drawing/2014/main" id="{ED7F7A8D-7D52-7224-FFFD-D3695DA88C5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61228" y="788078"/>
            <a:ext cx="2650454" cy="2650454"/>
          </a:xfrm>
          <a:custGeom>
            <a:avLst/>
            <a:gdLst>
              <a:gd name="connsiteX0" fmla="*/ 1397000 w 2794000"/>
              <a:gd name="connsiteY0" fmla="*/ 0 h 2794000"/>
              <a:gd name="connsiteX1" fmla="*/ 2794000 w 2794000"/>
              <a:gd name="connsiteY1" fmla="*/ 1397000 h 2794000"/>
              <a:gd name="connsiteX2" fmla="*/ 1397000 w 2794000"/>
              <a:gd name="connsiteY2" fmla="*/ 2794000 h 2794000"/>
              <a:gd name="connsiteX3" fmla="*/ 0 w 2794000"/>
              <a:gd name="connsiteY3" fmla="*/ 1397000 h 2794000"/>
              <a:gd name="connsiteX4" fmla="*/ 1397000 w 2794000"/>
              <a:gd name="connsiteY4" fmla="*/ 0 h 279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000" h="2794000">
                <a:moveTo>
                  <a:pt x="1397000" y="0"/>
                </a:moveTo>
                <a:cubicBezTo>
                  <a:pt x="2168542" y="0"/>
                  <a:pt x="2794000" y="625458"/>
                  <a:pt x="2794000" y="1397000"/>
                </a:cubicBezTo>
                <a:cubicBezTo>
                  <a:pt x="2794000" y="2168542"/>
                  <a:pt x="2168542" y="2794000"/>
                  <a:pt x="1397000" y="2794000"/>
                </a:cubicBezTo>
                <a:cubicBezTo>
                  <a:pt x="625458" y="2794000"/>
                  <a:pt x="0" y="2168542"/>
                  <a:pt x="0" y="1397000"/>
                </a:cubicBezTo>
                <a:cubicBezTo>
                  <a:pt x="0" y="625458"/>
                  <a:pt x="625458" y="0"/>
                  <a:pt x="1397000" y="0"/>
                </a:cubicBezTo>
                <a:close/>
              </a:path>
            </a:pathLst>
          </a:custGeom>
        </p:spPr>
      </p:pic>
      <p:pic>
        <p:nvPicPr>
          <p:cNvPr id="16" name="그림 개체 틀 15" descr="흑백, 창문, 건물, 하늘이(가) 표시된 사진&#10;&#10;자동 생성된 설명">
            <a:extLst>
              <a:ext uri="{FF2B5EF4-FFF2-40B4-BE49-F238E27FC236}">
                <a16:creationId xmlns:a16="http://schemas.microsoft.com/office/drawing/2014/main" id="{7137FB65-3810-9793-9815-8620989C86B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33" r="13133"/>
          <a:stretch>
            <a:fillRect/>
          </a:stretch>
        </p:blipFill>
        <p:spPr>
          <a:custGeom>
            <a:avLst/>
            <a:gdLst>
              <a:gd name="connsiteX0" fmla="*/ 1397000 w 2794000"/>
              <a:gd name="connsiteY0" fmla="*/ 0 h 2794000"/>
              <a:gd name="connsiteX1" fmla="*/ 2794000 w 2794000"/>
              <a:gd name="connsiteY1" fmla="*/ 1397000 h 2794000"/>
              <a:gd name="connsiteX2" fmla="*/ 1397000 w 2794000"/>
              <a:gd name="connsiteY2" fmla="*/ 2794000 h 2794000"/>
              <a:gd name="connsiteX3" fmla="*/ 0 w 2794000"/>
              <a:gd name="connsiteY3" fmla="*/ 1397000 h 2794000"/>
              <a:gd name="connsiteX4" fmla="*/ 1397000 w 2794000"/>
              <a:gd name="connsiteY4" fmla="*/ 0 h 279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000" h="2794000">
                <a:moveTo>
                  <a:pt x="1397000" y="0"/>
                </a:moveTo>
                <a:cubicBezTo>
                  <a:pt x="2168542" y="0"/>
                  <a:pt x="2794000" y="625458"/>
                  <a:pt x="2794000" y="1397000"/>
                </a:cubicBezTo>
                <a:cubicBezTo>
                  <a:pt x="2794000" y="2168542"/>
                  <a:pt x="2168542" y="2794000"/>
                  <a:pt x="1397000" y="2794000"/>
                </a:cubicBezTo>
                <a:cubicBezTo>
                  <a:pt x="625458" y="2794000"/>
                  <a:pt x="0" y="2168542"/>
                  <a:pt x="0" y="1397000"/>
                </a:cubicBezTo>
                <a:cubicBezTo>
                  <a:pt x="0" y="625458"/>
                  <a:pt x="625458" y="0"/>
                  <a:pt x="1397000" y="0"/>
                </a:cubicBez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CF2D487-960B-EC5D-B025-400C33FFF2D4}"/>
              </a:ext>
            </a:extLst>
          </p:cNvPr>
          <p:cNvSpPr txBox="1"/>
          <p:nvPr/>
        </p:nvSpPr>
        <p:spPr>
          <a:xfrm>
            <a:off x="487147" y="1992869"/>
            <a:ext cx="37185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Medium" panose="020B0604020101010102" pitchFamily="34" charset="0"/>
                <a:ea typeface="프리젠테이션 6 SemiBold" pitchFamily="2" charset="-127"/>
                <a:cs typeface="Circular Std Medium" panose="020B0604020101010102" pitchFamily="34" charset="0"/>
              </a:rPr>
              <a:t>My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Medium" panose="020B0604020101010102" pitchFamily="34" charset="0"/>
                <a:ea typeface="프리젠테이션 6 SemiBold" pitchFamily="2" charset="-127"/>
                <a:cs typeface="Circular Std Medium" panose="020B0604020101010102" pitchFamily="34" charset="0"/>
              </a:rPr>
              <a:t>Music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Medium" panose="020B0604020101010102" pitchFamily="34" charset="0"/>
                <a:ea typeface="프리젠테이션 6 SemiBold" pitchFamily="2" charset="-127"/>
                <a:cs typeface="Circular Std Medium" panose="020B0604020101010102" pitchFamily="34" charset="0"/>
              </a:rPr>
              <a:t> Playlist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ircular Std Medium" panose="020B0604020101010102" pitchFamily="34" charset="0"/>
              <a:ea typeface="프리젠테이션 6 SemiBold" pitchFamily="2" charset="-127"/>
              <a:cs typeface="Circular Std Medium" panose="020B0604020101010102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706578-B790-97EB-D3E3-B609B60DECD1}"/>
              </a:ext>
            </a:extLst>
          </p:cNvPr>
          <p:cNvSpPr txBox="1"/>
          <p:nvPr/>
        </p:nvSpPr>
        <p:spPr>
          <a:xfrm>
            <a:off x="8024789" y="3331034"/>
            <a:ext cx="3424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solidFill>
                  <a:prstClr val="white"/>
                </a:solidFill>
                <a:latin typeface="Circular Std Medium" panose="020B0604020101010102" pitchFamily="34" charset="0"/>
                <a:ea typeface="프리젠테이션 6 SemiBold" pitchFamily="2" charset="-127"/>
                <a:cs typeface="Circular Std Medium" panose="020B0604020101010102" pitchFamily="34" charset="0"/>
              </a:rPr>
              <a:t>Add  to My Playlist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ircular Std Medium" panose="020B0604020101010102" pitchFamily="34" charset="0"/>
              <a:ea typeface="프리젠테이션 6 SemiBold" pitchFamily="2" charset="-127"/>
              <a:cs typeface="Circular Std Medium" panose="020B06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024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>
            <a:extLst>
              <a:ext uri="{FF2B5EF4-FFF2-40B4-BE49-F238E27FC236}">
                <a16:creationId xmlns:a16="http://schemas.microsoft.com/office/drawing/2014/main" id="{FA336314-C05E-9C63-2F02-CBD538CECD02}"/>
              </a:ext>
            </a:extLst>
          </p:cNvPr>
          <p:cNvSpPr/>
          <p:nvPr/>
        </p:nvSpPr>
        <p:spPr>
          <a:xfrm>
            <a:off x="7654200" y="169223"/>
            <a:ext cx="93575" cy="93575"/>
          </a:xfrm>
          <a:prstGeom prst="ellipse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461E73D-FFF6-D88E-3093-90F22EA896AD}"/>
              </a:ext>
            </a:extLst>
          </p:cNvPr>
          <p:cNvSpPr/>
          <p:nvPr/>
        </p:nvSpPr>
        <p:spPr>
          <a:xfrm>
            <a:off x="7834912" y="169223"/>
            <a:ext cx="93575" cy="93575"/>
          </a:xfrm>
          <a:prstGeom prst="ellipse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CC95F8B-CD2B-B5D5-9806-728528852F96}"/>
              </a:ext>
            </a:extLst>
          </p:cNvPr>
          <p:cNvSpPr/>
          <p:nvPr/>
        </p:nvSpPr>
        <p:spPr>
          <a:xfrm>
            <a:off x="4263513" y="169223"/>
            <a:ext cx="93575" cy="93575"/>
          </a:xfrm>
          <a:prstGeom prst="ellipse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C73A433-DABA-8298-72DE-F33BE40DA346}"/>
              </a:ext>
            </a:extLst>
          </p:cNvPr>
          <p:cNvSpPr/>
          <p:nvPr/>
        </p:nvSpPr>
        <p:spPr>
          <a:xfrm>
            <a:off x="4438940" y="169223"/>
            <a:ext cx="93575" cy="93575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2C76931-E199-C416-C1EA-9246901E603A}"/>
              </a:ext>
            </a:extLst>
          </p:cNvPr>
          <p:cNvSpPr/>
          <p:nvPr/>
        </p:nvSpPr>
        <p:spPr>
          <a:xfrm>
            <a:off x="509666" y="1227705"/>
            <a:ext cx="11287593" cy="52081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F807FE5-6D57-08C8-53B1-0B1499C0DA07}"/>
              </a:ext>
            </a:extLst>
          </p:cNvPr>
          <p:cNvSpPr txBox="1"/>
          <p:nvPr/>
        </p:nvSpPr>
        <p:spPr>
          <a:xfrm>
            <a:off x="897851" y="1424905"/>
            <a:ext cx="10396297" cy="5599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1" hangingPunct="1">
              <a:lnSpc>
                <a:spcPts val="35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Medium" panose="020B0604020101010102" pitchFamily="34" charset="0"/>
                <a:ea typeface="프리젠테이션 6 SemiBold" pitchFamily="2" charset="-127"/>
                <a:cs typeface="Circular Std Medium" panose="020B0604020101010102" pitchFamily="34" charset="0"/>
              </a:rPr>
              <a:t>Artist Name</a:t>
            </a:r>
          </a:p>
          <a:p>
            <a:pPr marL="514350" marR="0" lvl="0" indent="-514350" algn="l" defTabSz="914400" rtl="0" eaLnBrk="1" fontAlgn="auto" latinLnBrk="1" hangingPunct="1">
              <a:lnSpc>
                <a:spcPts val="35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sz="2800" dirty="0">
                <a:solidFill>
                  <a:prstClr val="white"/>
                </a:solidFill>
                <a:latin typeface="Circular Std Medium" panose="020B0604020101010102" pitchFamily="34" charset="0"/>
                <a:ea typeface="프리젠테이션 6 SemiBold" pitchFamily="2" charset="-127"/>
                <a:cs typeface="Circular Std Medium" panose="020B0604020101010102" pitchFamily="34" charset="0"/>
              </a:rPr>
              <a:t>Music Name</a:t>
            </a:r>
          </a:p>
          <a:p>
            <a:pPr marL="514350" marR="0" lvl="0" indent="-514350" algn="l" defTabSz="914400" rtl="0" eaLnBrk="1" fontAlgn="auto" latinLnBrk="1" hangingPunct="1">
              <a:lnSpc>
                <a:spcPts val="35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Medium" panose="020B0604020101010102" pitchFamily="34" charset="0"/>
                <a:ea typeface="프리젠테이션 6 SemiBold" pitchFamily="2" charset="-127"/>
                <a:cs typeface="Circular Std Medium" panose="020B0604020101010102" pitchFamily="34" charset="0"/>
              </a:rPr>
              <a:t>Album Name</a:t>
            </a:r>
          </a:p>
          <a:p>
            <a:pPr marL="514350" marR="0" lvl="0" indent="-514350" algn="l" defTabSz="914400" rtl="0" eaLnBrk="1" fontAlgn="auto" latinLnBrk="1" hangingPunct="1">
              <a:lnSpc>
                <a:spcPts val="35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Medium" panose="020B0604020101010102" pitchFamily="34" charset="0"/>
                <a:ea typeface="프리젠테이션 6 SemiBold" pitchFamily="2" charset="-127"/>
                <a:cs typeface="Circular Std Medium" panose="020B0604020101010102" pitchFamily="34" charset="0"/>
              </a:rPr>
              <a:t>Number of Listeners</a:t>
            </a:r>
          </a:p>
          <a:p>
            <a:pPr marL="514350" marR="0" lvl="0" indent="-514350" algn="l" defTabSz="914400" rtl="0" eaLnBrk="1" fontAlgn="auto" latinLnBrk="1" hangingPunct="1">
              <a:lnSpc>
                <a:spcPts val="35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Medium" panose="020B0604020101010102" pitchFamily="34" charset="0"/>
                <a:ea typeface="프리젠테이션 6 SemiBold" pitchFamily="2" charset="-127"/>
                <a:cs typeface="Circular Std Medium" panose="020B0604020101010102" pitchFamily="34" charset="0"/>
              </a:rPr>
              <a:t>Total Times Played</a:t>
            </a:r>
          </a:p>
          <a:p>
            <a:pPr marL="514350" indent="-514350">
              <a:lnSpc>
                <a:spcPts val="3560"/>
              </a:lnSpc>
              <a:buFontTx/>
              <a:buAutoNum type="arabicPeriod"/>
              <a:defRPr/>
            </a:pPr>
            <a:r>
              <a:rPr lang="en" altLang="ko-KR" sz="2800" dirty="0">
                <a:solidFill>
                  <a:schemeClr val="accent1"/>
                </a:solidFill>
                <a:latin typeface="Circular Std Medium" panose="020B0604020101010102" pitchFamily="34" charset="0"/>
                <a:cs typeface="Circular Std Medium" panose="020B0604020101010102" pitchFamily="34" charset="0"/>
              </a:rPr>
              <a:t>Album Image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ircular Std Medium" panose="020B0604020101010102" pitchFamily="34" charset="0"/>
              <a:ea typeface="프리젠테이션 8 ExtraBold" pitchFamily="2" charset="-127"/>
              <a:cs typeface="Circular Std Medium" panose="020B0604020101010102" pitchFamily="34" charset="0"/>
            </a:endParaRPr>
          </a:p>
          <a:p>
            <a:pPr marL="514350" marR="0" lvl="0" indent="-514350" algn="l" defTabSz="914400" rtl="0" eaLnBrk="1" fontAlgn="auto" latinLnBrk="1" hangingPunct="1">
              <a:lnSpc>
                <a:spcPts val="35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Medium" panose="020B0604020101010102" pitchFamily="34" charset="0"/>
                <a:ea typeface="프리젠테이션 6 SemiBold" pitchFamily="2" charset="-127"/>
                <a:cs typeface="Circular Std Medium" panose="020B0604020101010102" pitchFamily="34" charset="0"/>
              </a:rPr>
              <a:t>Link to Song </a:t>
            </a:r>
            <a:r>
              <a:rPr kumimoji="0" lang="en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Medium" panose="020B0604020101010102" pitchFamily="34" charset="0"/>
                <a:ea typeface="프리젠테이션 6 SemiBold" pitchFamily="2" charset="-127"/>
                <a:cs typeface="Circular Std Medium" panose="020B0604020101010102" pitchFamily="34" charset="0"/>
              </a:rPr>
              <a:t>url</a:t>
            </a:r>
            <a:endParaRPr kumimoji="0" lang="en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ircular Std Medium" panose="020B0604020101010102" pitchFamily="34" charset="0"/>
              <a:ea typeface="프리젠테이션 6 SemiBold" pitchFamily="2" charset="-127"/>
              <a:cs typeface="Circular Std Medium" panose="020B0604020101010102" pitchFamily="34" charset="0"/>
            </a:endParaRPr>
          </a:p>
          <a:p>
            <a:pPr marL="514350" marR="0" lvl="0" indent="-514350" algn="l" defTabSz="914400" rtl="0" eaLnBrk="1" fontAlgn="auto" latinLnBrk="1" hangingPunct="1">
              <a:lnSpc>
                <a:spcPts val="35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Medium" panose="020B0604020101010102" pitchFamily="34" charset="0"/>
                <a:ea typeface="프리젠테이션 6 SemiBold" pitchFamily="2" charset="-127"/>
                <a:cs typeface="Circular Std Medium" panose="020B0604020101010102" pitchFamily="34" charset="0"/>
              </a:rPr>
              <a:t>Release Date</a:t>
            </a:r>
          </a:p>
          <a:p>
            <a:pPr marL="514350" marR="0" lvl="0" indent="-514350" algn="l" defTabSz="914400" rtl="0" eaLnBrk="1" fontAlgn="auto" latinLnBrk="1" hangingPunct="1">
              <a:lnSpc>
                <a:spcPts val="35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Medium" panose="020B0604020101010102" pitchFamily="34" charset="0"/>
                <a:ea typeface="프리젠테이션 6 SemiBold" pitchFamily="2" charset="-127"/>
                <a:cs typeface="Circular Std Medium" panose="020B0604020101010102" pitchFamily="34" charset="0"/>
              </a:rPr>
              <a:t>Song Description (expandable)</a:t>
            </a:r>
          </a:p>
          <a:p>
            <a:pPr marL="514350" marR="0" lvl="0" indent="-514350" algn="l" defTabSz="914400" rtl="0" eaLnBrk="1" fontAlgn="auto" latinLnBrk="1" hangingPunct="1">
              <a:lnSpc>
                <a:spcPts val="35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" altLang="ko-KR" sz="2800" dirty="0">
                <a:solidFill>
                  <a:schemeClr val="accent1"/>
                </a:solidFill>
                <a:latin typeface="Circular Std Medium" panose="020B0604020101010102" pitchFamily="34" charset="0"/>
                <a:cs typeface="Circular Std Medium" panose="020B0604020101010102" pitchFamily="34" charset="0"/>
              </a:rPr>
              <a:t>Memo for the song</a:t>
            </a:r>
            <a:endParaRPr kumimoji="0" lang="en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ircular Std Medium" panose="020B0604020101010102" pitchFamily="34" charset="0"/>
              <a:ea typeface="프리젠테이션 6 SemiBold" pitchFamily="2" charset="-127"/>
              <a:cs typeface="Circular Std Medium" panose="020B0604020101010102" pitchFamily="34" charset="0"/>
            </a:endParaRPr>
          </a:p>
          <a:p>
            <a:pPr marL="514350" marR="0" lvl="0" indent="-514350" algn="l" defTabSz="914400" rtl="0" eaLnBrk="1" fontAlgn="auto" latinLnBrk="1" hangingPunct="1">
              <a:lnSpc>
                <a:spcPts val="35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ircular Std Medium" panose="020B0604020101010102" pitchFamily="34" charset="0"/>
              <a:ea typeface="프리젠테이션 6 SemiBold" pitchFamily="2" charset="-127"/>
              <a:cs typeface="Circular Std Medium" panose="020B0604020101010102" pitchFamily="34" charset="0"/>
            </a:endParaRPr>
          </a:p>
          <a:p>
            <a:pPr marL="514350" marR="0" lvl="0" indent="-514350" algn="l" defTabSz="914400" rtl="0" eaLnBrk="1" fontAlgn="auto" latinLnBrk="1" hangingPunct="1">
              <a:lnSpc>
                <a:spcPts val="35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ircular Std Medium" panose="020B0604020101010102" pitchFamily="34" charset="0"/>
              <a:ea typeface="프리젠테이션 6 SemiBold" pitchFamily="2" charset="-127"/>
              <a:cs typeface="Circular Std Medium" panose="020B0604020101010102" pitchFamily="34" charset="0"/>
            </a:endParaRP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62B61D55-EC65-6CB7-03CC-AE59D822C938}"/>
              </a:ext>
            </a:extLst>
          </p:cNvPr>
          <p:cNvCxnSpPr/>
          <p:nvPr/>
        </p:nvCxnSpPr>
        <p:spPr>
          <a:xfrm>
            <a:off x="0" y="422086"/>
            <a:ext cx="12192000" cy="0"/>
          </a:xfrm>
          <a:prstGeom prst="line">
            <a:avLst/>
          </a:prstGeom>
          <a:ln w="6350">
            <a:solidFill>
              <a:schemeClr val="accent1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2FC7263-E401-B971-2895-999AD3308509}"/>
              </a:ext>
            </a:extLst>
          </p:cNvPr>
          <p:cNvSpPr txBox="1"/>
          <p:nvPr/>
        </p:nvSpPr>
        <p:spPr>
          <a:xfrm>
            <a:off x="3935807" y="448957"/>
            <a:ext cx="43203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ircular Std Medium" panose="020B0604020101010102" pitchFamily="34" charset="0"/>
                <a:ea typeface="프리젠테이션 8 ExtraBold" pitchFamily="2" charset="-127"/>
                <a:cs typeface="Circular Std Medium" panose="020B0604020101010102" pitchFamily="34" charset="0"/>
              </a:rPr>
              <a:t>CRUD Dataset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50000"/>
                </a:srgbClr>
              </a:solidFill>
              <a:effectLst/>
              <a:uLnTx/>
              <a:uFillTx/>
              <a:latin typeface="Circular Std Medium" panose="020B0604020101010102" pitchFamily="34" charset="0"/>
              <a:ea typeface="프리젠테이션 8 ExtraBold" pitchFamily="2" charset="-127"/>
              <a:cs typeface="Circular Std Medium" panose="020B06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727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1D7D4D-4B7C-FE78-B186-DFBE46F06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>
            <a:extLst>
              <a:ext uri="{FF2B5EF4-FFF2-40B4-BE49-F238E27FC236}">
                <a16:creationId xmlns:a16="http://schemas.microsoft.com/office/drawing/2014/main" id="{845C8CF8-C26E-EAC8-2813-B548E51CC5C4}"/>
              </a:ext>
            </a:extLst>
          </p:cNvPr>
          <p:cNvSpPr/>
          <p:nvPr/>
        </p:nvSpPr>
        <p:spPr>
          <a:xfrm>
            <a:off x="7654200" y="169223"/>
            <a:ext cx="93575" cy="93575"/>
          </a:xfrm>
          <a:prstGeom prst="ellipse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3A953EB-4702-8F05-5DE6-E2F22411E046}"/>
              </a:ext>
            </a:extLst>
          </p:cNvPr>
          <p:cNvSpPr/>
          <p:nvPr/>
        </p:nvSpPr>
        <p:spPr>
          <a:xfrm>
            <a:off x="7834912" y="169223"/>
            <a:ext cx="93575" cy="93575"/>
          </a:xfrm>
          <a:prstGeom prst="ellipse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FB51B21-48C8-C9C0-C798-44FFC0E9C25A}"/>
              </a:ext>
            </a:extLst>
          </p:cNvPr>
          <p:cNvSpPr/>
          <p:nvPr/>
        </p:nvSpPr>
        <p:spPr>
          <a:xfrm>
            <a:off x="4263513" y="169223"/>
            <a:ext cx="93575" cy="93575"/>
          </a:xfrm>
          <a:prstGeom prst="ellipse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F71F9C8-1CF6-4A5F-FAF4-ED17722C2C16}"/>
              </a:ext>
            </a:extLst>
          </p:cNvPr>
          <p:cNvSpPr/>
          <p:nvPr/>
        </p:nvSpPr>
        <p:spPr>
          <a:xfrm>
            <a:off x="4438940" y="169223"/>
            <a:ext cx="93575" cy="93575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0C1BF7CC-48AE-B3C6-9684-AB2106BBFF18}"/>
              </a:ext>
            </a:extLst>
          </p:cNvPr>
          <p:cNvCxnSpPr/>
          <p:nvPr/>
        </p:nvCxnSpPr>
        <p:spPr>
          <a:xfrm>
            <a:off x="0" y="422086"/>
            <a:ext cx="12192000" cy="0"/>
          </a:xfrm>
          <a:prstGeom prst="line">
            <a:avLst/>
          </a:prstGeom>
          <a:ln w="6350">
            <a:solidFill>
              <a:schemeClr val="accent1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39CE3D2-1CCE-A8E9-5AC9-78DB31043EF0}"/>
              </a:ext>
            </a:extLst>
          </p:cNvPr>
          <p:cNvSpPr txBox="1"/>
          <p:nvPr/>
        </p:nvSpPr>
        <p:spPr>
          <a:xfrm>
            <a:off x="3935807" y="448957"/>
            <a:ext cx="43203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dirty="0">
                <a:solidFill>
                  <a:srgbClr val="000000"/>
                </a:solidFill>
                <a:latin typeface="Circular Std Medium" panose="020B0604020101010102" pitchFamily="34" charset="0"/>
                <a:ea typeface="프리젠테이션 8 ExtraBold" pitchFamily="2" charset="-127"/>
                <a:cs typeface="Circular Std Medium" panose="020B0604020101010102" pitchFamily="34" charset="0"/>
              </a:rPr>
              <a:t>Reference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50000"/>
                </a:srgbClr>
              </a:solidFill>
              <a:effectLst/>
              <a:uLnTx/>
              <a:uFillTx/>
              <a:latin typeface="Circular Std Medium" panose="020B0604020101010102" pitchFamily="34" charset="0"/>
              <a:ea typeface="프리젠테이션 8 ExtraBold" pitchFamily="2" charset="-127"/>
              <a:cs typeface="Circular Std Medium" panose="020B0604020101010102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A78FFB9-88B0-8496-5E51-1D7764F50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65" y="1156843"/>
            <a:ext cx="11173069" cy="550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31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593C98-AA2B-03D7-B015-2F55DF2A2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>
            <a:extLst>
              <a:ext uri="{FF2B5EF4-FFF2-40B4-BE49-F238E27FC236}">
                <a16:creationId xmlns:a16="http://schemas.microsoft.com/office/drawing/2014/main" id="{39D33021-ED09-6611-F25D-77EBE2590C36}"/>
              </a:ext>
            </a:extLst>
          </p:cNvPr>
          <p:cNvSpPr/>
          <p:nvPr/>
        </p:nvSpPr>
        <p:spPr>
          <a:xfrm>
            <a:off x="7654200" y="169223"/>
            <a:ext cx="93575" cy="93575"/>
          </a:xfrm>
          <a:prstGeom prst="ellipse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B06B064-A0E8-A8B5-FDF7-01E1C25D154A}"/>
              </a:ext>
            </a:extLst>
          </p:cNvPr>
          <p:cNvSpPr/>
          <p:nvPr/>
        </p:nvSpPr>
        <p:spPr>
          <a:xfrm>
            <a:off x="7834912" y="169223"/>
            <a:ext cx="93575" cy="93575"/>
          </a:xfrm>
          <a:prstGeom prst="ellipse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1C23A0C-51B2-AA4F-273B-0CFC6F0BFA62}"/>
              </a:ext>
            </a:extLst>
          </p:cNvPr>
          <p:cNvSpPr/>
          <p:nvPr/>
        </p:nvSpPr>
        <p:spPr>
          <a:xfrm>
            <a:off x="4263513" y="169223"/>
            <a:ext cx="93575" cy="93575"/>
          </a:xfrm>
          <a:prstGeom prst="ellipse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2173576-2773-EC87-2609-8387DB5888F7}"/>
              </a:ext>
            </a:extLst>
          </p:cNvPr>
          <p:cNvSpPr/>
          <p:nvPr/>
        </p:nvSpPr>
        <p:spPr>
          <a:xfrm>
            <a:off x="4438940" y="169223"/>
            <a:ext cx="93575" cy="93575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0CB2EC2-B0D0-AD1A-29AE-3418BF160E28}"/>
              </a:ext>
            </a:extLst>
          </p:cNvPr>
          <p:cNvSpPr/>
          <p:nvPr/>
        </p:nvSpPr>
        <p:spPr>
          <a:xfrm>
            <a:off x="509666" y="1227705"/>
            <a:ext cx="11287593" cy="52081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1AFD9BC-4DE5-189F-0C7E-0C19C886B249}"/>
              </a:ext>
            </a:extLst>
          </p:cNvPr>
          <p:cNvSpPr txBox="1"/>
          <p:nvPr/>
        </p:nvSpPr>
        <p:spPr>
          <a:xfrm>
            <a:off x="1006781" y="1819729"/>
            <a:ext cx="2028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Medium" panose="020B0604020101010102" pitchFamily="34" charset="0"/>
                <a:ea typeface="프리젠테이션 5 Medium" pitchFamily="2" charset="-127"/>
                <a:cs typeface="Circular Std Medium" panose="020B0604020101010102" pitchFamily="34" charset="0"/>
              </a:rPr>
              <a:t>Last.fm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ircular Std Medium" panose="020B0604020101010102" pitchFamily="34" charset="0"/>
              <a:ea typeface="프리젠테이션 5 Medium" pitchFamily="2" charset="-127"/>
              <a:cs typeface="Circular Std Medium" panose="020B0604020101010102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9982936-820A-7A57-0116-F0ED3258A0FE}"/>
              </a:ext>
            </a:extLst>
          </p:cNvPr>
          <p:cNvSpPr txBox="1"/>
          <p:nvPr/>
        </p:nvSpPr>
        <p:spPr>
          <a:xfrm>
            <a:off x="788922" y="1316796"/>
            <a:ext cx="2028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Medium" panose="020B0604020101010102" pitchFamily="34" charset="0"/>
                <a:ea typeface="프리젠테이션 6 SemiBold" pitchFamily="2" charset="-127"/>
                <a:cs typeface="Circular Std Medium" panose="020B0604020101010102" pitchFamily="34" charset="0"/>
              </a:rPr>
              <a:t>Title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ircular Std Medium" panose="020B0604020101010102" pitchFamily="34" charset="0"/>
              <a:ea typeface="프리젠테이션 6 SemiBold" pitchFamily="2" charset="-127"/>
              <a:cs typeface="Circular Std Medium" panose="020B0604020101010102" pitchFamily="34" charset="0"/>
            </a:endParaRPr>
          </a:p>
        </p:txBody>
      </p:sp>
      <p:pic>
        <p:nvPicPr>
          <p:cNvPr id="84" name="그래픽 83" descr="배지 팔로우 단색으로 채워진">
            <a:extLst>
              <a:ext uri="{FF2B5EF4-FFF2-40B4-BE49-F238E27FC236}">
                <a16:creationId xmlns:a16="http://schemas.microsoft.com/office/drawing/2014/main" id="{1A7ADCE5-869F-6190-9641-693564165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0001" y="650877"/>
            <a:ext cx="273949" cy="273949"/>
          </a:xfrm>
          <a:prstGeom prst="rect">
            <a:avLst/>
          </a:prstGeom>
        </p:spPr>
      </p:pic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3A3DE50C-47CC-DC4D-AC91-12EB409B2A15}"/>
              </a:ext>
            </a:extLst>
          </p:cNvPr>
          <p:cNvCxnSpPr/>
          <p:nvPr/>
        </p:nvCxnSpPr>
        <p:spPr>
          <a:xfrm>
            <a:off x="0" y="422086"/>
            <a:ext cx="12192000" cy="0"/>
          </a:xfrm>
          <a:prstGeom prst="line">
            <a:avLst/>
          </a:prstGeom>
          <a:ln w="6350">
            <a:solidFill>
              <a:schemeClr val="accent1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D4EA205-971D-65DE-2737-D0298DC09C83}"/>
              </a:ext>
            </a:extLst>
          </p:cNvPr>
          <p:cNvSpPr txBox="1"/>
          <p:nvPr/>
        </p:nvSpPr>
        <p:spPr>
          <a:xfrm>
            <a:off x="4748663" y="388067"/>
            <a:ext cx="26946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ircular Std Medium" panose="020B0604020101010102" pitchFamily="34" charset="0"/>
                <a:ea typeface="프리젠테이션 8 ExtraBold" pitchFamily="2" charset="-127"/>
                <a:cs typeface="Circular Std Medium" panose="020B0604020101010102" pitchFamily="34" charset="0"/>
              </a:rPr>
              <a:t>Open API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50000"/>
                </a:srgbClr>
              </a:solidFill>
              <a:effectLst/>
              <a:uLnTx/>
              <a:uFillTx/>
              <a:latin typeface="Circular Std Medium" panose="020B0604020101010102" pitchFamily="34" charset="0"/>
              <a:ea typeface="프리젠테이션 8 ExtraBold" pitchFamily="2" charset="-127"/>
              <a:cs typeface="Circular Std Medium" panose="020B0604020101010102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A57957-8306-F9EF-86B3-582581684FE5}"/>
              </a:ext>
            </a:extLst>
          </p:cNvPr>
          <p:cNvSpPr txBox="1"/>
          <p:nvPr/>
        </p:nvSpPr>
        <p:spPr>
          <a:xfrm>
            <a:off x="1006780" y="3005170"/>
            <a:ext cx="101784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Medium" panose="020B0604020101010102" pitchFamily="34" charset="0"/>
                <a:ea typeface="프리젠테이션 5 Medium" pitchFamily="2" charset="-127"/>
                <a:cs typeface="Circular Std Medium" panose="020B0604020101010102" pitchFamily="34" charset="0"/>
              </a:rPr>
              <a:t>Get the metadata for a track on </a:t>
            </a: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Medium" panose="020B0604020101010102" pitchFamily="34" charset="0"/>
                <a:ea typeface="프리젠테이션 5 Medium" pitchFamily="2" charset="-127"/>
                <a:cs typeface="Circular Std Medium" panose="020B0604020101010102" pitchFamily="34" charset="0"/>
              </a:rPr>
              <a:t>Last.fm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Medium" panose="020B0604020101010102" pitchFamily="34" charset="0"/>
                <a:ea typeface="프리젠테이션 5 Medium" pitchFamily="2" charset="-127"/>
                <a:cs typeface="Circular Std Medium" panose="020B0604020101010102" pitchFamily="34" charset="0"/>
              </a:rPr>
              <a:t>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Medium" panose="020B0604020101010102" pitchFamily="34" charset="0"/>
                <a:ea typeface="프리젠테이션 5 Medium" pitchFamily="2" charset="-127"/>
                <a:cs typeface="Circular Std Medium" panose="020B0604020101010102" pitchFamily="34" charset="0"/>
              </a:rPr>
              <a:t>using the artist/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Medium" panose="020B0604020101010102" pitchFamily="34" charset="0"/>
                <a:ea typeface="프리젠테이션 5 Medium" pitchFamily="2" charset="-127"/>
                <a:cs typeface="Circular Std Medium" panose="020B0604020101010102" pitchFamily="34" charset="0"/>
              </a:rPr>
              <a:t>track name.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ircular Std Medium" panose="020B0604020101010102" pitchFamily="34" charset="0"/>
              <a:ea typeface="프리젠테이션 5 Medium" pitchFamily="2" charset="-127"/>
              <a:cs typeface="Circular Std Medium" panose="020B0604020101010102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4FC0A7-6892-D41D-BBFD-5BEF0F150AEF}"/>
              </a:ext>
            </a:extLst>
          </p:cNvPr>
          <p:cNvSpPr txBox="1"/>
          <p:nvPr/>
        </p:nvSpPr>
        <p:spPr>
          <a:xfrm>
            <a:off x="788922" y="2502237"/>
            <a:ext cx="3119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Medium" panose="020B0604020101010102" pitchFamily="34" charset="0"/>
                <a:ea typeface="프리젠테이션 6 SemiBold" pitchFamily="2" charset="-127"/>
                <a:cs typeface="Circular Std Medium" panose="020B0604020101010102" pitchFamily="34" charset="0"/>
              </a:rPr>
              <a:t>Description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ircular Std Medium" panose="020B0604020101010102" pitchFamily="34" charset="0"/>
              <a:ea typeface="프리젠테이션 6 SemiBold" pitchFamily="2" charset="-127"/>
              <a:cs typeface="Circular Std Medium" panose="020B0604020101010102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D0DF2C-72A2-F244-A3C0-E64318449868}"/>
              </a:ext>
            </a:extLst>
          </p:cNvPr>
          <p:cNvSpPr txBox="1"/>
          <p:nvPr/>
        </p:nvSpPr>
        <p:spPr>
          <a:xfrm>
            <a:off x="1006780" y="4568079"/>
            <a:ext cx="106815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Medium" panose="020B0604020101010102" pitchFamily="34" charset="0"/>
                <a:ea typeface="프리젠테이션 5 Medium" pitchFamily="2" charset="-127"/>
                <a:cs typeface="Circular Std Medium" panose="020B0604020101010102" pitchFamily="34" charset="0"/>
              </a:rPr>
              <a:t>enter song’s name and artist which you want to search. 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kumimoji="0" lang="en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Medium" panose="020B0604020101010102" pitchFamily="34" charset="0"/>
                <a:ea typeface="프리젠테이션 5 Medium" pitchFamily="2" charset="-127"/>
                <a:cs typeface="Circular Std Medium" panose="020B0604020101010102" pitchFamily="34" charset="0"/>
              </a:rPr>
              <a:t>send song information to fetch the song’s detail information</a:t>
            </a:r>
          </a:p>
          <a:p>
            <a:pPr marL="514350" indent="-514350">
              <a:buFontTx/>
              <a:buAutoNum type="arabicPeriod"/>
              <a:defRPr/>
            </a:pPr>
            <a:r>
              <a:rPr kumimoji="0" lang="en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Medium" panose="020B0604020101010102" pitchFamily="34" charset="0"/>
                <a:ea typeface="프리젠테이션 5 Medium" pitchFamily="2" charset="-127"/>
                <a:cs typeface="Circular Std Medium" panose="020B0604020101010102" pitchFamily="34" charset="0"/>
              </a:rPr>
              <a:t>store information in mock API to make CRUD program</a:t>
            </a:r>
          </a:p>
          <a:p>
            <a:pPr marL="514350" indent="-514350">
              <a:buFontTx/>
              <a:buAutoNum type="arabicPeriod"/>
              <a:defRPr/>
            </a:pPr>
            <a:r>
              <a:rPr kumimoji="0" lang="en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Medium" panose="020B0604020101010102" pitchFamily="34" charset="0"/>
                <a:ea typeface="프리젠테이션 5 Medium" pitchFamily="2" charset="-127"/>
                <a:cs typeface="Circular Std Medium" panose="020B0604020101010102" pitchFamily="34" charset="0"/>
              </a:rPr>
              <a:t>Now you can look, update, delete these information.</a:t>
            </a: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ircular Std Medium" panose="020B0604020101010102" pitchFamily="34" charset="0"/>
              <a:ea typeface="프리젠테이션 5 Medium" pitchFamily="2" charset="-127"/>
              <a:cs typeface="Circular Std Medium" panose="020B0604020101010102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40FAA9-C0A2-2BC6-FBA9-64F548266FC7}"/>
              </a:ext>
            </a:extLst>
          </p:cNvPr>
          <p:cNvSpPr txBox="1"/>
          <p:nvPr/>
        </p:nvSpPr>
        <p:spPr>
          <a:xfrm>
            <a:off x="788922" y="4065146"/>
            <a:ext cx="3119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Medium" panose="020B0604020101010102" pitchFamily="34" charset="0"/>
                <a:ea typeface="프리젠테이션 6 SemiBold" pitchFamily="2" charset="-127"/>
                <a:cs typeface="Circular Std Medium" panose="020B0604020101010102" pitchFamily="34" charset="0"/>
              </a:rPr>
              <a:t>Plan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ircular Std Medium" panose="020B0604020101010102" pitchFamily="34" charset="0"/>
              <a:ea typeface="프리젠테이션 6 SemiBold" pitchFamily="2" charset="-127"/>
              <a:cs typeface="Circular Std Medium" panose="020B06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500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1ED56-A114-9744-2D2E-11ADE83F10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>
            <a:extLst>
              <a:ext uri="{FF2B5EF4-FFF2-40B4-BE49-F238E27FC236}">
                <a16:creationId xmlns:a16="http://schemas.microsoft.com/office/drawing/2014/main" id="{BDCFE4AB-3EB9-CB0F-B71F-766C82A587AD}"/>
              </a:ext>
            </a:extLst>
          </p:cNvPr>
          <p:cNvSpPr/>
          <p:nvPr/>
        </p:nvSpPr>
        <p:spPr>
          <a:xfrm>
            <a:off x="7654200" y="169223"/>
            <a:ext cx="93575" cy="93575"/>
          </a:xfrm>
          <a:prstGeom prst="ellipse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003CFF4-C4BB-BE69-EFFB-3DEA98C3C3ED}"/>
              </a:ext>
            </a:extLst>
          </p:cNvPr>
          <p:cNvSpPr/>
          <p:nvPr/>
        </p:nvSpPr>
        <p:spPr>
          <a:xfrm>
            <a:off x="7834912" y="169223"/>
            <a:ext cx="93575" cy="93575"/>
          </a:xfrm>
          <a:prstGeom prst="ellipse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AC790D8-A5EC-292F-58A8-1990FC7C2F02}"/>
              </a:ext>
            </a:extLst>
          </p:cNvPr>
          <p:cNvSpPr/>
          <p:nvPr/>
        </p:nvSpPr>
        <p:spPr>
          <a:xfrm>
            <a:off x="4263513" y="169223"/>
            <a:ext cx="93575" cy="93575"/>
          </a:xfrm>
          <a:prstGeom prst="ellipse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EB2F4A1-2009-816B-35C7-84862BC2E403}"/>
              </a:ext>
            </a:extLst>
          </p:cNvPr>
          <p:cNvSpPr/>
          <p:nvPr/>
        </p:nvSpPr>
        <p:spPr>
          <a:xfrm>
            <a:off x="4438940" y="169223"/>
            <a:ext cx="93575" cy="93575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623329E-2E1B-FB08-20F9-FB4EEFE4C082}"/>
              </a:ext>
            </a:extLst>
          </p:cNvPr>
          <p:cNvSpPr/>
          <p:nvPr/>
        </p:nvSpPr>
        <p:spPr>
          <a:xfrm>
            <a:off x="509666" y="1227705"/>
            <a:ext cx="11287593" cy="52081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1C5E7C4B-79CA-B67B-DA17-B5CEBBA1EBF2}"/>
              </a:ext>
            </a:extLst>
          </p:cNvPr>
          <p:cNvCxnSpPr/>
          <p:nvPr/>
        </p:nvCxnSpPr>
        <p:spPr>
          <a:xfrm>
            <a:off x="0" y="422086"/>
            <a:ext cx="12192000" cy="0"/>
          </a:xfrm>
          <a:prstGeom prst="line">
            <a:avLst/>
          </a:prstGeom>
          <a:ln w="6350">
            <a:solidFill>
              <a:schemeClr val="accent1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0AAC13A-0646-5C2B-E793-4DA4F81F851A}"/>
              </a:ext>
            </a:extLst>
          </p:cNvPr>
          <p:cNvSpPr txBox="1"/>
          <p:nvPr/>
        </p:nvSpPr>
        <p:spPr>
          <a:xfrm>
            <a:off x="1155463" y="464040"/>
            <a:ext cx="98810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ircular Std Medium" panose="020B0604020101010102" pitchFamily="34" charset="0"/>
                <a:ea typeface="프리젠테이션 8 ExtraBold" pitchFamily="2" charset="-127"/>
                <a:cs typeface="Circular Std Medium" panose="020B0604020101010102" pitchFamily="34" charset="0"/>
              </a:rPr>
              <a:t>Page Design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50000"/>
                </a:srgbClr>
              </a:solidFill>
              <a:effectLst/>
              <a:uLnTx/>
              <a:uFillTx/>
              <a:latin typeface="Circular Std Medium" panose="020B0604020101010102" pitchFamily="34" charset="0"/>
              <a:ea typeface="프리젠테이션 8 ExtraBold" pitchFamily="2" charset="-127"/>
              <a:cs typeface="Circular Std Medium" panose="020B0604020101010102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A6BD35-9CB3-F7AA-2CF8-B15A0B693303}"/>
              </a:ext>
            </a:extLst>
          </p:cNvPr>
          <p:cNvSpPr txBox="1"/>
          <p:nvPr/>
        </p:nvSpPr>
        <p:spPr>
          <a:xfrm>
            <a:off x="1006780" y="1819729"/>
            <a:ext cx="98810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R" sz="2800" dirty="0">
                <a:solidFill>
                  <a:schemeClr val="accent1"/>
                </a:solidFill>
                <a:effectLst/>
                <a:latin typeface="Circular Std Medium" panose="020B0604020101010102" pitchFamily="34" charset="0"/>
                <a:cs typeface="Circular Std Medium" panose="020B0604020101010102" pitchFamily="34" charset="0"/>
              </a:rPr>
              <a:t>There Music search bar and “ADD” button </a:t>
            </a:r>
          </a:p>
          <a:p>
            <a:r>
              <a:rPr lang="en" altLang="ko-KR" sz="2800" dirty="0">
                <a:solidFill>
                  <a:schemeClr val="accent1"/>
                </a:solidFill>
                <a:effectLst/>
                <a:latin typeface="Circular Std Medium" panose="020B0604020101010102" pitchFamily="34" charset="0"/>
                <a:cs typeface="Circular Std Medium" panose="020B0604020101010102" pitchFamily="34" charset="0"/>
              </a:rPr>
              <a:t>that can add music to the playlist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B7084D-1959-91E3-CA2D-EEBEDCE41AA2}"/>
              </a:ext>
            </a:extLst>
          </p:cNvPr>
          <p:cNvSpPr txBox="1"/>
          <p:nvPr/>
        </p:nvSpPr>
        <p:spPr>
          <a:xfrm>
            <a:off x="788922" y="1316796"/>
            <a:ext cx="2028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dirty="0">
                <a:solidFill>
                  <a:prstClr val="white"/>
                </a:solidFill>
                <a:latin typeface="Circular Std Medium" panose="020B0604020101010102" pitchFamily="34" charset="0"/>
                <a:ea typeface="프리젠테이션 6 SemiBold" pitchFamily="2" charset="-127"/>
                <a:cs typeface="Circular Std Medium" panose="020B0604020101010102" pitchFamily="34" charset="0"/>
              </a:rPr>
              <a:t>Main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ircular Std Medium" panose="020B0604020101010102" pitchFamily="34" charset="0"/>
              <a:ea typeface="프리젠테이션 6 SemiBold" pitchFamily="2" charset="-127"/>
              <a:cs typeface="Circular Std Medium" panose="020B0604020101010102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D5D50E-37D1-3689-E6AA-7FCD60248E7D}"/>
              </a:ext>
            </a:extLst>
          </p:cNvPr>
          <p:cNvSpPr txBox="1"/>
          <p:nvPr/>
        </p:nvSpPr>
        <p:spPr>
          <a:xfrm>
            <a:off x="788922" y="2888075"/>
            <a:ext cx="3119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Medium" panose="020B0604020101010102" pitchFamily="34" charset="0"/>
                <a:ea typeface="프리젠테이션 6 SemiBold" pitchFamily="2" charset="-127"/>
                <a:cs typeface="Circular Std Medium" panose="020B0604020101010102" pitchFamily="34" charset="0"/>
              </a:rPr>
              <a:t>myPlaylist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ircular Std Medium" panose="020B0604020101010102" pitchFamily="34" charset="0"/>
              <a:ea typeface="프리젠테이션 6 SemiBold" pitchFamily="2" charset="-127"/>
              <a:cs typeface="Circular Std Medium" panose="020B0604020101010102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127D6D-328F-0E54-27BB-9C7D4AE86FCC}"/>
              </a:ext>
            </a:extLst>
          </p:cNvPr>
          <p:cNvSpPr txBox="1"/>
          <p:nvPr/>
        </p:nvSpPr>
        <p:spPr>
          <a:xfrm>
            <a:off x="1006779" y="3578985"/>
            <a:ext cx="9881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R" sz="2800" dirty="0">
                <a:solidFill>
                  <a:schemeClr val="accent1"/>
                </a:solidFill>
                <a:effectLst/>
                <a:latin typeface="Circular Std Medium" panose="020B0604020101010102" pitchFamily="34" charset="0"/>
                <a:cs typeface="Circular Std Medium" panose="020B0604020101010102" pitchFamily="34" charset="0"/>
              </a:rPr>
              <a:t>Album photos added to the playlist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9F1BA3-4D10-CC08-C1AD-9A5ADD158FFA}"/>
              </a:ext>
            </a:extLst>
          </p:cNvPr>
          <p:cNvSpPr txBox="1"/>
          <p:nvPr/>
        </p:nvSpPr>
        <p:spPr>
          <a:xfrm>
            <a:off x="788922" y="4174960"/>
            <a:ext cx="3119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Medium" panose="020B0604020101010102" pitchFamily="34" charset="0"/>
                <a:ea typeface="프리젠테이션 6 SemiBold" pitchFamily="2" charset="-127"/>
                <a:cs typeface="Circular Std Medium" panose="020B0604020101010102" pitchFamily="34" charset="0"/>
              </a:rPr>
              <a:t>myPlaylistInfo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ircular Std Medium" panose="020B0604020101010102" pitchFamily="34" charset="0"/>
              <a:ea typeface="프리젠테이션 6 SemiBold" pitchFamily="2" charset="-127"/>
              <a:cs typeface="Circular Std Medium" panose="020B0604020101010102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68A09C-7852-C0CF-7623-B4946752F2DF}"/>
              </a:ext>
            </a:extLst>
          </p:cNvPr>
          <p:cNvSpPr txBox="1"/>
          <p:nvPr/>
        </p:nvSpPr>
        <p:spPr>
          <a:xfrm>
            <a:off x="1006779" y="4865870"/>
            <a:ext cx="9881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  <a:effectLst/>
                <a:latin typeface="Circular Std Medium" panose="020B0604020101010102" pitchFamily="34" charset="0"/>
                <a:cs typeface="Circular Std Medium" panose="020B0604020101010102" pitchFamily="34" charset="0"/>
              </a:rPr>
              <a:t>music </a:t>
            </a:r>
            <a:r>
              <a:rPr lang="en-US" altLang="ko-KR" sz="2800" dirty="0" err="1">
                <a:solidFill>
                  <a:schemeClr val="accent1"/>
                </a:solidFill>
                <a:effectLst/>
                <a:latin typeface="Circular Std Medium" panose="020B0604020101010102" pitchFamily="34" charset="0"/>
                <a:cs typeface="Circular Std Medium" panose="020B0604020101010102" pitchFamily="34" charset="0"/>
              </a:rPr>
              <a:t>informations</a:t>
            </a:r>
            <a:r>
              <a:rPr lang="en-US" altLang="ko-KR" sz="2800" dirty="0">
                <a:solidFill>
                  <a:schemeClr val="accent1"/>
                </a:solidFill>
                <a:effectLst/>
                <a:latin typeface="Circular Std Medium" panose="020B0604020101010102" pitchFamily="34" charset="0"/>
                <a:cs typeface="Circular Std Medium" panose="020B0604020101010102" pitchFamily="34" charset="0"/>
              </a:rPr>
              <a:t> and ‘Edit’ button and ‘Delete’ button  </a:t>
            </a:r>
            <a:endParaRPr lang="en" altLang="ko-KR" sz="2800" dirty="0">
              <a:solidFill>
                <a:schemeClr val="accent1"/>
              </a:solidFill>
              <a:effectLst/>
              <a:latin typeface="Circular Std Medium" panose="020B0604020101010102" pitchFamily="34" charset="0"/>
              <a:cs typeface="Circular Std Medium" panose="020B06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328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FE1EE2-C9F6-52B9-3450-CB41F1F7D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>
            <a:extLst>
              <a:ext uri="{FF2B5EF4-FFF2-40B4-BE49-F238E27FC236}">
                <a16:creationId xmlns:a16="http://schemas.microsoft.com/office/drawing/2014/main" id="{4AAD5846-BF3E-E5E2-2194-13EE97B6B7D2}"/>
              </a:ext>
            </a:extLst>
          </p:cNvPr>
          <p:cNvSpPr/>
          <p:nvPr/>
        </p:nvSpPr>
        <p:spPr>
          <a:xfrm>
            <a:off x="7654200" y="169223"/>
            <a:ext cx="93575" cy="93575"/>
          </a:xfrm>
          <a:prstGeom prst="ellipse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F4418CC-BF88-79A9-3095-5C4537FE1612}"/>
              </a:ext>
            </a:extLst>
          </p:cNvPr>
          <p:cNvSpPr/>
          <p:nvPr/>
        </p:nvSpPr>
        <p:spPr>
          <a:xfrm>
            <a:off x="7834912" y="169223"/>
            <a:ext cx="93575" cy="93575"/>
          </a:xfrm>
          <a:prstGeom prst="ellipse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DABAEBC-E9D3-9067-3176-9B16FD4DF723}"/>
              </a:ext>
            </a:extLst>
          </p:cNvPr>
          <p:cNvSpPr/>
          <p:nvPr/>
        </p:nvSpPr>
        <p:spPr>
          <a:xfrm>
            <a:off x="4263513" y="169223"/>
            <a:ext cx="93575" cy="93575"/>
          </a:xfrm>
          <a:prstGeom prst="ellipse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FB0D9E9-0923-D83C-FDFD-340C3661282D}"/>
              </a:ext>
            </a:extLst>
          </p:cNvPr>
          <p:cNvSpPr/>
          <p:nvPr/>
        </p:nvSpPr>
        <p:spPr>
          <a:xfrm>
            <a:off x="4438940" y="169223"/>
            <a:ext cx="93575" cy="93575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F6E26F1-6F86-09C2-E2A3-B5E6F8214FDE}"/>
              </a:ext>
            </a:extLst>
          </p:cNvPr>
          <p:cNvSpPr/>
          <p:nvPr/>
        </p:nvSpPr>
        <p:spPr>
          <a:xfrm>
            <a:off x="509666" y="1227705"/>
            <a:ext cx="11287593" cy="52081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70CF409C-7EA6-350A-F07D-335F9DF8CF01}"/>
              </a:ext>
            </a:extLst>
          </p:cNvPr>
          <p:cNvCxnSpPr/>
          <p:nvPr/>
        </p:nvCxnSpPr>
        <p:spPr>
          <a:xfrm>
            <a:off x="0" y="422086"/>
            <a:ext cx="12192000" cy="0"/>
          </a:xfrm>
          <a:prstGeom prst="line">
            <a:avLst/>
          </a:prstGeom>
          <a:ln w="6350">
            <a:solidFill>
              <a:schemeClr val="accent1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FCC193F-188A-F981-E4A5-530BF3337667}"/>
              </a:ext>
            </a:extLst>
          </p:cNvPr>
          <p:cNvSpPr txBox="1"/>
          <p:nvPr/>
        </p:nvSpPr>
        <p:spPr>
          <a:xfrm>
            <a:off x="1155463" y="464040"/>
            <a:ext cx="98810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ircular Std Medium" panose="020B0604020101010102" pitchFamily="34" charset="0"/>
                <a:ea typeface="프리젠테이션 8 ExtraBold" pitchFamily="2" charset="-127"/>
                <a:cs typeface="Circular Std Medium" panose="020B0604020101010102" pitchFamily="34" charset="0"/>
              </a:rPr>
              <a:t>Page Design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50000"/>
                </a:srgbClr>
              </a:solidFill>
              <a:effectLst/>
              <a:uLnTx/>
              <a:uFillTx/>
              <a:latin typeface="Circular Std Medium" panose="020B0604020101010102" pitchFamily="34" charset="0"/>
              <a:ea typeface="프리젠테이션 8 ExtraBold" pitchFamily="2" charset="-127"/>
              <a:cs typeface="Circular Std Medium" panose="020B0604020101010102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62990A-FAAB-A5A5-6740-8F08E1308447}"/>
              </a:ext>
            </a:extLst>
          </p:cNvPr>
          <p:cNvSpPr txBox="1"/>
          <p:nvPr/>
        </p:nvSpPr>
        <p:spPr>
          <a:xfrm>
            <a:off x="1006780" y="1819729"/>
            <a:ext cx="98810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R" sz="2800" dirty="0">
                <a:solidFill>
                  <a:schemeClr val="accent1"/>
                </a:solidFill>
                <a:effectLst/>
                <a:latin typeface="Circular Std Medium" panose="020B0604020101010102" pitchFamily="34" charset="0"/>
                <a:cs typeface="Circular Std Medium" panose="020B0604020101010102" pitchFamily="34" charset="0"/>
              </a:rPr>
              <a:t> The window that moves when the </a:t>
            </a:r>
            <a:r>
              <a:rPr lang="en" altLang="ko-KR" sz="2800" dirty="0">
                <a:solidFill>
                  <a:schemeClr val="accent1"/>
                </a:solidFill>
                <a:latin typeface="Circular Std Medium" panose="020B0604020101010102" pitchFamily="34" charset="0"/>
                <a:cs typeface="Circular Std Medium" panose="020B0604020101010102" pitchFamily="34" charset="0"/>
              </a:rPr>
              <a:t>add</a:t>
            </a:r>
            <a:r>
              <a:rPr lang="en" altLang="ko-KR" sz="2800" dirty="0">
                <a:solidFill>
                  <a:schemeClr val="accent1"/>
                </a:solidFill>
                <a:effectLst/>
                <a:latin typeface="Circular Std Medium" panose="020B0604020101010102" pitchFamily="34" charset="0"/>
                <a:cs typeface="Circular Std Medium" panose="020B0604020101010102" pitchFamily="34" charset="0"/>
              </a:rPr>
              <a:t> button is pressed </a:t>
            </a:r>
          </a:p>
          <a:p>
            <a:r>
              <a:rPr lang="en" altLang="ko-KR" sz="2800" dirty="0">
                <a:solidFill>
                  <a:schemeClr val="accent1"/>
                </a:solidFill>
                <a:effectLst/>
                <a:latin typeface="Circular Std Medium" panose="020B0604020101010102" pitchFamily="34" charset="0"/>
                <a:cs typeface="Circular Std Medium" panose="020B0604020101010102" pitchFamily="34" charset="0"/>
              </a:rPr>
              <a:t>in the main, Notes about the song (optional)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70090E-347D-211D-9139-79FB2FCEC1CB}"/>
              </a:ext>
            </a:extLst>
          </p:cNvPr>
          <p:cNvSpPr txBox="1"/>
          <p:nvPr/>
        </p:nvSpPr>
        <p:spPr>
          <a:xfrm>
            <a:off x="788922" y="1316796"/>
            <a:ext cx="2028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dirty="0">
                <a:solidFill>
                  <a:prstClr val="white"/>
                </a:solidFill>
                <a:latin typeface="Circular Std Medium" panose="020B0604020101010102" pitchFamily="34" charset="0"/>
                <a:ea typeface="프리젠테이션 6 SemiBold" pitchFamily="2" charset="-127"/>
                <a:cs typeface="Circular Std Medium" panose="020B0604020101010102" pitchFamily="34" charset="0"/>
              </a:rPr>
              <a:t>adding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ircular Std Medium" panose="020B0604020101010102" pitchFamily="34" charset="0"/>
              <a:ea typeface="프리젠테이션 6 SemiBold" pitchFamily="2" charset="-127"/>
              <a:cs typeface="Circular Std Medium" panose="020B0604020101010102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238E75-1105-0F54-EAED-2052F30D10FA}"/>
              </a:ext>
            </a:extLst>
          </p:cNvPr>
          <p:cNvSpPr txBox="1"/>
          <p:nvPr/>
        </p:nvSpPr>
        <p:spPr>
          <a:xfrm>
            <a:off x="788922" y="2888075"/>
            <a:ext cx="3119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Medium" panose="020B0604020101010102" pitchFamily="34" charset="0"/>
                <a:ea typeface="프리젠테이션 6 SemiBold" pitchFamily="2" charset="-127"/>
                <a:cs typeface="Circular Std Medium" panose="020B0604020101010102" pitchFamily="34" charset="0"/>
              </a:rPr>
              <a:t>updating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ircular Std Medium" panose="020B0604020101010102" pitchFamily="34" charset="0"/>
              <a:ea typeface="프리젠테이션 6 SemiBold" pitchFamily="2" charset="-127"/>
              <a:cs typeface="Circular Std Medium" panose="020B0604020101010102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CDC795-DA4A-573E-9323-60F49E1027C3}"/>
              </a:ext>
            </a:extLst>
          </p:cNvPr>
          <p:cNvSpPr txBox="1"/>
          <p:nvPr/>
        </p:nvSpPr>
        <p:spPr>
          <a:xfrm>
            <a:off x="1006779" y="3578985"/>
            <a:ext cx="98810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R" sz="2800" dirty="0">
                <a:solidFill>
                  <a:schemeClr val="accent1"/>
                </a:solidFill>
                <a:effectLst/>
                <a:latin typeface="Circular Std Medium" panose="020B0604020101010102" pitchFamily="34" charset="0"/>
                <a:cs typeface="Circular Std Medium" panose="020B0604020101010102" pitchFamily="34" charset="0"/>
              </a:rPr>
              <a:t> The window that moves when the edit button is pressed in </a:t>
            </a:r>
            <a:r>
              <a:rPr lang="en" altLang="ko-KR" sz="2800" dirty="0" err="1">
                <a:solidFill>
                  <a:schemeClr val="accent1"/>
                </a:solidFill>
                <a:effectLst/>
                <a:latin typeface="Circular Std Medium" panose="020B0604020101010102" pitchFamily="34" charset="0"/>
                <a:cs typeface="Circular Std Medium" panose="020B0604020101010102" pitchFamily="34" charset="0"/>
              </a:rPr>
              <a:t>myPlaylistInfo</a:t>
            </a:r>
            <a:r>
              <a:rPr lang="en" altLang="ko-KR" sz="2800" dirty="0">
                <a:solidFill>
                  <a:schemeClr val="accent1"/>
                </a:solidFill>
                <a:effectLst/>
                <a:latin typeface="Circular Std Medium" panose="020B0604020101010102" pitchFamily="34" charset="0"/>
                <a:cs typeface="Circular Std Medium" panose="020B0604020101010102" pitchFamily="34" charset="0"/>
              </a:rPr>
              <a:t>, can edit memo. </a:t>
            </a:r>
          </a:p>
        </p:txBody>
      </p:sp>
    </p:spTree>
    <p:extLst>
      <p:ext uri="{BB962C8B-B14F-4D97-AF65-F5344CB8AC3E}">
        <p14:creationId xmlns:p14="http://schemas.microsoft.com/office/powerpoint/2010/main" val="3758259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스포티파이">
      <a:dk1>
        <a:srgbClr val="191414"/>
      </a:dk1>
      <a:lt1>
        <a:srgbClr val="00BC44"/>
      </a:lt1>
      <a:dk2>
        <a:srgbClr val="000000"/>
      </a:dk2>
      <a:lt2>
        <a:srgbClr val="1DB954"/>
      </a:lt2>
      <a:accent1>
        <a:srgbClr val="F5F5F7"/>
      </a:accent1>
      <a:accent2>
        <a:srgbClr val="000000"/>
      </a:accent2>
      <a:accent3>
        <a:srgbClr val="F5F5F7"/>
      </a:accent3>
      <a:accent4>
        <a:srgbClr val="1DB954"/>
      </a:accent4>
      <a:accent5>
        <a:srgbClr val="1DB954"/>
      </a:accent5>
      <a:accent6>
        <a:srgbClr val="1DB954"/>
      </a:accent6>
      <a:hlink>
        <a:srgbClr val="000000"/>
      </a:hlink>
      <a:folHlink>
        <a:srgbClr val="F5F5F7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919864610C2B54F8DD4AFFAA1623265" ma:contentTypeVersion="13" ma:contentTypeDescription="새 문서를 만듭니다." ma:contentTypeScope="" ma:versionID="7c417d600bababb6d83271b5daecdf78">
  <xsd:schema xmlns:xsd="http://www.w3.org/2001/XMLSchema" xmlns:xs="http://www.w3.org/2001/XMLSchema" xmlns:p="http://schemas.microsoft.com/office/2006/metadata/properties" xmlns:ns2="6f8b04b1-2182-4f7d-b6e2-c184ae7aedc5" xmlns:ns3="a284b5e2-a014-447d-bef5-fb0af5b3093c" targetNamespace="http://schemas.microsoft.com/office/2006/metadata/properties" ma:root="true" ma:fieldsID="dc2ea8abdf765ff6c289a134eb4edd4f" ns2:_="" ns3:_="">
    <xsd:import namespace="6f8b04b1-2182-4f7d-b6e2-c184ae7aedc5"/>
    <xsd:import namespace="a284b5e2-a014-447d-bef5-fb0af5b309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8b04b1-2182-4f7d-b6e2-c184ae7aed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dexed="true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65b57115-79e1-4167-a855-12fb57de073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84b5e2-a014-447d-bef5-fb0af5b3093c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e51992a4-bb2e-4226-9593-a15e9231b038}" ma:internalName="TaxCatchAll" ma:showField="CatchAllData" ma:web="a284b5e2-a014-447d-bef5-fb0af5b3093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f8b04b1-2182-4f7d-b6e2-c184ae7aedc5">
      <Terms xmlns="http://schemas.microsoft.com/office/infopath/2007/PartnerControls"/>
    </lcf76f155ced4ddcb4097134ff3c332f>
    <TaxCatchAll xmlns="a284b5e2-a014-447d-bef5-fb0af5b3093c" xsi:nil="true"/>
  </documentManagement>
</p:properties>
</file>

<file path=customXml/itemProps1.xml><?xml version="1.0" encoding="utf-8"?>
<ds:datastoreItem xmlns:ds="http://schemas.openxmlformats.org/officeDocument/2006/customXml" ds:itemID="{432B044F-A7F4-4780-BB15-50CEA6CA37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f8b04b1-2182-4f7d-b6e2-c184ae7aedc5"/>
    <ds:schemaRef ds:uri="a284b5e2-a014-447d-bef5-fb0af5b309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522B3E8-BC01-4187-841B-FCA4C38FD1F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24182E7-5B27-4F03-A9CE-619721AF848B}">
  <ds:schemaRefs>
    <ds:schemaRef ds:uri="http://schemas.microsoft.com/office/2006/metadata/properties"/>
    <ds:schemaRef ds:uri="http://schemas.microsoft.com/office/infopath/2007/PartnerControls"/>
    <ds:schemaRef ds:uri="6f8b04b1-2182-4f7d-b6e2-c184ae7aedc5"/>
    <ds:schemaRef ds:uri="a284b5e2-a014-447d-bef5-fb0af5b3093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209</Words>
  <Application>Microsoft Macintosh PowerPoint</Application>
  <PresentationFormat>와이드스크린</PresentationFormat>
  <Paragraphs>48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맑은 고딕</vt:lpstr>
      <vt:lpstr>프리젠테이션 5 Medium</vt:lpstr>
      <vt:lpstr>프리젠테이션 8 ExtraBold</vt:lpstr>
      <vt:lpstr>Aptos</vt:lpstr>
      <vt:lpstr>Aptos Display</vt:lpstr>
      <vt:lpstr>Arial</vt:lpstr>
      <vt:lpstr>Circular Std Medium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구 본학</dc:creator>
  <cp:lastModifiedBy>이하린/22300603</cp:lastModifiedBy>
  <cp:revision>8</cp:revision>
  <dcterms:created xsi:type="dcterms:W3CDTF">2024-11-06T01:16:59Z</dcterms:created>
  <dcterms:modified xsi:type="dcterms:W3CDTF">2024-12-02T07:47:58Z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0x0101009919864610C2B54F8DD4AFFAA1623265</vt:lpwstr>
  </property>
  <property fmtid="{D5CDD505-2E9C-101B-9397-08002B2CF9AE}" pid="3" name="MediaServiceImageTags">
    <vt:lpwstr/>
  </property>
</Properties>
</file>