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3" r:id="rId20"/>
    <p:sldId id="279" r:id="rId21"/>
    <p:sldId id="265" r:id="rId22"/>
    <p:sldId id="266" r:id="rId23"/>
    <p:sldId id="281" r:id="rId24"/>
    <p:sldId id="28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 Duong" initials="YD" lastIdx="1" clrIdx="0">
    <p:extLst>
      <p:ext uri="{19B8F6BF-5375-455C-9EA6-DF929625EA0E}">
        <p15:presenceInfo xmlns:p15="http://schemas.microsoft.com/office/powerpoint/2012/main" xmlns="" userId="64d8994f82b4d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D6269-31D7-4A33-B9C5-3C162E531A0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220585-2395-41F9-8719-104B266FEF36}" type="pres">
      <dgm:prSet presAssocID="{BB7D6269-31D7-4A33-B9C5-3C162E531A0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52A15B5-6CB5-42B3-8582-88DEAA68EF6B}" type="presOf" srcId="{BB7D6269-31D7-4A33-B9C5-3C162E531A07}" destId="{C7220585-2395-41F9-8719-104B266FEF3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BF08-1864-4B6C-96EC-5440A3028B07}" type="datetimeFigureOut">
              <a:rPr lang="en-US" smtClean="0"/>
              <a:t>30-Nov-19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3A56-B3C7-4FBF-AE41-2AB24D30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13265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					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GH Jewelry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64351" y="1786769"/>
            <a:ext cx="5170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2 –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Nghành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3780" y="2424771"/>
            <a:ext cx="1010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XÂY DỰNG WEBSITE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TRANG SỨC HANDMADE VÀ QUẢN LÝ BÁN HÀNG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2" y="0"/>
            <a:ext cx="3048001" cy="11575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64351" y="29217"/>
            <a:ext cx="73667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Cao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đẳng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thực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hành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FPT Polytechnic</a:t>
            </a:r>
            <a:b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Nghành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CNTT- UDPM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4045" y="3451813"/>
            <a:ext cx="1010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PT13302-UD</a:t>
            </a:r>
            <a:b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Giang –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Trung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89C707-8B43-4939-B92C-86CEA931DFF3}"/>
              </a:ext>
            </a:extLst>
          </p:cNvPr>
          <p:cNvSpPr txBox="1"/>
          <p:nvPr/>
        </p:nvSpPr>
        <p:spPr>
          <a:xfrm>
            <a:off x="622062" y="277505"/>
            <a:ext cx="77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9D76A8-75E7-48F7-89EE-6C3413497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7897" y="861391"/>
            <a:ext cx="10323442" cy="5719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113653-9379-49C8-8D5A-AAFB39BE49E9}"/>
              </a:ext>
            </a:extLst>
          </p:cNvPr>
          <p:cNvSpPr txBox="1"/>
          <p:nvPr/>
        </p:nvSpPr>
        <p:spPr>
          <a:xfrm>
            <a:off x="5747932" y="6395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83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87957-7C00-4598-B30D-EF85AE24CBBB}"/>
              </a:ext>
            </a:extLst>
          </p:cNvPr>
          <p:cNvSpPr txBox="1"/>
          <p:nvPr/>
        </p:nvSpPr>
        <p:spPr>
          <a:xfrm>
            <a:off x="622062" y="277505"/>
            <a:ext cx="77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7A4963-1AAE-4AFB-B11D-9EDE161CAC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062" y="739170"/>
            <a:ext cx="11212129" cy="6118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D17D09-53DE-4F3B-B774-914BD9C9DFFD}"/>
              </a:ext>
            </a:extLst>
          </p:cNvPr>
          <p:cNvSpPr txBox="1"/>
          <p:nvPr/>
        </p:nvSpPr>
        <p:spPr>
          <a:xfrm>
            <a:off x="6018774" y="6580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1279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37570A-88D7-4FCB-BD36-88F857D012BC}"/>
              </a:ext>
            </a:extLst>
          </p:cNvPr>
          <p:cNvSpPr/>
          <p:nvPr/>
        </p:nvSpPr>
        <p:spPr>
          <a:xfrm>
            <a:off x="203678" y="302352"/>
            <a:ext cx="6159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71E602-F2D8-4031-A794-6E2D9B8A2A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286" y="1033671"/>
            <a:ext cx="9210261" cy="552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4872B0-0E68-4F2C-8961-DE499FF9BDD3}"/>
              </a:ext>
            </a:extLst>
          </p:cNvPr>
          <p:cNvSpPr txBox="1"/>
          <p:nvPr/>
        </p:nvSpPr>
        <p:spPr>
          <a:xfrm>
            <a:off x="5944032" y="6555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6496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48DE7C-6321-4BCD-8DD9-CC832F5D2191}"/>
              </a:ext>
            </a:extLst>
          </p:cNvPr>
          <p:cNvSpPr/>
          <p:nvPr/>
        </p:nvSpPr>
        <p:spPr>
          <a:xfrm>
            <a:off x="203678" y="302352"/>
            <a:ext cx="5291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2A79E6-D491-42AE-B02F-0EDF1330A7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5461" y="901149"/>
            <a:ext cx="9621077" cy="565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83B057-1B25-4D0B-9657-B98C08E76C8B}"/>
              </a:ext>
            </a:extLst>
          </p:cNvPr>
          <p:cNvSpPr txBox="1"/>
          <p:nvPr/>
        </p:nvSpPr>
        <p:spPr>
          <a:xfrm>
            <a:off x="5886647" y="6385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516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21D4D43-642B-4A33-A63F-2ED9E3955494}"/>
              </a:ext>
            </a:extLst>
          </p:cNvPr>
          <p:cNvSpPr/>
          <p:nvPr/>
        </p:nvSpPr>
        <p:spPr>
          <a:xfrm>
            <a:off x="203678" y="302352"/>
            <a:ext cx="6298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A034E2-2435-4DC5-8F79-234C47A8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2" y="761679"/>
            <a:ext cx="10115476" cy="533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0045F5-A414-4EB8-A294-FDAD2BAB5A18}"/>
              </a:ext>
            </a:extLst>
          </p:cNvPr>
          <p:cNvSpPr txBox="1"/>
          <p:nvPr/>
        </p:nvSpPr>
        <p:spPr>
          <a:xfrm>
            <a:off x="577734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071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108E48-E0AF-4D8D-A78A-95F95E75A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835" y="1073426"/>
            <a:ext cx="10866781" cy="54822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AE01B0-4A09-4C9A-83E7-2B7AB2DAB2CE}"/>
              </a:ext>
            </a:extLst>
          </p:cNvPr>
          <p:cNvSpPr/>
          <p:nvPr/>
        </p:nvSpPr>
        <p:spPr>
          <a:xfrm>
            <a:off x="203678" y="302352"/>
            <a:ext cx="55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giỏ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0CAE0-8A36-4201-BAE5-E395A41C4950}"/>
              </a:ext>
            </a:extLst>
          </p:cNvPr>
          <p:cNvSpPr txBox="1"/>
          <p:nvPr/>
        </p:nvSpPr>
        <p:spPr>
          <a:xfrm>
            <a:off x="5512183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3279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42E518-0C43-42CB-AAA6-150324E644D3}"/>
              </a:ext>
            </a:extLst>
          </p:cNvPr>
          <p:cNvSpPr/>
          <p:nvPr/>
        </p:nvSpPr>
        <p:spPr>
          <a:xfrm>
            <a:off x="203678" y="302352"/>
            <a:ext cx="5098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NVQL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725755-3E45-412A-BA25-F88B37D3EA60}"/>
              </a:ext>
            </a:extLst>
          </p:cNvPr>
          <p:cNvSpPr txBox="1"/>
          <p:nvPr/>
        </p:nvSpPr>
        <p:spPr>
          <a:xfrm>
            <a:off x="5569527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9B6BD9-5C0E-4463-85E8-D61BEE75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1" y="874135"/>
            <a:ext cx="10446327" cy="53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1BA8D9-E143-4B40-88BE-A865B8A912DD}"/>
              </a:ext>
            </a:extLst>
          </p:cNvPr>
          <p:cNvSpPr/>
          <p:nvPr/>
        </p:nvSpPr>
        <p:spPr>
          <a:xfrm>
            <a:off x="203678" y="302352"/>
            <a:ext cx="4956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NVQL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F13583-FFB9-40EB-B84E-5BE7AF273C5F}"/>
              </a:ext>
            </a:extLst>
          </p:cNvPr>
          <p:cNvSpPr txBox="1"/>
          <p:nvPr/>
        </p:nvSpPr>
        <p:spPr>
          <a:xfrm>
            <a:off x="5666509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60F073-8A67-4859-B395-96B94537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954759"/>
            <a:ext cx="10002982" cy="52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62F8197-6FEB-4404-8BAF-F608734CE451}"/>
              </a:ext>
            </a:extLst>
          </p:cNvPr>
          <p:cNvSpPr/>
          <p:nvPr/>
        </p:nvSpPr>
        <p:spPr>
          <a:xfrm>
            <a:off x="203678" y="302352"/>
            <a:ext cx="4928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NVQL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E444BB-B1EE-4CCC-A8D4-42EC9A8DFDAA}"/>
              </a:ext>
            </a:extLst>
          </p:cNvPr>
          <p:cNvSpPr txBox="1"/>
          <p:nvPr/>
        </p:nvSpPr>
        <p:spPr>
          <a:xfrm>
            <a:off x="5860473" y="6414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91E5A2-34D0-4F40-A27E-5B4B8F16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886691"/>
            <a:ext cx="9989128" cy="54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9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ECA437-BB5B-411C-B3AA-7DEAC3BA235E}"/>
              </a:ext>
            </a:extLst>
          </p:cNvPr>
          <p:cNvSpPr txBox="1"/>
          <p:nvPr/>
        </p:nvSpPr>
        <p:spPr>
          <a:xfrm>
            <a:off x="5705005" y="6373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52E31A-FF6B-49A5-AF2F-B1F61556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21" y="848140"/>
            <a:ext cx="10516188" cy="55249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8850B3A-A65D-417B-8421-371FCB615FF5}"/>
              </a:ext>
            </a:extLst>
          </p:cNvPr>
          <p:cNvSpPr/>
          <p:nvPr/>
        </p:nvSpPr>
        <p:spPr>
          <a:xfrm>
            <a:off x="203678" y="302352"/>
            <a:ext cx="243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F7B4E49-F3EB-4DE7-80A4-09918B14D76C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20E512-8A52-4863-8D45-CD54D0DA420D}"/>
              </a:ext>
            </a:extLst>
          </p:cNvPr>
          <p:cNvSpPr txBox="1"/>
          <p:nvPr/>
        </p:nvSpPr>
        <p:spPr>
          <a:xfrm>
            <a:off x="1080655" y="2253158"/>
            <a:ext cx="1426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java servlet/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521282-49D5-460C-B9BA-AA81A9145B4D}"/>
              </a:ext>
            </a:extLst>
          </p:cNvPr>
          <p:cNvSpPr txBox="1"/>
          <p:nvPr/>
        </p:nvSpPr>
        <p:spPr>
          <a:xfrm>
            <a:off x="1146718" y="4644971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5C3C70-C6A9-438F-A43E-59A703F24F11}"/>
              </a:ext>
            </a:extLst>
          </p:cNvPr>
          <p:cNvSpPr txBox="1"/>
          <p:nvPr/>
        </p:nvSpPr>
        <p:spPr>
          <a:xfrm>
            <a:off x="1146718" y="3520687"/>
            <a:ext cx="6279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DF984A-4BF0-4BE2-9E32-16E5D6506FE5}"/>
              </a:ext>
            </a:extLst>
          </p:cNvPr>
          <p:cNvSpPr txBox="1"/>
          <p:nvPr/>
        </p:nvSpPr>
        <p:spPr>
          <a:xfrm>
            <a:off x="5975791" y="6488668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"/>
            <a:ext cx="12192000" cy="13265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2" y="0"/>
            <a:ext cx="3048001" cy="11575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87496" y="340097"/>
            <a:ext cx="32515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Mục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đích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đề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tài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6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AB52D4-DDF9-4AB9-8225-4B53E5813597}"/>
              </a:ext>
            </a:extLst>
          </p:cNvPr>
          <p:cNvSpPr txBox="1"/>
          <p:nvPr/>
        </p:nvSpPr>
        <p:spPr>
          <a:xfrm>
            <a:off x="901147" y="212036"/>
            <a:ext cx="40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83420E-6F50-4A33-A991-66E27A7D56B0}"/>
              </a:ext>
            </a:extLst>
          </p:cNvPr>
          <p:cNvSpPr txBox="1"/>
          <p:nvPr/>
        </p:nvSpPr>
        <p:spPr>
          <a:xfrm>
            <a:off x="5677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7F32A8-AF84-4C9A-8B8A-BF72F432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673701"/>
            <a:ext cx="10296940" cy="57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90849A-7143-43C0-9F7E-904EC0E3D8CC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5E5DB2-1AE5-4B3D-8009-3B717EE11859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D5ADF-9094-45C7-AB18-E9B9FAA8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2B9149-6ECB-46F6-89D1-FABA9931F9DD}"/>
              </a:ext>
            </a:extLst>
          </p:cNvPr>
          <p:cNvSpPr txBox="1"/>
          <p:nvPr/>
        </p:nvSpPr>
        <p:spPr>
          <a:xfrm>
            <a:off x="1472993" y="411752"/>
            <a:ext cx="68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CÀI ĐẶT VÀ DEMO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54AE175-7199-42D6-94DA-1784FF8FB054}"/>
              </a:ext>
            </a:extLst>
          </p:cNvPr>
          <p:cNvSpPr/>
          <p:nvPr/>
        </p:nvSpPr>
        <p:spPr>
          <a:xfrm>
            <a:off x="1275008" y="2172679"/>
            <a:ext cx="7460974" cy="1689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720"/>
              </a:spcBef>
              <a:spcAft>
                <a:spcPts val="720"/>
              </a:spcAft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Netbean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720"/>
              </a:spcBef>
              <a:spcAft>
                <a:spcPts val="720"/>
              </a:spcAft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SQL Server 2012</a:t>
            </a:r>
          </a:p>
          <a:p>
            <a:pPr marR="0" lvl="0" algn="just">
              <a:lnSpc>
                <a:spcPct val="115000"/>
              </a:lnSpc>
              <a:spcBef>
                <a:spcPts val="720"/>
              </a:spcBef>
              <a:spcAft>
                <a:spcPts val="720"/>
              </a:spcAft>
              <a:tabLst>
                <a:tab pos="180340" algn="l"/>
              </a:tabLst>
            </a:pPr>
            <a:endPara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2CE618-4A5D-4FD1-87DC-3B9D5AA433B5}"/>
              </a:ext>
            </a:extLst>
          </p:cNvPr>
          <p:cNvSpPr txBox="1"/>
          <p:nvPr/>
        </p:nvSpPr>
        <p:spPr>
          <a:xfrm>
            <a:off x="1275008" y="4263605"/>
            <a:ext cx="917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java servlet/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0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90849A-7143-43C0-9F7E-904EC0E3D8CC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5E5DB2-1AE5-4B3D-8009-3B717EE11859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D5ADF-9094-45C7-AB18-E9B9FAA8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2B9149-6ECB-46F6-89D1-FABA9931F9DD}"/>
              </a:ext>
            </a:extLst>
          </p:cNvPr>
          <p:cNvSpPr txBox="1"/>
          <p:nvPr/>
        </p:nvSpPr>
        <p:spPr>
          <a:xfrm>
            <a:off x="1432438" y="428456"/>
            <a:ext cx="8182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VÀ H</a:t>
            </a:r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65B02C-D713-4980-B3E6-9B7C2CD47601}"/>
              </a:ext>
            </a:extLst>
          </p:cNvPr>
          <p:cNvSpPr txBox="1"/>
          <p:nvPr/>
        </p:nvSpPr>
        <p:spPr>
          <a:xfrm>
            <a:off x="711973" y="1684824"/>
            <a:ext cx="5303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593A30-90AA-481F-B482-005836794D89}"/>
              </a:ext>
            </a:extLst>
          </p:cNvPr>
          <p:cNvSpPr txBox="1"/>
          <p:nvPr/>
        </p:nvSpPr>
        <p:spPr>
          <a:xfrm>
            <a:off x="1159165" y="2243891"/>
            <a:ext cx="2494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DC50A0-C8ED-4D44-A453-31E2293A9535}"/>
              </a:ext>
            </a:extLst>
          </p:cNvPr>
          <p:cNvSpPr txBox="1"/>
          <p:nvPr/>
        </p:nvSpPr>
        <p:spPr>
          <a:xfrm>
            <a:off x="1707619" y="2992163"/>
            <a:ext cx="96503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(Theo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2991D7-B244-41CF-82D6-D7D29DF64CA9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6D2402-1309-487B-991F-AE984314C913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775D1A-0802-42CC-9ECF-3CB95E9A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CF7074-88AF-4BB3-B7FA-37043CE6A9BF}"/>
              </a:ext>
            </a:extLst>
          </p:cNvPr>
          <p:cNvSpPr txBox="1"/>
          <p:nvPr/>
        </p:nvSpPr>
        <p:spPr>
          <a:xfrm>
            <a:off x="1096829" y="1406350"/>
            <a:ext cx="3448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CDC0DF-0CC5-409F-8C84-1C3A9A53BDFC}"/>
              </a:ext>
            </a:extLst>
          </p:cNvPr>
          <p:cNvSpPr txBox="1"/>
          <p:nvPr/>
        </p:nvSpPr>
        <p:spPr>
          <a:xfrm>
            <a:off x="1842723" y="2109999"/>
            <a:ext cx="2948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E55442-D91A-4365-B24C-FAF027DDCF74}"/>
              </a:ext>
            </a:extLst>
          </p:cNvPr>
          <p:cNvSpPr txBox="1"/>
          <p:nvPr/>
        </p:nvSpPr>
        <p:spPr>
          <a:xfrm>
            <a:off x="1275008" y="3321168"/>
            <a:ext cx="31341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3576EA-5F73-4E01-B962-48960A0A9790}"/>
              </a:ext>
            </a:extLst>
          </p:cNvPr>
          <p:cNvSpPr txBox="1"/>
          <p:nvPr/>
        </p:nvSpPr>
        <p:spPr>
          <a:xfrm>
            <a:off x="2213783" y="4024817"/>
            <a:ext cx="62696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AE8E68-96ED-4318-9381-CB690CD5F6D0}"/>
              </a:ext>
            </a:extLst>
          </p:cNvPr>
          <p:cNvSpPr txBox="1"/>
          <p:nvPr/>
        </p:nvSpPr>
        <p:spPr>
          <a:xfrm>
            <a:off x="1543274" y="499243"/>
            <a:ext cx="855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VÀ H</a:t>
            </a:r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74751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9A7EC58-F7ED-403F-B54B-43A7AC511034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FE3D76A-37E2-4698-BDFD-F755BAEF7E83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53A7A8-0FEA-4C16-AD3E-5740D5EAA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40CC60-5F5D-41FD-AE71-F8C8C5FE34D1}"/>
              </a:ext>
            </a:extLst>
          </p:cNvPr>
          <p:cNvSpPr txBox="1"/>
          <p:nvPr/>
        </p:nvSpPr>
        <p:spPr>
          <a:xfrm>
            <a:off x="981497" y="1659116"/>
            <a:ext cx="5303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CD8DCB-CA49-4DB7-8656-9FA028457A75}"/>
              </a:ext>
            </a:extLst>
          </p:cNvPr>
          <p:cNvSpPr txBox="1"/>
          <p:nvPr/>
        </p:nvSpPr>
        <p:spPr>
          <a:xfrm>
            <a:off x="1460037" y="2253317"/>
            <a:ext cx="2494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AE2E62-A416-4CFF-9861-523B2F4F42B6}"/>
              </a:ext>
            </a:extLst>
          </p:cNvPr>
          <p:cNvSpPr txBox="1"/>
          <p:nvPr/>
        </p:nvSpPr>
        <p:spPr>
          <a:xfrm>
            <a:off x="2020088" y="2936062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B52E2C-FC21-4A7F-9797-213C377167A1}"/>
              </a:ext>
            </a:extLst>
          </p:cNvPr>
          <p:cNvSpPr txBox="1"/>
          <p:nvPr/>
        </p:nvSpPr>
        <p:spPr>
          <a:xfrm>
            <a:off x="1449179" y="409346"/>
            <a:ext cx="84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VÀ H</a:t>
            </a:r>
            <a:r>
              <a:rPr lang="vi-V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29903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00B0F0"/>
            </a:gs>
            <a:gs pos="83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3496712-DCA4-46AD-8285-674B4E7FC8BB}"/>
              </a:ext>
            </a:extLst>
          </p:cNvPr>
          <p:cNvSpPr/>
          <p:nvPr/>
        </p:nvSpPr>
        <p:spPr>
          <a:xfrm>
            <a:off x="126559" y="1961322"/>
            <a:ext cx="45719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xmlns="" id="{C6B19E7C-CAB7-4B1F-A620-3D44778BE6DF}"/>
              </a:ext>
            </a:extLst>
          </p:cNvPr>
          <p:cNvSpPr/>
          <p:nvPr/>
        </p:nvSpPr>
        <p:spPr>
          <a:xfrm>
            <a:off x="1731726" y="1320322"/>
            <a:ext cx="9697610" cy="31142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CBD0AE-7BAC-4DB8-8013-E09C1DF4ABDA}"/>
              </a:ext>
            </a:extLst>
          </p:cNvPr>
          <p:cNvSpPr txBox="1"/>
          <p:nvPr/>
        </p:nvSpPr>
        <p:spPr>
          <a:xfrm>
            <a:off x="2822713" y="2703443"/>
            <a:ext cx="782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 THẦY CÔ GIÁO VÀ CÁC BẠN!</a:t>
            </a:r>
          </a:p>
        </p:txBody>
      </p:sp>
    </p:spTree>
    <p:extLst>
      <p:ext uri="{BB962C8B-B14F-4D97-AF65-F5344CB8AC3E}">
        <p14:creationId xmlns:p14="http://schemas.microsoft.com/office/powerpoint/2010/main" val="23453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A50FF6-2E4D-46E5-8E49-C97AA8725983}"/>
              </a:ext>
            </a:extLst>
          </p:cNvPr>
          <p:cNvGrpSpPr>
            <a:grpSpLocks/>
          </p:cNvGrpSpPr>
          <p:nvPr/>
        </p:nvGrpSpPr>
        <p:grpSpPr bwMode="auto">
          <a:xfrm>
            <a:off x="1361563" y="1886730"/>
            <a:ext cx="9624703" cy="1033615"/>
            <a:chOff x="1296" y="1824"/>
            <a:chExt cx="2976" cy="432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xmlns="" id="{46BE35B8-EFC6-45DD-973F-38BC444469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2400">
                <a:cs typeface="Arial" panose="020B0604020202020204" pitchFamily="34" charset="0"/>
              </a:endParaRPr>
            </a:p>
          </p:txBody>
        </p:sp>
        <p:sp>
          <p:nvSpPr>
            <p:cNvPr id="12" name="AutoShape 53">
              <a:extLst>
                <a:ext uri="{FF2B5EF4-FFF2-40B4-BE49-F238E27FC236}">
                  <a16:creationId xmlns:a16="http://schemas.microsoft.com/office/drawing/2014/main" xmlns="" id="{89CB9AE8-097D-4064-84C7-89C02D0684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 Box 54">
              <a:extLst>
                <a:ext uri="{FF2B5EF4-FFF2-40B4-BE49-F238E27FC236}">
                  <a16:creationId xmlns:a16="http://schemas.microsoft.com/office/drawing/2014/main" xmlns="" id="{58BFD3BE-E3FA-459F-8885-568CCAB8FD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60" y="1923"/>
              <a:ext cx="116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Giới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thiệu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dự</a:t>
              </a:r>
              <a:r>
                <a:rPr lang="en-US" altLang="en-US" sz="2400" b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án</a:t>
              </a:r>
              <a:endPara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 Box 55">
              <a:extLst>
                <a:ext uri="{FF2B5EF4-FFF2-40B4-BE49-F238E27FC236}">
                  <a16:creationId xmlns:a16="http://schemas.microsoft.com/office/drawing/2014/main" xmlns="" id="{A4431B0B-757D-43BB-BB30-2A40E40DEAF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48" y="1909"/>
              <a:ext cx="11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en-US" altLang="en-US" sz="2400" b="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6A07DC6-9F54-496B-BD05-F6C3E24524B2}"/>
              </a:ext>
            </a:extLst>
          </p:cNvPr>
          <p:cNvGrpSpPr>
            <a:grpSpLocks/>
          </p:cNvGrpSpPr>
          <p:nvPr/>
        </p:nvGrpSpPr>
        <p:grpSpPr bwMode="auto">
          <a:xfrm>
            <a:off x="1372031" y="3992319"/>
            <a:ext cx="9624703" cy="1017196"/>
            <a:chOff x="1296" y="1824"/>
            <a:chExt cx="2976" cy="432"/>
          </a:xfrm>
        </p:grpSpPr>
        <p:sp>
          <p:nvSpPr>
            <p:cNvPr id="16" name="AutoShape 47">
              <a:extLst>
                <a:ext uri="{FF2B5EF4-FFF2-40B4-BE49-F238E27FC236}">
                  <a16:creationId xmlns:a16="http://schemas.microsoft.com/office/drawing/2014/main" xmlns="" id="{DF8B75B7-9CF2-4811-9491-A0C4A2CA2E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2400">
                <a:cs typeface="Arial" panose="020B0604020202020204" pitchFamily="34" charset="0"/>
              </a:endParaRPr>
            </a:p>
          </p:txBody>
        </p:sp>
        <p:sp>
          <p:nvSpPr>
            <p:cNvPr id="17" name="AutoShape 48">
              <a:extLst>
                <a:ext uri="{FF2B5EF4-FFF2-40B4-BE49-F238E27FC236}">
                  <a16:creationId xmlns:a16="http://schemas.microsoft.com/office/drawing/2014/main" xmlns="" id="{5322DD1B-DA94-40AB-BEEA-01C0B90761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 Box 49">
              <a:extLst>
                <a:ext uri="{FF2B5EF4-FFF2-40B4-BE49-F238E27FC236}">
                  <a16:creationId xmlns:a16="http://schemas.microsoft.com/office/drawing/2014/main" xmlns="" id="{2AC72729-2817-4BD0-8036-C1A239D2EA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78" y="1941"/>
              <a:ext cx="22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Cài</a:t>
              </a:r>
              <a:r>
                <a:rPr lang="en-US" altLang="en-US" sz="2400" b="1" dirty="0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đặt</a:t>
              </a:r>
              <a:r>
                <a:rPr lang="en-US" altLang="en-US" sz="2400" b="1" dirty="0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en-US" sz="2400" b="1" dirty="0">
                  <a:solidFill>
                    <a:srgbClr val="000000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 demo website</a:t>
              </a:r>
            </a:p>
          </p:txBody>
        </p:sp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xmlns="" id="{08182555-7AE7-4ADB-A04B-7C63507AD4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48" y="1923"/>
              <a:ext cx="11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en-US" altLang="en-US" sz="2400" b="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858EF66-624F-4284-8CCD-91A33C7BC9F5}"/>
              </a:ext>
            </a:extLst>
          </p:cNvPr>
          <p:cNvGrpSpPr>
            <a:grpSpLocks/>
          </p:cNvGrpSpPr>
          <p:nvPr/>
        </p:nvGrpSpPr>
        <p:grpSpPr bwMode="auto">
          <a:xfrm>
            <a:off x="1372031" y="2958521"/>
            <a:ext cx="9624703" cy="1002507"/>
            <a:chOff x="1296" y="1824"/>
            <a:chExt cx="2976" cy="432"/>
          </a:xfrm>
        </p:grpSpPr>
        <p:sp>
          <p:nvSpPr>
            <p:cNvPr id="21" name="AutoShape 62">
              <a:extLst>
                <a:ext uri="{FF2B5EF4-FFF2-40B4-BE49-F238E27FC236}">
                  <a16:creationId xmlns:a16="http://schemas.microsoft.com/office/drawing/2014/main" xmlns="" id="{4FC1C64E-51A0-45FA-BC7F-E1081E41D9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2400">
                <a:cs typeface="Arial" panose="020B0604020202020204" pitchFamily="34" charset="0"/>
              </a:endParaRPr>
            </a:p>
          </p:txBody>
        </p:sp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xmlns="" id="{3BECA65B-CDAB-4A3D-BBEE-C1DC10BACA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 Box 64">
              <a:extLst>
                <a:ext uri="{FF2B5EF4-FFF2-40B4-BE49-F238E27FC236}">
                  <a16:creationId xmlns:a16="http://schemas.microsoft.com/office/drawing/2014/main" xmlns="" id="{F1726E8C-512D-40DA-BF4F-9AB01CC158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45" y="1941"/>
              <a:ext cx="22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Phân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tích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và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thiết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kế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website</a:t>
              </a:r>
            </a:p>
          </p:txBody>
        </p:sp>
        <p:sp>
          <p:nvSpPr>
            <p:cNvPr id="24" name="Text Box 65">
              <a:extLst>
                <a:ext uri="{FF2B5EF4-FFF2-40B4-BE49-F238E27FC236}">
                  <a16:creationId xmlns:a16="http://schemas.microsoft.com/office/drawing/2014/main" xmlns="" id="{3977C08C-7001-4884-A577-17A2F5A60F4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7" y="1920"/>
              <a:ext cx="11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en-US" altLang="en-US" sz="2400" b="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EAF1B88-4826-4C8E-82E5-F1B7297A89B6}"/>
              </a:ext>
            </a:extLst>
          </p:cNvPr>
          <p:cNvGrpSpPr>
            <a:grpSpLocks/>
          </p:cNvGrpSpPr>
          <p:nvPr/>
        </p:nvGrpSpPr>
        <p:grpSpPr bwMode="auto">
          <a:xfrm>
            <a:off x="1372031" y="5079654"/>
            <a:ext cx="9624703" cy="1002507"/>
            <a:chOff x="1296" y="1824"/>
            <a:chExt cx="2976" cy="432"/>
          </a:xfrm>
        </p:grpSpPr>
        <p:sp>
          <p:nvSpPr>
            <p:cNvPr id="26" name="AutoShape 62">
              <a:extLst>
                <a:ext uri="{FF2B5EF4-FFF2-40B4-BE49-F238E27FC236}">
                  <a16:creationId xmlns:a16="http://schemas.microsoft.com/office/drawing/2014/main" xmlns="" id="{ADE442B1-7873-4BE8-9858-507865C2CD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algn="ctr">
              <a:solidFill>
                <a:srgbClr val="92D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27" name="AutoShape 63">
              <a:extLst>
                <a:ext uri="{FF2B5EF4-FFF2-40B4-BE49-F238E27FC236}">
                  <a16:creationId xmlns:a16="http://schemas.microsoft.com/office/drawing/2014/main" xmlns="" id="{90199221-5ADB-46E7-BE7E-3209FB24F4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2D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 Box 64">
              <a:extLst>
                <a:ext uri="{FF2B5EF4-FFF2-40B4-BE49-F238E27FC236}">
                  <a16:creationId xmlns:a16="http://schemas.microsoft.com/office/drawing/2014/main" xmlns="" id="{2BE7F68A-B676-4A36-80F3-50E62ED5AA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78" y="1918"/>
              <a:ext cx="193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Kết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luận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và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h</a:t>
              </a:r>
              <a:r>
                <a:rPr lang="vi-VN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ư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ớng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phát</a:t>
              </a:r>
              <a:r>
                <a: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4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triển</a:t>
              </a:r>
              <a:endPara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 Box 65">
              <a:extLst>
                <a:ext uri="{FF2B5EF4-FFF2-40B4-BE49-F238E27FC236}">
                  <a16:creationId xmlns:a16="http://schemas.microsoft.com/office/drawing/2014/main" xmlns="" id="{FFE64C87-31B8-4A64-AC97-69F15DC70F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6" y="1920"/>
              <a:ext cx="11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E93E25-66EB-4F0A-A8EF-7D55E1D7E690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324F16-F5CE-4C25-85C3-0AFED3719164}"/>
              </a:ext>
            </a:extLst>
          </p:cNvPr>
          <p:cNvSpPr txBox="1"/>
          <p:nvPr/>
        </p:nvSpPr>
        <p:spPr>
          <a:xfrm>
            <a:off x="6096000" y="648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"/>
            <a:ext cx="12192000" cy="13265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2" y="0"/>
            <a:ext cx="3048001" cy="115757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004332" y="340097"/>
            <a:ext cx="32178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Nội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dung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đề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tài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9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D59584A-96B4-4FDD-8F25-FE4935A913C9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9024B5-9D0C-4748-A93F-B4B0DE72B09E}"/>
              </a:ext>
            </a:extLst>
          </p:cNvPr>
          <p:cNvSpPr txBox="1"/>
          <p:nvPr/>
        </p:nvSpPr>
        <p:spPr>
          <a:xfrm>
            <a:off x="1683026" y="2544417"/>
            <a:ext cx="9281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Ngày</a:t>
            </a:r>
            <a:r>
              <a:rPr lang="en-US" sz="2800" dirty="0" smtClean="0"/>
              <a:t> nay,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Internet,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kinh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,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r>
              <a:rPr lang="en-US" sz="2800" dirty="0" smtClean="0"/>
              <a:t> </a:t>
            </a:r>
            <a:r>
              <a:rPr lang="en-US" sz="2800" dirty="0" err="1" smtClean="0"/>
              <a:t>mẽ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Thương</a:t>
            </a:r>
            <a:r>
              <a:rPr lang="en-US" sz="2800" dirty="0"/>
              <a:t> </a:t>
            </a:r>
            <a:r>
              <a:rPr lang="en-US" sz="2800" dirty="0" err="1" smtClean="0"/>
              <a:t>mại</a:t>
            </a:r>
            <a:r>
              <a:rPr lang="en-US" sz="2800" dirty="0" smtClean="0"/>
              <a:t> </a:t>
            </a:r>
            <a:r>
              <a:rPr lang="en-US" sz="2800" dirty="0" err="1" smtClean="0"/>
              <a:t>điện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xu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,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lĩnh</a:t>
            </a:r>
            <a:r>
              <a:rPr lang="en-US" sz="2800" dirty="0" smtClean="0"/>
              <a:t> </a:t>
            </a:r>
            <a:r>
              <a:rPr lang="en-US" sz="2800" dirty="0" err="1" smtClean="0"/>
              <a:t>mực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tiềm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vừa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ty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mại</a:t>
            </a:r>
            <a:r>
              <a:rPr lang="en-US" sz="2800" dirty="0" smtClean="0"/>
              <a:t> </a:t>
            </a:r>
            <a:r>
              <a:rPr lang="en-US" sz="2800" dirty="0" err="1" smtClean="0"/>
              <a:t>điện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814049-833A-491A-84A4-945D7E94BB1D}"/>
              </a:ext>
            </a:extLst>
          </p:cNvPr>
          <p:cNvSpPr txBox="1"/>
          <p:nvPr/>
        </p:nvSpPr>
        <p:spPr>
          <a:xfrm>
            <a:off x="5449279" y="6381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13265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2" y="0"/>
            <a:ext cx="3048001" cy="11575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93087" y="340097"/>
            <a:ext cx="34403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Giới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thiệu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dự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án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94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90849A-7143-43C0-9F7E-904EC0E3D8CC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5E5DB2-1AE5-4B3D-8009-3B717EE11859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D5ADF-9094-45C7-AB18-E9B9FAA8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2B9149-6ECB-46F6-89D1-FABA9931F9DD}"/>
              </a:ext>
            </a:extLst>
          </p:cNvPr>
          <p:cNvSpPr txBox="1"/>
          <p:nvPr/>
        </p:nvSpPr>
        <p:spPr>
          <a:xfrm>
            <a:off x="1495749" y="441892"/>
            <a:ext cx="722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PHÂN TÍCH THIẾT KẾ WEBSITE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09AC762D-9347-4DD5-B9B0-6B8385591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856812"/>
              </p:ext>
            </p:extLst>
          </p:nvPr>
        </p:nvGraphicFramePr>
        <p:xfrm>
          <a:off x="1550504" y="2716696"/>
          <a:ext cx="1310743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B9F7BA-5DB0-47E8-AE1E-4DA19A52BC64}"/>
              </a:ext>
            </a:extLst>
          </p:cNvPr>
          <p:cNvSpPr txBox="1"/>
          <p:nvPr/>
        </p:nvSpPr>
        <p:spPr>
          <a:xfrm>
            <a:off x="569843" y="5192276"/>
            <a:ext cx="11639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21D4C35-AF6A-40EA-8581-D8810B5DD04B}"/>
              </a:ext>
            </a:extLst>
          </p:cNvPr>
          <p:cNvSpPr/>
          <p:nvPr/>
        </p:nvSpPr>
        <p:spPr>
          <a:xfrm>
            <a:off x="6326385" y="1852690"/>
            <a:ext cx="3305333" cy="7809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253C4A-29C9-471E-81A3-6C426B184E62}"/>
              </a:ext>
            </a:extLst>
          </p:cNvPr>
          <p:cNvSpPr txBox="1"/>
          <p:nvPr/>
        </p:nvSpPr>
        <p:spPr>
          <a:xfrm>
            <a:off x="7094335" y="20258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692025F-8E46-4E4F-96AE-C45127FFC65A}"/>
              </a:ext>
            </a:extLst>
          </p:cNvPr>
          <p:cNvSpPr/>
          <p:nvPr/>
        </p:nvSpPr>
        <p:spPr>
          <a:xfrm>
            <a:off x="6482366" y="2839983"/>
            <a:ext cx="3305333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5DB14FF-412B-4229-9289-2CCA49D4F93B}"/>
              </a:ext>
            </a:extLst>
          </p:cNvPr>
          <p:cNvSpPr txBox="1"/>
          <p:nvPr/>
        </p:nvSpPr>
        <p:spPr>
          <a:xfrm>
            <a:off x="6656203" y="3034120"/>
            <a:ext cx="32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39496A8-128F-472D-8194-8D11D52994E6}"/>
              </a:ext>
            </a:extLst>
          </p:cNvPr>
          <p:cNvSpPr/>
          <p:nvPr/>
        </p:nvSpPr>
        <p:spPr>
          <a:xfrm>
            <a:off x="6414051" y="4051607"/>
            <a:ext cx="3305333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EDEAB4-1EC5-4FAD-ADC8-1D1285E8D6E7}"/>
              </a:ext>
            </a:extLst>
          </p:cNvPr>
          <p:cNvSpPr txBox="1"/>
          <p:nvPr/>
        </p:nvSpPr>
        <p:spPr>
          <a:xfrm>
            <a:off x="6727435" y="427061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EB9829B-5662-48E3-B6F9-169A350210D6}"/>
              </a:ext>
            </a:extLst>
          </p:cNvPr>
          <p:cNvCxnSpPr>
            <a:cxnSpLocks/>
          </p:cNvCxnSpPr>
          <p:nvPr/>
        </p:nvCxnSpPr>
        <p:spPr>
          <a:xfrm>
            <a:off x="5136571" y="3588518"/>
            <a:ext cx="1171958" cy="8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362DBB3-6493-4E4B-B498-B070746038A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21270" y="3297183"/>
            <a:ext cx="1161096" cy="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A630FF2-963B-4633-8B7B-39B03526A783}"/>
              </a:ext>
            </a:extLst>
          </p:cNvPr>
          <p:cNvCxnSpPr>
            <a:cxnSpLocks/>
          </p:cNvCxnSpPr>
          <p:nvPr/>
        </p:nvCxnSpPr>
        <p:spPr>
          <a:xfrm flipV="1">
            <a:off x="5108370" y="2326012"/>
            <a:ext cx="1155665" cy="8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6506E8FD-4F69-4538-93EC-C9C39933CA7C}"/>
              </a:ext>
            </a:extLst>
          </p:cNvPr>
          <p:cNvSpPr/>
          <p:nvPr/>
        </p:nvSpPr>
        <p:spPr>
          <a:xfrm>
            <a:off x="1985165" y="2929980"/>
            <a:ext cx="3305333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3F6EE1-61E5-4E3C-9B21-0EFEA1064491}"/>
              </a:ext>
            </a:extLst>
          </p:cNvPr>
          <p:cNvSpPr txBox="1"/>
          <p:nvPr/>
        </p:nvSpPr>
        <p:spPr>
          <a:xfrm>
            <a:off x="2676437" y="3178361"/>
            <a:ext cx="192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 TÁC NHÂN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CBF09C-3C79-4B86-9C3A-3B560A25FB1D}"/>
              </a:ext>
            </a:extLst>
          </p:cNvPr>
          <p:cNvSpPr txBox="1"/>
          <p:nvPr/>
        </p:nvSpPr>
        <p:spPr>
          <a:xfrm>
            <a:off x="5686202" y="6381504"/>
            <a:ext cx="39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93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90849A-7143-43C0-9F7E-904EC0E3D8CC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5E5DB2-1AE5-4B3D-8009-3B717EE11859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D5ADF-9094-45C7-AB18-E9B9FAA8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DC6B9F-B1A1-4D2B-B09F-9EF299586A09}"/>
              </a:ext>
            </a:extLst>
          </p:cNvPr>
          <p:cNvSpPr txBox="1"/>
          <p:nvPr/>
        </p:nvSpPr>
        <p:spPr>
          <a:xfrm>
            <a:off x="637504" y="1543293"/>
            <a:ext cx="431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031235-AFCF-4615-9539-A4EF83BEBB2D}"/>
              </a:ext>
            </a:extLst>
          </p:cNvPr>
          <p:cNvSpPr txBox="1"/>
          <p:nvPr/>
        </p:nvSpPr>
        <p:spPr>
          <a:xfrm>
            <a:off x="637504" y="2280610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F847C2-2745-4216-8570-10CEC9AB7796}"/>
              </a:ext>
            </a:extLst>
          </p:cNvPr>
          <p:cNvSpPr txBox="1"/>
          <p:nvPr/>
        </p:nvSpPr>
        <p:spPr>
          <a:xfrm>
            <a:off x="2931674" y="3067938"/>
            <a:ext cx="5173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00A4E8-3109-45EB-9726-E91BC8944984}"/>
              </a:ext>
            </a:extLst>
          </p:cNvPr>
          <p:cNvSpPr txBox="1"/>
          <p:nvPr/>
        </p:nvSpPr>
        <p:spPr>
          <a:xfrm>
            <a:off x="1447703" y="452707"/>
            <a:ext cx="725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PHÂN TÍCH THIẾT KẾ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8CF357-63F8-41D5-8E06-7BA01E004E3A}"/>
              </a:ext>
            </a:extLst>
          </p:cNvPr>
          <p:cNvSpPr txBox="1"/>
          <p:nvPr/>
        </p:nvSpPr>
        <p:spPr>
          <a:xfrm>
            <a:off x="5780459" y="6381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23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CE7741-6510-4183-92E7-97C19B932815}"/>
              </a:ext>
            </a:extLst>
          </p:cNvPr>
          <p:cNvSpPr/>
          <p:nvPr/>
        </p:nvSpPr>
        <p:spPr>
          <a:xfrm>
            <a:off x="0" y="-2881"/>
            <a:ext cx="12192000" cy="1329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6448840-DEAA-4299-A512-1628558EA74C}"/>
              </a:ext>
            </a:extLst>
          </p:cNvPr>
          <p:cNvSpPr/>
          <p:nvPr/>
        </p:nvSpPr>
        <p:spPr>
          <a:xfrm>
            <a:off x="0" y="6274340"/>
            <a:ext cx="12192000" cy="583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BD13C6-146E-474A-83D3-AF683092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"/>
            <a:ext cx="1275008" cy="124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63530F-8455-40F7-952D-F6721D0B928E}"/>
              </a:ext>
            </a:extLst>
          </p:cNvPr>
          <p:cNvSpPr txBox="1"/>
          <p:nvPr/>
        </p:nvSpPr>
        <p:spPr>
          <a:xfrm>
            <a:off x="843830" y="1465024"/>
            <a:ext cx="4148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C23405-6E28-497D-AB5B-A802DA5030F9}"/>
              </a:ext>
            </a:extLst>
          </p:cNvPr>
          <p:cNvSpPr txBox="1"/>
          <p:nvPr/>
        </p:nvSpPr>
        <p:spPr>
          <a:xfrm>
            <a:off x="2590801" y="2019022"/>
            <a:ext cx="5097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6D0F33-6137-40F7-8831-EE3130056761}"/>
              </a:ext>
            </a:extLst>
          </p:cNvPr>
          <p:cNvSpPr txBox="1"/>
          <p:nvPr/>
        </p:nvSpPr>
        <p:spPr>
          <a:xfrm>
            <a:off x="843830" y="3550515"/>
            <a:ext cx="3785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DBC586-226E-4F1B-A145-C5744DFA7E8F}"/>
              </a:ext>
            </a:extLst>
          </p:cNvPr>
          <p:cNvSpPr txBox="1"/>
          <p:nvPr/>
        </p:nvSpPr>
        <p:spPr>
          <a:xfrm>
            <a:off x="2327564" y="4209196"/>
            <a:ext cx="4788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D9386B-4948-4056-ABF6-2255ECC06C32}"/>
              </a:ext>
            </a:extLst>
          </p:cNvPr>
          <p:cNvSpPr txBox="1"/>
          <p:nvPr/>
        </p:nvSpPr>
        <p:spPr>
          <a:xfrm>
            <a:off x="1419995" y="461864"/>
            <a:ext cx="712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PHÂN TÍCH THIẾT KẾ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2CA34B-6B3C-4FA6-B17A-D4677CBCBD5E}"/>
              </a:ext>
            </a:extLst>
          </p:cNvPr>
          <p:cNvSpPr txBox="1"/>
          <p:nvPr/>
        </p:nvSpPr>
        <p:spPr>
          <a:xfrm>
            <a:off x="5680364" y="6381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018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6F7B72-27D5-4333-909E-32C4779428C8}"/>
              </a:ext>
            </a:extLst>
          </p:cNvPr>
          <p:cNvSpPr txBox="1"/>
          <p:nvPr/>
        </p:nvSpPr>
        <p:spPr>
          <a:xfrm>
            <a:off x="622062" y="277505"/>
            <a:ext cx="5618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 S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105AB6-3F2E-4C40-8A73-9FFA6A9819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2696" y="1170057"/>
            <a:ext cx="10377242" cy="545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32B243-62C6-41B4-8828-8CD5FF476103}"/>
              </a:ext>
            </a:extLst>
          </p:cNvPr>
          <p:cNvSpPr txBox="1"/>
          <p:nvPr/>
        </p:nvSpPr>
        <p:spPr>
          <a:xfrm>
            <a:off x="5667901" y="6447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348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D77B54-76B5-441F-AD65-CF0B70FE6FB6}"/>
              </a:ext>
            </a:extLst>
          </p:cNvPr>
          <p:cNvSpPr txBox="1"/>
          <p:nvPr/>
        </p:nvSpPr>
        <p:spPr>
          <a:xfrm>
            <a:off x="622062" y="277505"/>
            <a:ext cx="5618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549499-D4C2-4C8B-BBB7-ADEFAD0FB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374" y="739170"/>
            <a:ext cx="10694504" cy="6118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EB7356-E066-420D-A446-37D1726F6FF8}"/>
              </a:ext>
            </a:extLst>
          </p:cNvPr>
          <p:cNvSpPr txBox="1"/>
          <p:nvPr/>
        </p:nvSpPr>
        <p:spPr>
          <a:xfrm>
            <a:off x="6240984" y="648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54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444</TotalTime>
  <Words>598</Words>
  <Application>Microsoft Office PowerPoint</Application>
  <PresentationFormat>Custom</PresentationFormat>
  <Paragraphs>124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 Duong</dc:creator>
  <cp:lastModifiedBy>Windows User</cp:lastModifiedBy>
  <cp:revision>120</cp:revision>
  <dcterms:created xsi:type="dcterms:W3CDTF">2018-12-18T13:44:27Z</dcterms:created>
  <dcterms:modified xsi:type="dcterms:W3CDTF">2019-11-30T09:03:19Z</dcterms:modified>
</cp:coreProperties>
</file>